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353" r:id="rId5"/>
    <p:sldId id="360" r:id="rId6"/>
    <p:sldId id="373" r:id="rId7"/>
    <p:sldId id="377" r:id="rId8"/>
    <p:sldId id="378" r:id="rId9"/>
    <p:sldId id="379" r:id="rId10"/>
    <p:sldId id="375" r:id="rId11"/>
    <p:sldId id="37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7"/>
            <p14:sldId id="378"/>
            <p14:sldId id="379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78D"/>
    <a:srgbClr val="0F7661"/>
    <a:srgbClr val="FF00FA"/>
    <a:srgbClr val="0F7965"/>
    <a:srgbClr val="162128"/>
    <a:srgbClr val="016B54"/>
    <a:srgbClr val="F8F8F8"/>
    <a:srgbClr val="E5E5E5"/>
    <a:srgbClr val="00877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8" autoAdjust="0"/>
    <p:restoredTop sz="87910" autoAdjust="0"/>
  </p:normalViewPr>
  <p:slideViewPr>
    <p:cSldViewPr snapToGrid="0" snapToObjects="1">
      <p:cViewPr>
        <p:scale>
          <a:sx n="95" d="100"/>
          <a:sy n="95" d="100"/>
        </p:scale>
        <p:origin x="624" y="1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3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652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99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TODO To be updated with links to Boeing repo?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err="1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Devops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 Workshop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rgbClr val="13A78D"/>
                </a:solidFill>
                <a:sym typeface="Arial"/>
              </a:rPr>
              <a:t>Workshop Agenda </a:t>
            </a:r>
            <a:r>
              <a:rPr lang="mr-IN" sz="3200" dirty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>
                <a:solidFill>
                  <a:srgbClr val="13A78D"/>
                </a:solidFill>
                <a:sym typeface="Arial"/>
              </a:rPr>
              <a:t> Day 1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9152"/>
              </p:ext>
            </p:extLst>
          </p:nvPr>
        </p:nvGraphicFramePr>
        <p:xfrm>
          <a:off x="234916" y="882029"/>
          <a:ext cx="8675734" cy="3708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8:30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Breakfast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9:00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Pivotal Cloud</a:t>
                      </a:r>
                      <a:r>
                        <a:rPr lang="en-US" sz="1600" baseline="0" dirty="0" smtClean="0"/>
                        <a:t> Foundry Background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9:00 - 10:00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PCF Value Proposition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10:10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 to PCF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11:10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 Push (Lab)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11:45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12:30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Lunch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1 (continued)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88"/>
              </p:ext>
            </p:extLst>
          </p:nvPr>
        </p:nvGraphicFramePr>
        <p:xfrm>
          <a:off x="234916" y="837636"/>
          <a:ext cx="8675734" cy="38631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101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Cloud Native Concepts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Cloud Native</a:t>
                      </a:r>
                      <a:r>
                        <a:rPr lang="en-US" sz="1600" baseline="0" dirty="0" smtClean="0"/>
                        <a:t> Concepts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1:30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2:30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Strategies for breaking down Monoliths </a:t>
                      </a:r>
                      <a:r>
                        <a:rPr lang="en-US" sz="1200" kern="1200" dirty="0" smtClean="0">
                          <a:effectLst/>
                        </a:rPr>
                        <a:t>(or Getting to "Cloud Friendly”)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2:40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102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Boot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82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2:40 - 3:30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Boot (Lab)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4:15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</a:t>
                      </a:r>
                      <a:r>
                        <a:rPr lang="en-US" sz="1600" baseline="0" dirty="0" smtClean="0"/>
                        <a:t> to Spring Data (Lab)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4:15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5:00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Production Ready</a:t>
                      </a:r>
                      <a:r>
                        <a:rPr lang="en-US" sz="1600" baseline="0" dirty="0" smtClean="0"/>
                        <a:t> Features </a:t>
                      </a:r>
                      <a:br>
                        <a:rPr lang="en-US" sz="1600" baseline="0" dirty="0" smtClean="0"/>
                      </a:br>
                      <a:r>
                        <a:rPr lang="en-US" sz="1200" baseline="0" dirty="0" smtClean="0"/>
                        <a:t>(or </a:t>
                      </a:r>
                      <a:r>
                        <a:rPr lang="en-US" sz="1200" kern="1200" dirty="0" smtClean="0">
                          <a:effectLst/>
                        </a:rPr>
                        <a:t>diagnostics, logging and metrics for my app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5:15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Retrospective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510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2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64364"/>
              </p:ext>
            </p:extLst>
          </p:nvPr>
        </p:nvGraphicFramePr>
        <p:xfrm>
          <a:off x="234916" y="734060"/>
          <a:ext cx="8675734" cy="3708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8:30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Breakfast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103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Introduction to</a:t>
                      </a:r>
                      <a:r>
                        <a:rPr lang="en-US" sz="1600" baseline="0" dirty="0" smtClean="0"/>
                        <a:t> Spring Cloud Services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8:30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9:00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 to Spring Cloud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baseline="0" dirty="0" smtClean="0"/>
                        <a:t> 9:50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Configuration Server (Demo)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9:50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10:00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10:50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Registry and Circuit Breaker (Demo)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10:50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11:00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104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CI/CD</a:t>
                      </a:r>
                      <a:r>
                        <a:rPr lang="en-US" sz="1600" baseline="0" dirty="0" smtClean="0"/>
                        <a:t> Practices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11:00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11:30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CI/CD Concepts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2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Workshop 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Agenda </a:t>
            </a:r>
            <a:r>
              <a:rPr lang="mr-IN" sz="3200" dirty="0" smtClean="0">
                <a:solidFill>
                  <a:srgbClr val="13A78D"/>
                </a:solidFill>
                <a:sym typeface="Arial"/>
              </a:rPr>
              <a:t>–</a:t>
            </a:r>
            <a:r>
              <a:rPr lang="en-US" sz="3200" dirty="0" smtClean="0">
                <a:solidFill>
                  <a:srgbClr val="13A78D"/>
                </a:solidFill>
                <a:sym typeface="Arial"/>
              </a:rPr>
              <a:t> Day 2 (continued)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2172"/>
              </p:ext>
            </p:extLst>
          </p:nvPr>
        </p:nvGraphicFramePr>
        <p:xfrm>
          <a:off x="234916" y="734060"/>
          <a:ext cx="8675734" cy="1442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70654"/>
                <a:gridCol w="640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Activity/Discussion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11:30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12:15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Practical discussion on pipeline automation </a:t>
                      </a:r>
                      <a:r>
                        <a:rPr lang="en-US" sz="1600" kern="1200" dirty="0" smtClean="0">
                          <a:effectLst/>
                        </a:rPr>
                        <a:t/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200" kern="1200" dirty="0" smtClean="0">
                          <a:effectLst/>
                        </a:rPr>
                        <a:t>(</a:t>
                      </a:r>
                      <a:r>
                        <a:rPr lang="en-US" sz="1200" kern="1200" dirty="0" smtClean="0">
                          <a:effectLst/>
                        </a:rPr>
                        <a:t>exploration of sample implementations on Jenkins and Concourse employing </a:t>
                      </a:r>
                      <a:r>
                        <a:rPr lang="en-US" sz="1200" kern="1200" dirty="0" smtClean="0">
                          <a:effectLst/>
                        </a:rPr>
                        <a:t/>
                      </a:r>
                      <a:br>
                        <a:rPr lang="en-US" sz="1200" kern="1200" dirty="0" smtClean="0">
                          <a:effectLst/>
                        </a:rPr>
                      </a:br>
                      <a:r>
                        <a:rPr lang="en-US" sz="1200" kern="1200" dirty="0" smtClean="0">
                          <a:effectLst/>
                        </a:rPr>
                        <a:t>Spring </a:t>
                      </a:r>
                      <a:r>
                        <a:rPr lang="en-US" sz="1200" kern="1200" dirty="0" smtClean="0">
                          <a:effectLst/>
                        </a:rPr>
                        <a:t>Cloud Pipelines)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12:15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12:30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effectLst/>
                        </a:rPr>
                        <a:t>Restrospective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rgbClr val="13A78D"/>
                </a:solidFill>
                <a:sym typeface="Arial"/>
              </a:rPr>
              <a:t>Important Links</a:t>
            </a:r>
            <a:endParaRPr lang="en-US" sz="3200" dirty="0">
              <a:solidFill>
                <a:srgbClr val="13A78D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13A78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13A78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13A78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/Pivotal-Field-Engineering/CN-Workshop-Boeing</a:t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13A78D"/>
                </a:solidFill>
                <a:sym typeface="Arial"/>
              </a:rPr>
              <a:t>Cloud Foundry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api.run.pivotal.io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13A78D"/>
                </a:solidFill>
                <a:sym typeface="Arial"/>
              </a:rPr>
              <a:t>Cloud Foundry Apps Manager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console.run.pivotal.io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27103</TotalTime>
  <Words>260</Words>
  <Application>Microsoft Macintosh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Helvetica Neue</vt:lpstr>
      <vt:lpstr>Mangal</vt:lpstr>
      <vt:lpstr>Noto Symbol</vt:lpstr>
      <vt:lpstr>Verdana</vt:lpstr>
      <vt:lpstr>Arial</vt:lpstr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 – Day 1</vt:lpstr>
      <vt:lpstr>Workshop Agenda – Day 1 (continued)</vt:lpstr>
      <vt:lpstr>Workshop Agenda – Day 2</vt:lpstr>
      <vt:lpstr>Workshop Agenda – Day 2 (continued)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267</cp:revision>
  <dcterms:created xsi:type="dcterms:W3CDTF">2015-10-05T21:15:00Z</dcterms:created>
  <dcterms:modified xsi:type="dcterms:W3CDTF">2017-09-01T21:50:35Z</dcterms:modified>
  <cp:category/>
</cp:coreProperties>
</file>