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2" autoAdjust="0"/>
    <p:restoredTop sz="87865" autoAdjust="0"/>
  </p:normalViewPr>
  <p:slideViewPr>
    <p:cSldViewPr snapToGrid="0" snapToObjects="1">
      <p:cViewPr>
        <p:scale>
          <a:sx n="125" d="100"/>
          <a:sy n="125" d="100"/>
        </p:scale>
        <p:origin x="952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www.slideshare.net/MikeyCohen1/edge-architecture-ieee-international-conference-on-cloud-engineering-32240146/2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252" y="247243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7607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 smtClean="0">
                <a:latin typeface="Courier New"/>
                <a:cs typeface="Courier New"/>
                <a:hlinkClick r:id="rId4" invalidUrl="http://portfolio-service/portfolio/{accId}"/>
              </a:rPr>
              <a:t>acctId</a:t>
            </a:r>
            <a:r>
              <a:rPr lang="en-US" sz="1200" dirty="0" smtClean="0">
                <a:latin typeface="Courier New"/>
                <a:cs typeface="Courier New"/>
                <a:hlinkClick r:id="rId5" invalidUrl="http://portfolio-service/portfolio/{accId}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Portfolio.class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Do some stuff</a:t>
            </a:r>
            <a:r>
              <a:rPr lang="is-I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283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 smtClean="0">
                <a:latin typeface="Courier New"/>
                <a:cs typeface="Courier New"/>
                <a:hlinkClick r:id="rId4" invalidUrl="http://portfolio-service/portfolio/{accId}"/>
              </a:rPr>
              <a:t>acctId</a:t>
            </a:r>
            <a:r>
              <a:rPr lang="en-US" sz="1200" dirty="0" smtClean="0">
                <a:latin typeface="Courier New"/>
                <a:cs typeface="Courier New"/>
                <a:hlinkClick r:id="rId5" invalidUrl="http://portfolio-service/portfolio/{accId}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Portfolio.class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 API Gateways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Netflix uses Zuul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and Ribbon for</a:t>
            </a:r>
            <a:endParaRPr lang="en-US" sz="1800" dirty="0" smtClean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 smtClean="0"/>
              <a:t>Authentication</a:t>
            </a:r>
            <a:endParaRPr lang="en-US" sz="1800" dirty="0"/>
          </a:p>
          <a:p>
            <a:pPr lvl="0"/>
            <a:r>
              <a:rPr lang="en-US" sz="1800" dirty="0" smtClean="0"/>
              <a:t>Stress </a:t>
            </a:r>
            <a:r>
              <a:rPr lang="en-US" sz="1800" dirty="0"/>
              <a:t>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</a:t>
            </a:r>
            <a:r>
              <a:rPr lang="en-US" sz="1800" dirty="0" smtClean="0"/>
              <a:t>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26495</TotalTime>
  <Words>495</Words>
  <Application>Microsoft Macintosh PowerPoint</Application>
  <PresentationFormat>On-screen Show (16:9)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Arial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273</cp:revision>
  <dcterms:created xsi:type="dcterms:W3CDTF">2015-10-05T21:15:00Z</dcterms:created>
  <dcterms:modified xsi:type="dcterms:W3CDTF">2017-09-07T13:19:34Z</dcterms:modified>
  <cp:category/>
</cp:coreProperties>
</file>