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1"/>
  </p:sldMasterIdLst>
  <p:notesMasterIdLst>
    <p:notesMasterId r:id="rId11"/>
  </p:notesMasterIdLst>
  <p:handoutMasterIdLst>
    <p:handoutMasterId r:id="rId12"/>
  </p:handoutMasterIdLst>
  <p:sldIdLst>
    <p:sldId id="379" r:id="rId2"/>
    <p:sldId id="380" r:id="rId3"/>
    <p:sldId id="382" r:id="rId4"/>
    <p:sldId id="383" r:id="rId5"/>
    <p:sldId id="386" r:id="rId6"/>
    <p:sldId id="384" r:id="rId7"/>
    <p:sldId id="385" r:id="rId8"/>
    <p:sldId id="387" r:id="rId9"/>
    <p:sldId id="388" r:id="rId10"/>
  </p:sldIdLst>
  <p:sldSz cx="9144000" cy="6858000" type="screen4x3"/>
  <p:notesSz cx="7099300" cy="10234613"/>
  <p:custDataLst>
    <p:tags r:id="rId13"/>
  </p:custDataLst>
  <p:defaultTextStyle>
    <a:defPPr>
      <a:defRPr lang="de-DE"/>
    </a:defPPr>
    <a:lvl1pPr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4572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2pPr>
    <a:lvl3pPr marL="9144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3pPr>
    <a:lvl4pPr marL="13716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4pPr>
    <a:lvl5pPr marL="18288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710">
          <p15:clr>
            <a:srgbClr val="A4A3A4"/>
          </p15:clr>
        </p15:guide>
        <p15:guide id="3" orient="horz" pos="1117">
          <p15:clr>
            <a:srgbClr val="A4A3A4"/>
          </p15:clr>
        </p15:guide>
        <p15:guide id="4" orient="horz" pos="829">
          <p15:clr>
            <a:srgbClr val="A4A3A4"/>
          </p15:clr>
        </p15:guide>
        <p15:guide id="5" orient="horz" pos="3634">
          <p15:clr>
            <a:srgbClr val="A4A3A4"/>
          </p15:clr>
        </p15:guide>
        <p15:guide id="6" orient="horz" pos="3815">
          <p15:clr>
            <a:srgbClr val="A4A3A4"/>
          </p15:clr>
        </p15:guide>
        <p15:guide id="7" orient="horz" pos="4124">
          <p15:clr>
            <a:srgbClr val="A4A3A4"/>
          </p15:clr>
        </p15:guide>
        <p15:guide id="8" orient="horz" pos="3999">
          <p15:clr>
            <a:srgbClr val="A4A3A4"/>
          </p15:clr>
        </p15:guide>
        <p15:guide id="9" pos="2922">
          <p15:clr>
            <a:srgbClr val="A4A3A4"/>
          </p15:clr>
        </p15:guide>
        <p15:guide id="10" pos="201">
          <p15:clr>
            <a:srgbClr val="A4A3A4"/>
          </p15:clr>
        </p15:guide>
        <p15:guide id="11" pos="5556">
          <p15:clr>
            <a:srgbClr val="A4A3A4"/>
          </p15:clr>
        </p15:guide>
        <p15:guide id="12" pos="2838">
          <p15:clr>
            <a:srgbClr val="A4A3A4"/>
          </p15:clr>
        </p15:guide>
        <p15:guide id="13" pos="1560">
          <p15:clr>
            <a:srgbClr val="A4A3A4"/>
          </p15:clr>
        </p15:guide>
        <p15:guide id="14" pos="1470">
          <p15:clr>
            <a:srgbClr val="A4A3A4"/>
          </p15:clr>
        </p15:guide>
        <p15:guide id="15" pos="4197">
          <p15:clr>
            <a:srgbClr val="A4A3A4"/>
          </p15:clr>
        </p15:guide>
        <p15:guide id="16" pos="4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368F9A"/>
    <a:srgbClr val="427BAB"/>
    <a:srgbClr val="64B9E4"/>
    <a:srgbClr val="9F4C97"/>
    <a:srgbClr val="EDA95A"/>
    <a:srgbClr val="FDD167"/>
    <a:srgbClr val="3C729E"/>
    <a:srgbClr val="BAB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2" autoAdjust="0"/>
    <p:restoredTop sz="94605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792" y="176"/>
      </p:cViewPr>
      <p:guideLst>
        <p:guide orient="horz" pos="210"/>
        <p:guide orient="horz" pos="710"/>
        <p:guide orient="horz" pos="1117"/>
        <p:guide orient="horz" pos="829"/>
        <p:guide orient="horz" pos="3634"/>
        <p:guide orient="horz" pos="3815"/>
        <p:guide orient="horz" pos="4124"/>
        <p:guide orient="horz" pos="3999"/>
        <p:guide pos="2922"/>
        <p:guide pos="201"/>
        <p:guide pos="5556"/>
        <p:guide pos="2838"/>
        <p:guide pos="1560"/>
        <p:guide pos="1470"/>
        <p:guide pos="4197"/>
        <p:guide pos="4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-5484" y="-120"/>
      </p:cViewPr>
      <p:guideLst>
        <p:guide orient="horz" pos="3224"/>
        <p:guide pos="309"/>
        <p:guide pos="4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12.12.17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5624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7838" y="1012825"/>
            <a:ext cx="6113462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12.12.17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5187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074C92EA-A5D7-4E81-9BC2-1950B19B8064}" type="datetimeFigureOut">
              <a:rPr lang="de-DE"/>
              <a:pPr/>
              <a:t>12.12.17</a:t>
            </a:fld>
            <a:endParaRPr lang="de-DE"/>
          </a:p>
        </p:txBody>
      </p:sp>
      <p:sp>
        <p:nvSpPr>
          <p:cNvPr id="11059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94200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916800" y="6360225"/>
            <a:ext cx="2157750" cy="365125"/>
          </a:xfrm>
        </p:spPr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0673" y="6298469"/>
            <a:ext cx="1803327" cy="480887"/>
          </a:xfrm>
          <a:prstGeom prst="rect">
            <a:avLst/>
          </a:prstGeom>
        </p:spPr>
      </p:pic>
      <p:pic>
        <p:nvPicPr>
          <p:cNvPr id="8" name="Grafik 7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00761"/>
            <a:ext cx="9144259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PPT_Logo_IN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748478" y="328591"/>
            <a:ext cx="1727950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7779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1767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436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13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dirty="0" smtClean="0"/>
              <a:t>TITELMASTERFORMAT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76010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190404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028826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75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46540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678975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1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smtClean="0"/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859200" y="6440412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1B5F043-C5C9-4543-B156-099DED57FF0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1200" y="6403560"/>
            <a:ext cx="1704150" cy="454440"/>
          </a:xfrm>
          <a:prstGeom prst="rect">
            <a:avLst/>
          </a:prstGeom>
        </p:spPr>
      </p:pic>
      <p:pic>
        <p:nvPicPr>
          <p:cNvPr id="9" name="Grafik 8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44096"/>
            <a:ext cx="9144259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8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507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 marL="171450" indent="-171450">
              <a:buClr>
                <a:schemeClr val="accent4"/>
              </a:buClr>
              <a:buFont typeface="Symbol" panose="05050102010706020507" pitchFamily="18" charset="2"/>
              <a:buChar char="-"/>
              <a:defRPr sz="2000">
                <a:latin typeface="Franklin Gothic Book" panose="020B0503020102020204" pitchFamily="34" charset="0"/>
              </a:defRPr>
            </a:lvl1pPr>
            <a:lvl2pPr>
              <a:buClr>
                <a:schemeClr val="accent4"/>
              </a:buCl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259-8F50-4C72-BA97-131791B27F72}" type="datetime1">
              <a:rPr lang="de-DE" smtClean="0"/>
              <a:pPr/>
              <a:t>12.12.17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891-FA8C-463D-A9E1-6E97ED9952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893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7958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EFE7-5BFF-4DC6-9696-CA676B3B289D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C3B-4879-44CB-8ACD-F9C43CE31EF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77EA-42BD-4445-BD8C-A3B9FA9CB3EB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9E69-E43C-4763-8857-C1F967C5306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113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8465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306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– Streng vertraulich, Vertraulich, Intern –                         Autor / Thema der Präsentation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4D37-AEB9-46CA-B316-7CBCC268AF0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" y="6413055"/>
            <a:ext cx="2389407" cy="3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58" r:id="rId12"/>
    <p:sldLayoutId id="2147483760" r:id="rId13"/>
    <p:sldLayoutId id="2147483761" r:id="rId14"/>
    <p:sldLayoutId id="2147483766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FFC000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4" name="Object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63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Rectangle 37"/>
          <p:cNvSpPr>
            <a:spLocks noGrp="1"/>
          </p:cNvSpPr>
          <p:nvPr>
            <p:ph type="ctrTitle"/>
          </p:nvPr>
        </p:nvSpPr>
        <p:spPr>
          <a:xfrm>
            <a:off x="300875" y="1942771"/>
            <a:ext cx="8763000" cy="258532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4000" dirty="0" err="1" smtClean="0">
                <a:solidFill>
                  <a:schemeClr val="tx1"/>
                </a:solidFill>
              </a:rPr>
              <a:t>Hackathon</a:t>
            </a:r>
            <a:r>
              <a:rPr lang="de-DE" sz="4000" dirty="0" smtClean="0">
                <a:solidFill>
                  <a:schemeClr val="tx1"/>
                </a:solidFill>
              </a:rPr>
              <a:t> 2017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5400" dirty="0" smtClean="0"/>
              <a:t>Alexa </a:t>
            </a:r>
            <a:r>
              <a:rPr lang="de-DE" sz="5400" dirty="0" err="1"/>
              <a:t>for</a:t>
            </a:r>
            <a:r>
              <a:rPr lang="de-DE" sz="5400" dirty="0"/>
              <a:t> </a:t>
            </a:r>
            <a:r>
              <a:rPr lang="de-DE" sz="5400" dirty="0" err="1"/>
              <a:t>coffee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14374" name="Rectangle 38"/>
          <p:cNvSpPr>
            <a:spLocks noGrp="1"/>
          </p:cNvSpPr>
          <p:nvPr>
            <p:ph type="subTitle" idx="1"/>
          </p:nvPr>
        </p:nvSpPr>
        <p:spPr>
          <a:xfrm>
            <a:off x="304800" y="5412320"/>
            <a:ext cx="8496300" cy="33239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de-DE" sz="2300" dirty="0" smtClean="0"/>
              <a:t>11.12.17 - </a:t>
            </a:r>
            <a:fld id="{4B98F6C6-116D-4C46-A4B8-13F35D7835D3}" type="datetime1">
              <a:rPr lang="de-DE" sz="2300" smtClean="0"/>
              <a:t>12.12.17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00875" y="4619501"/>
            <a:ext cx="80593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Abderraouf</a:t>
            </a:r>
            <a:r>
              <a:rPr lang="de-DE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 Gharbi, Valeria Kinitzki, </a:t>
            </a:r>
            <a:r>
              <a:rPr lang="de-DE" sz="20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Faiez</a:t>
            </a:r>
            <a:r>
              <a:rPr lang="de-DE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de-DE" sz="20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Mastouri</a:t>
            </a:r>
            <a:endParaRPr lang="de-DE" sz="2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8" t="35987" r="24286"/>
          <a:stretch/>
        </p:blipFill>
        <p:spPr>
          <a:xfrm>
            <a:off x="4595751" y="1260120"/>
            <a:ext cx="3507411" cy="427378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Alexa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coffee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Value Proposition </a:t>
            </a:r>
            <a:r>
              <a:rPr lang="de-DE" dirty="0" err="1" smtClean="0"/>
              <a:t>Canvas</a:t>
            </a:r>
            <a:endParaRPr lang="de-DE" dirty="0" smtClean="0"/>
          </a:p>
          <a:p>
            <a:r>
              <a:rPr lang="de-DE" dirty="0" smtClean="0"/>
              <a:t>Minimal </a:t>
            </a:r>
            <a:r>
              <a:rPr lang="de-DE" dirty="0" err="1" smtClean="0"/>
              <a:t>Viable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endParaRPr lang="de-DE" dirty="0" smtClean="0"/>
          </a:p>
          <a:p>
            <a:r>
              <a:rPr lang="de-DE" dirty="0" smtClean="0"/>
              <a:t>Alexa </a:t>
            </a:r>
            <a:r>
              <a:rPr lang="de-DE" dirty="0" err="1" smtClean="0"/>
              <a:t>skill</a:t>
            </a:r>
            <a:endParaRPr lang="de-DE" dirty="0" smtClean="0"/>
          </a:p>
          <a:p>
            <a:r>
              <a:rPr lang="de-DE" dirty="0" smtClean="0"/>
              <a:t>IoT </a:t>
            </a:r>
            <a:r>
              <a:rPr lang="de-DE" dirty="0" err="1" smtClean="0"/>
              <a:t>Architecture</a:t>
            </a:r>
            <a:endParaRPr lang="de-DE" dirty="0" smtClean="0"/>
          </a:p>
          <a:p>
            <a:r>
              <a:rPr lang="de-DE" dirty="0" smtClean="0"/>
              <a:t>Demonstration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64" y="1631313"/>
            <a:ext cx="2786308" cy="27863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9205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Value Proposition </a:t>
            </a:r>
            <a:r>
              <a:rPr lang="de-DE" dirty="0" err="1" smtClean="0"/>
              <a:t>Canvas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8" b="13141"/>
          <a:stretch/>
        </p:blipFill>
        <p:spPr>
          <a:xfrm>
            <a:off x="88282" y="1270659"/>
            <a:ext cx="8956523" cy="4643253"/>
          </a:xfrm>
        </p:spPr>
      </p:pic>
    </p:spTree>
    <p:extLst>
      <p:ext uri="{BB962C8B-B14F-4D97-AF65-F5344CB8AC3E}">
        <p14:creationId xmlns:p14="http://schemas.microsoft.com/office/powerpoint/2010/main" val="77534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Minimal </a:t>
            </a:r>
            <a:r>
              <a:rPr lang="de-DE" dirty="0" err="1"/>
              <a:t>Viable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Three</a:t>
            </a:r>
            <a:r>
              <a:rPr lang="de-DE" dirty="0" smtClean="0"/>
              <a:t> Alexa Services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coffee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/>
              <a:t>was </a:t>
            </a:r>
            <a:r>
              <a:rPr lang="de-DE" dirty="0" err="1"/>
              <a:t>coffee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Alexa </a:t>
            </a:r>
            <a:r>
              <a:rPr lang="de-DE" dirty="0" err="1" smtClean="0"/>
              <a:t>tells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fresh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coffee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endParaRPr lang="de-DE" dirty="0" smtClean="0"/>
          </a:p>
          <a:p>
            <a:pPr lvl="1"/>
            <a:r>
              <a:rPr lang="de-DE" dirty="0" err="1" smtClean="0"/>
              <a:t>Timestamp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coffee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Alexa </a:t>
            </a:r>
            <a:r>
              <a:rPr lang="de-DE" dirty="0" err="1" smtClean="0"/>
              <a:t>tells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cups</a:t>
            </a:r>
            <a:r>
              <a:rPr lang="de-DE" dirty="0" smtClean="0"/>
              <a:t> of </a:t>
            </a:r>
            <a:r>
              <a:rPr lang="de-DE" dirty="0" err="1" smtClean="0"/>
              <a:t>coffee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drunk</a:t>
            </a:r>
            <a:endParaRPr lang="de-DE" dirty="0"/>
          </a:p>
          <a:p>
            <a:pPr lvl="1"/>
            <a:r>
              <a:rPr lang="de-DE" dirty="0" err="1" smtClean="0"/>
              <a:t>Latest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of </a:t>
            </a:r>
            <a:r>
              <a:rPr lang="de-DE" dirty="0" err="1" smtClean="0"/>
              <a:t>coffee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of </a:t>
            </a:r>
            <a:r>
              <a:rPr lang="de-DE" dirty="0" err="1" smtClean="0"/>
              <a:t>cups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coffee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Alexa </a:t>
            </a:r>
            <a:r>
              <a:rPr lang="de-DE" dirty="0" err="1" smtClean="0"/>
              <a:t>tells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instruction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476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Alexa </a:t>
            </a:r>
            <a:r>
              <a:rPr lang="de-DE" dirty="0" err="1" smtClean="0"/>
              <a:t>skill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‚</a:t>
            </a:r>
            <a:r>
              <a:rPr lang="de-DE" dirty="0" err="1"/>
              <a:t>i</a:t>
            </a:r>
            <a:r>
              <a:rPr lang="de-DE" dirty="0" err="1" smtClean="0"/>
              <a:t>nvocation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‘ </a:t>
            </a:r>
            <a:r>
              <a:rPr lang="de-DE" i="1" dirty="0" smtClean="0"/>
              <a:t>Kaffeemaschine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skill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‚</a:t>
            </a:r>
            <a:r>
              <a:rPr lang="de-DE" dirty="0" err="1"/>
              <a:t>i</a:t>
            </a:r>
            <a:r>
              <a:rPr lang="de-DE" dirty="0" err="1" smtClean="0"/>
              <a:t>ntent</a:t>
            </a:r>
            <a:r>
              <a:rPr lang="de-DE" dirty="0" smtClean="0"/>
              <a:t>‘ </a:t>
            </a:r>
            <a:r>
              <a:rPr lang="de-DE" dirty="0" err="1" smtClean="0"/>
              <a:t>to</a:t>
            </a:r>
            <a:r>
              <a:rPr lang="de-DE" dirty="0" smtClean="0"/>
              <a:t> separate different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‚</a:t>
            </a:r>
            <a:r>
              <a:rPr lang="de-DE" dirty="0" err="1"/>
              <a:t>u</a:t>
            </a:r>
            <a:r>
              <a:rPr lang="de-DE" dirty="0" err="1" smtClean="0"/>
              <a:t>tterances</a:t>
            </a:r>
            <a:r>
              <a:rPr lang="de-DE" dirty="0" smtClean="0"/>
              <a:t>‘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recognize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‚</a:t>
            </a:r>
            <a:r>
              <a:rPr lang="de-DE" dirty="0" err="1" smtClean="0"/>
              <a:t>functions</a:t>
            </a:r>
            <a:r>
              <a:rPr lang="de-DE" dirty="0" smtClean="0"/>
              <a:t>‘ </a:t>
            </a:r>
            <a:r>
              <a:rPr lang="de-DE" dirty="0" err="1" smtClean="0"/>
              <a:t>within</a:t>
            </a:r>
            <a:r>
              <a:rPr lang="de-DE" dirty="0" smtClean="0"/>
              <a:t> Lambda </a:t>
            </a:r>
            <a:r>
              <a:rPr lang="de-DE" dirty="0" err="1" smtClean="0"/>
              <a:t>code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‚</a:t>
            </a:r>
            <a:r>
              <a:rPr lang="de-DE" dirty="0" err="1" smtClean="0"/>
              <a:t>callback</a:t>
            </a:r>
            <a:r>
              <a:rPr lang="de-DE" dirty="0" smtClean="0"/>
              <a:t>‘ </a:t>
            </a:r>
            <a:r>
              <a:rPr lang="de-DE" dirty="0" err="1" smtClean="0"/>
              <a:t>for</a:t>
            </a:r>
            <a:r>
              <a:rPr lang="de-DE" dirty="0" smtClean="0"/>
              <a:t> Alexa </a:t>
            </a:r>
            <a:r>
              <a:rPr lang="de-DE" dirty="0" err="1" smtClean="0"/>
              <a:t>response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1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Architecture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" t="7636" r="10601" b="12254"/>
          <a:stretch/>
        </p:blipFill>
        <p:spPr>
          <a:xfrm>
            <a:off x="130629" y="1199410"/>
            <a:ext cx="8863385" cy="4669551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510150" y="5930886"/>
            <a:ext cx="4537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https://image.slidesharecdn.com/amazonalexa-buildingcustomskills-170209195616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pPr>
              <a:lnSpc>
                <a:spcPct val="100000"/>
              </a:lnSpc>
            </a:pP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95/amazon-alexa-building-custom-skills-32-638.jpg?cb=1486670198</a:t>
            </a:r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1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38" t="6927" r="18016" b="7532"/>
          <a:stretch/>
        </p:blipFill>
        <p:spPr>
          <a:xfrm>
            <a:off x="3173131" y="925708"/>
            <a:ext cx="2690681" cy="474713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956956" y="2822193"/>
            <a:ext cx="510639" cy="954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6" t="6520" r="28707" b="8228"/>
          <a:stretch/>
        </p:blipFill>
        <p:spPr>
          <a:xfrm>
            <a:off x="1704099" y="2399506"/>
            <a:ext cx="1508175" cy="3000757"/>
          </a:xfrm>
        </p:spPr>
      </p:pic>
      <p:sp>
        <p:nvSpPr>
          <p:cNvPr id="7" name="Textfeld 6"/>
          <p:cNvSpPr txBox="1"/>
          <p:nvPr/>
        </p:nvSpPr>
        <p:spPr>
          <a:xfrm>
            <a:off x="4215740" y="5989151"/>
            <a:ext cx="4721164" cy="292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images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na.ssl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-images-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amazon.com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images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/I/418mxTrvgUL._AC_UL246_SR190,246_.jpg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8" b="13932"/>
          <a:stretch/>
        </p:blipFill>
        <p:spPr>
          <a:xfrm>
            <a:off x="5756755" y="3598223"/>
            <a:ext cx="1569074" cy="1490353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585304" y="1558124"/>
            <a:ext cx="22590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i="1" dirty="0" smtClean="0">
                <a:latin typeface="Bradley Hand" charset="0"/>
                <a:ea typeface="Bradley Hand" charset="0"/>
                <a:cs typeface="Bradley Hand" charset="0"/>
              </a:rPr>
              <a:t>Wann</a:t>
            </a:r>
            <a:r>
              <a:rPr lang="de-DE" sz="3200" i="1" dirty="0" smtClean="0">
                <a:latin typeface="Bradley Hand" charset="0"/>
                <a:ea typeface="Bradley Hand" charset="0"/>
                <a:cs typeface="Bradley Hand" charset="0"/>
              </a:rPr>
              <a:t>?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51981" y="3013961"/>
            <a:ext cx="2530870" cy="38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latin typeface="Harrington" charset="0"/>
                <a:ea typeface="Harrington" charset="0"/>
                <a:cs typeface="Harrington" charset="0"/>
              </a:rPr>
              <a:t>Wie?</a:t>
            </a:r>
            <a:endParaRPr lang="de-DE" sz="4000" b="1" dirty="0">
              <a:latin typeface="Harrington" charset="0"/>
              <a:ea typeface="Harrington" charset="0"/>
              <a:cs typeface="Harrington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258733" y="2442081"/>
            <a:ext cx="2912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Papyrus" charset="0"/>
                <a:ea typeface="Papyrus" charset="0"/>
                <a:cs typeface="Papyrus" charset="0"/>
              </a:rPr>
              <a:t>Wieviel</a:t>
            </a:r>
            <a:r>
              <a:rPr lang="de-DE" sz="3200" dirty="0" smtClean="0">
                <a:latin typeface="Papyrus" charset="0"/>
                <a:ea typeface="Papyrus" charset="0"/>
                <a:cs typeface="Papyrus" charset="0"/>
              </a:rPr>
              <a:t>?</a:t>
            </a:r>
            <a:endParaRPr lang="de-DE" sz="3200" dirty="0">
              <a:latin typeface="Papyrus" charset="0"/>
              <a:ea typeface="Papyrus" charset="0"/>
              <a:cs typeface="Papyru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63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Utterances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564375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ANLEITUNG 	</a:t>
            </a:r>
          </a:p>
          <a:p>
            <a:pPr lvl="1"/>
            <a:r>
              <a:rPr lang="de-DE" dirty="0" smtClean="0"/>
              <a:t>wie </a:t>
            </a:r>
            <a:r>
              <a:rPr lang="de-DE" dirty="0"/>
              <a:t>mache ich K</a:t>
            </a:r>
            <a:r>
              <a:rPr lang="de-DE" dirty="0" smtClean="0"/>
              <a:t>affee</a:t>
            </a:r>
          </a:p>
          <a:p>
            <a:pPr lvl="1"/>
            <a:r>
              <a:rPr lang="de-DE" dirty="0" smtClean="0"/>
              <a:t>Anleitung </a:t>
            </a:r>
            <a:r>
              <a:rPr lang="de-DE" dirty="0"/>
              <a:t>für K</a:t>
            </a:r>
            <a:r>
              <a:rPr lang="de-DE" dirty="0" smtClean="0"/>
              <a:t>affee</a:t>
            </a:r>
          </a:p>
          <a:p>
            <a:pPr lvl="1"/>
            <a:r>
              <a:rPr lang="de-DE" dirty="0" smtClean="0"/>
              <a:t>Kaffee kochen</a:t>
            </a:r>
          </a:p>
          <a:p>
            <a:pPr lvl="1"/>
            <a:r>
              <a:rPr lang="de-DE" dirty="0" smtClean="0"/>
              <a:t>Anleitung </a:t>
            </a:r>
            <a:r>
              <a:rPr lang="de-DE" dirty="0"/>
              <a:t>zum </a:t>
            </a:r>
            <a:r>
              <a:rPr lang="de-DE" dirty="0" smtClean="0"/>
              <a:t>Kaffee kochen</a:t>
            </a:r>
          </a:p>
          <a:p>
            <a:pPr lvl="1"/>
            <a:r>
              <a:rPr lang="de-DE" dirty="0" smtClean="0"/>
              <a:t>Anleitung </a:t>
            </a:r>
            <a:r>
              <a:rPr lang="de-DE" dirty="0"/>
              <a:t>K</a:t>
            </a:r>
            <a:r>
              <a:rPr lang="de-DE" dirty="0" smtClean="0"/>
              <a:t>affee</a:t>
            </a:r>
          </a:p>
          <a:p>
            <a:pPr lvl="1"/>
            <a:r>
              <a:rPr lang="de-DE" dirty="0" smtClean="0"/>
              <a:t>Anleitung</a:t>
            </a:r>
          </a:p>
          <a:p>
            <a:pPr marL="0" indent="0">
              <a:buNone/>
            </a:pPr>
            <a:r>
              <a:rPr lang="de-DE" dirty="0" smtClean="0"/>
              <a:t>ALT </a:t>
            </a:r>
          </a:p>
          <a:p>
            <a:pPr lvl="1"/>
            <a:r>
              <a:rPr lang="de-DE" dirty="0" smtClean="0"/>
              <a:t>ist </a:t>
            </a:r>
            <a:r>
              <a:rPr lang="de-DE" dirty="0"/>
              <a:t>der </a:t>
            </a:r>
            <a:r>
              <a:rPr lang="de-DE" dirty="0" smtClean="0"/>
              <a:t>Kaffee </a:t>
            </a:r>
            <a:r>
              <a:rPr lang="de-DE" dirty="0"/>
              <a:t>frisch</a:t>
            </a:r>
          </a:p>
          <a:p>
            <a:pPr lvl="1"/>
            <a:r>
              <a:rPr lang="de-DE" dirty="0" smtClean="0"/>
              <a:t>wie </a:t>
            </a:r>
            <a:r>
              <a:rPr lang="de-DE" dirty="0"/>
              <a:t>alt ist der </a:t>
            </a:r>
            <a:r>
              <a:rPr lang="de-DE" dirty="0" smtClean="0"/>
              <a:t>Kaffee</a:t>
            </a:r>
            <a:endParaRPr lang="de-DE" dirty="0"/>
          </a:p>
          <a:p>
            <a:pPr lvl="1"/>
            <a:r>
              <a:rPr lang="de-DE" dirty="0" smtClean="0"/>
              <a:t>wann </a:t>
            </a:r>
            <a:r>
              <a:rPr lang="de-DE" dirty="0"/>
              <a:t>wurde der </a:t>
            </a:r>
            <a:r>
              <a:rPr lang="de-DE" dirty="0" smtClean="0"/>
              <a:t>Kaffee </a:t>
            </a:r>
            <a:r>
              <a:rPr lang="de-DE" dirty="0"/>
              <a:t>gekocht</a:t>
            </a:r>
          </a:p>
          <a:p>
            <a:pPr lvl="1"/>
            <a:r>
              <a:rPr lang="de-DE" dirty="0" smtClean="0"/>
              <a:t>ist </a:t>
            </a:r>
            <a:r>
              <a:rPr lang="de-DE" dirty="0"/>
              <a:t>der </a:t>
            </a:r>
            <a:r>
              <a:rPr lang="de-DE" dirty="0" smtClean="0"/>
              <a:t>Kaffee </a:t>
            </a:r>
            <a:r>
              <a:rPr lang="de-DE" dirty="0"/>
              <a:t>neu</a:t>
            </a:r>
          </a:p>
          <a:p>
            <a:pPr lvl="1"/>
            <a:r>
              <a:rPr lang="de-DE" dirty="0" smtClean="0"/>
              <a:t>noch </a:t>
            </a:r>
            <a:r>
              <a:rPr lang="de-DE" dirty="0"/>
              <a:t>frischalt wann </a:t>
            </a:r>
            <a:r>
              <a:rPr lang="de-DE" dirty="0" smtClean="0"/>
              <a:t>Kaffee</a:t>
            </a:r>
            <a:endParaRPr lang="de-DE" dirty="0"/>
          </a:p>
          <a:p>
            <a:pPr lvl="1"/>
            <a:r>
              <a:rPr lang="de-DE" dirty="0" smtClean="0"/>
              <a:t>wann </a:t>
            </a:r>
            <a:r>
              <a:rPr lang="de-DE" dirty="0"/>
              <a:t>gekocht</a:t>
            </a:r>
          </a:p>
          <a:p>
            <a:pPr lvl="1"/>
            <a:r>
              <a:rPr lang="de-DE" dirty="0" smtClean="0"/>
              <a:t>noch genießbar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17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Utterances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WASSER </a:t>
            </a:r>
          </a:p>
          <a:p>
            <a:pPr lvl="1"/>
            <a:r>
              <a:rPr lang="de-DE" dirty="0" smtClean="0"/>
              <a:t>noch </a:t>
            </a:r>
            <a:r>
              <a:rPr lang="de-DE" dirty="0"/>
              <a:t>K</a:t>
            </a:r>
            <a:r>
              <a:rPr lang="de-DE" dirty="0" smtClean="0"/>
              <a:t>affee</a:t>
            </a:r>
          </a:p>
          <a:p>
            <a:pPr lvl="1"/>
            <a:r>
              <a:rPr lang="de-DE" dirty="0" smtClean="0"/>
              <a:t>ob </a:t>
            </a:r>
            <a:r>
              <a:rPr lang="de-DE" dirty="0"/>
              <a:t>noch </a:t>
            </a:r>
            <a:r>
              <a:rPr lang="de-DE" dirty="0" smtClean="0"/>
              <a:t>Kaffee gibt</a:t>
            </a:r>
          </a:p>
          <a:p>
            <a:pPr lvl="1"/>
            <a:r>
              <a:rPr lang="de-DE" dirty="0" smtClean="0"/>
              <a:t>gib </a:t>
            </a:r>
            <a:r>
              <a:rPr lang="de-DE" dirty="0"/>
              <a:t>mir K</a:t>
            </a:r>
            <a:r>
              <a:rPr lang="de-DE" dirty="0" smtClean="0"/>
              <a:t>affee</a:t>
            </a:r>
          </a:p>
          <a:p>
            <a:pPr lvl="1"/>
            <a:r>
              <a:rPr lang="de-DE" dirty="0" smtClean="0"/>
              <a:t>Kaffee übrig</a:t>
            </a:r>
          </a:p>
          <a:p>
            <a:pPr lvl="1"/>
            <a:r>
              <a:rPr lang="de-DE" dirty="0" smtClean="0"/>
              <a:t>wie viel </a:t>
            </a:r>
            <a:r>
              <a:rPr lang="de-DE" dirty="0"/>
              <a:t>K</a:t>
            </a:r>
            <a:r>
              <a:rPr lang="de-DE" dirty="0" smtClean="0"/>
              <a:t>affee</a:t>
            </a:r>
          </a:p>
          <a:p>
            <a:pPr lvl="1"/>
            <a:r>
              <a:rPr lang="de-DE" dirty="0" smtClean="0"/>
              <a:t>Kaffee da</a:t>
            </a:r>
          </a:p>
          <a:p>
            <a:pPr lvl="1"/>
            <a:r>
              <a:rPr lang="de-DE" dirty="0" smtClean="0"/>
              <a:t>Kaffee </a:t>
            </a:r>
            <a:r>
              <a:rPr lang="de-DE" dirty="0"/>
              <a:t>noch </a:t>
            </a:r>
            <a:r>
              <a:rPr lang="de-DE" dirty="0" smtClean="0"/>
              <a:t>da</a:t>
            </a:r>
          </a:p>
          <a:p>
            <a:pPr lvl="1"/>
            <a:r>
              <a:rPr lang="de-DE" dirty="0" smtClean="0"/>
              <a:t>Kaffee vorhanden</a:t>
            </a:r>
          </a:p>
          <a:p>
            <a:pPr lvl="1"/>
            <a:r>
              <a:rPr lang="de-DE" dirty="0" smtClean="0"/>
              <a:t>gibt‘s </a:t>
            </a:r>
            <a:r>
              <a:rPr lang="de-DE" dirty="0"/>
              <a:t>K</a:t>
            </a:r>
            <a:r>
              <a:rPr lang="de-DE" dirty="0" smtClean="0"/>
              <a:t>affee</a:t>
            </a:r>
          </a:p>
          <a:p>
            <a:pPr lvl="1"/>
            <a:r>
              <a:rPr lang="de-DE" dirty="0" smtClean="0"/>
              <a:t>hat‘s </a:t>
            </a:r>
            <a:r>
              <a:rPr lang="de-DE" dirty="0"/>
              <a:t>K</a:t>
            </a:r>
            <a:r>
              <a:rPr lang="de-DE" dirty="0" smtClean="0"/>
              <a:t>affee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99721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</Words>
  <Application>Microsoft Macintosh PowerPoint</Application>
  <PresentationFormat>Bildschirmpräsentation (4:3)</PresentationFormat>
  <Paragraphs>78</Paragraphs>
  <Slides>9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22" baseType="lpstr">
      <vt:lpstr>Bradley Hand</vt:lpstr>
      <vt:lpstr>Calibri</vt:lpstr>
      <vt:lpstr>Franklin Gothic Book</vt:lpstr>
      <vt:lpstr>Franklin Gothic Demi</vt:lpstr>
      <vt:lpstr>Harrington</vt:lpstr>
      <vt:lpstr>Papyrus</vt:lpstr>
      <vt:lpstr>Symbol</vt:lpstr>
      <vt:lpstr>Tele-GroteskFet</vt:lpstr>
      <vt:lpstr>Tele-GroteskNor</vt:lpstr>
      <vt:lpstr>Wingdings</vt:lpstr>
      <vt:lpstr>Arial</vt:lpstr>
      <vt:lpstr>Office Theme</vt:lpstr>
      <vt:lpstr>think-cell Folie</vt:lpstr>
      <vt:lpstr>Hackathon 2017  Alexa for coffee</vt:lpstr>
      <vt:lpstr>Alexa for coffee</vt:lpstr>
      <vt:lpstr>Value Proposition Canvas</vt:lpstr>
      <vt:lpstr>Minimal Viable Product</vt:lpstr>
      <vt:lpstr>Alexa skill</vt:lpstr>
      <vt:lpstr>IoT Architecture</vt:lpstr>
      <vt:lpstr>Demonstration</vt:lpstr>
      <vt:lpstr>Utterances</vt:lpstr>
      <vt:lpstr>Utterances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Stei</dc:creator>
  <cp:lastModifiedBy>Martin Kinitzki</cp:lastModifiedBy>
  <cp:revision>113</cp:revision>
  <cp:lastPrinted>2017-12-12T15:19:29Z</cp:lastPrinted>
  <dcterms:created xsi:type="dcterms:W3CDTF">2011-07-07T11:12:14Z</dcterms:created>
  <dcterms:modified xsi:type="dcterms:W3CDTF">2017-12-12T15:29:48Z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</Properties>
</file>