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9"/>
  </p:notesMasterIdLst>
  <p:handoutMasterIdLst>
    <p:handoutMasterId r:id="rId10"/>
  </p:handoutMasterIdLst>
  <p:sldIdLst>
    <p:sldId id="379" r:id="rId2"/>
    <p:sldId id="380" r:id="rId3"/>
    <p:sldId id="382" r:id="rId4"/>
    <p:sldId id="383" r:id="rId5"/>
    <p:sldId id="386" r:id="rId6"/>
    <p:sldId id="384" r:id="rId7"/>
    <p:sldId id="385" r:id="rId8"/>
  </p:sldIdLst>
  <p:sldSz cx="9144000" cy="6858000" type="screen4x3"/>
  <p:notesSz cx="7099300" cy="10234613"/>
  <p:custDataLst>
    <p:tags r:id="rId11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2" autoAdjust="0"/>
    <p:restoredTop sz="9460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000" y="176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 smtClean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7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12.12.17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– Streng vertraulich, Vertraulich, Intern –                         Autor / Thema der Präsentation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dirty="0" err="1" smtClean="0">
                <a:solidFill>
                  <a:schemeClr val="tx1"/>
                </a:solidFill>
              </a:rPr>
              <a:t>Hackathon</a:t>
            </a:r>
            <a:r>
              <a:rPr lang="de-DE" sz="4000" dirty="0" smtClean="0">
                <a:solidFill>
                  <a:schemeClr val="tx1"/>
                </a:solidFill>
              </a:rPr>
              <a:t> 2017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3200" dirty="0" smtClean="0">
                <a:solidFill>
                  <a:schemeClr val="tx1"/>
                </a:solidFill>
              </a:rPr>
              <a:t>Alexa </a:t>
            </a:r>
            <a:r>
              <a:rPr lang="de-DE" sz="3200" dirty="0" err="1" smtClean="0">
                <a:solidFill>
                  <a:schemeClr val="tx1"/>
                </a:solidFill>
              </a:rPr>
              <a:t>for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coffee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85000" lnSpcReduction="20000"/>
          </a:bodyPr>
          <a:lstStyle/>
          <a:p>
            <a:pPr algn="l"/>
            <a:fld id="{4B98F6C6-116D-4C46-A4B8-13F35D7835D3}" type="datetime1">
              <a:rPr lang="de-DE" sz="2300" smtClean="0"/>
              <a:t>12.12.17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00875" y="4619501"/>
            <a:ext cx="80593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Abderraouf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Gharbi, Valeria Kinitzki,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Faiez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Mastouri</a:t>
            </a:r>
            <a:endParaRPr lang="de-DE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r>
              <a:rPr lang="de-DE" dirty="0" smtClean="0"/>
              <a:t>Alexa </a:t>
            </a:r>
            <a:r>
              <a:rPr lang="de-DE" dirty="0" err="1" smtClean="0"/>
              <a:t>skill</a:t>
            </a:r>
            <a:endParaRPr lang="de-DE" dirty="0" smtClean="0"/>
          </a:p>
          <a:p>
            <a:r>
              <a:rPr lang="de-DE" dirty="0" smtClean="0"/>
              <a:t>IoT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Demonstration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80" y="1954138"/>
            <a:ext cx="3438236" cy="34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8" b="13141"/>
          <a:stretch/>
        </p:blipFill>
        <p:spPr>
          <a:xfrm>
            <a:off x="88282" y="1270659"/>
            <a:ext cx="8956523" cy="4643253"/>
          </a:xfrm>
        </p:spPr>
      </p:pic>
    </p:spTree>
    <p:extLst>
      <p:ext uri="{BB962C8B-B14F-4D97-AF65-F5344CB8AC3E}">
        <p14:creationId xmlns:p14="http://schemas.microsoft.com/office/powerpoint/2010/main" val="7753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Minimal </a:t>
            </a:r>
            <a:r>
              <a:rPr lang="de-DE" dirty="0" err="1"/>
              <a:t>Viable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Three</a:t>
            </a:r>
            <a:r>
              <a:rPr lang="de-DE" dirty="0" smtClean="0"/>
              <a:t> Alexa Services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/>
              <a:t>was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fresh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pPr lvl="1"/>
            <a:r>
              <a:rPr lang="de-DE" dirty="0" err="1" smtClean="0"/>
              <a:t>Timestamp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cups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drunk</a:t>
            </a:r>
            <a:endParaRPr lang="de-DE" dirty="0"/>
          </a:p>
          <a:p>
            <a:pPr lvl="1"/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cups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Alexa </a:t>
            </a:r>
            <a:r>
              <a:rPr lang="de-DE" dirty="0" err="1" smtClean="0"/>
              <a:t>skill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‚</a:t>
            </a:r>
            <a:r>
              <a:rPr lang="de-DE" dirty="0" err="1"/>
              <a:t>i</a:t>
            </a:r>
            <a:r>
              <a:rPr lang="de-DE" dirty="0" err="1" smtClean="0"/>
              <a:t>nvocation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‘ </a:t>
            </a:r>
            <a:r>
              <a:rPr lang="de-DE" i="1" dirty="0" smtClean="0"/>
              <a:t>Kaffeemaschine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skill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‚</a:t>
            </a:r>
            <a:r>
              <a:rPr lang="de-DE" dirty="0" err="1"/>
              <a:t>i</a:t>
            </a:r>
            <a:r>
              <a:rPr lang="de-DE" dirty="0" err="1" smtClean="0"/>
              <a:t>ntent</a:t>
            </a:r>
            <a:r>
              <a:rPr lang="de-DE" dirty="0" smtClean="0"/>
              <a:t>‘ </a:t>
            </a:r>
            <a:r>
              <a:rPr lang="de-DE" dirty="0" err="1" smtClean="0"/>
              <a:t>to</a:t>
            </a:r>
            <a:r>
              <a:rPr lang="de-DE" dirty="0" smtClean="0"/>
              <a:t> separate different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‚</a:t>
            </a:r>
            <a:r>
              <a:rPr lang="de-DE" dirty="0" err="1" smtClean="0"/>
              <a:t>Utterances</a:t>
            </a:r>
            <a:r>
              <a:rPr lang="de-DE" dirty="0" smtClean="0"/>
              <a:t>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recognize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‘</a:t>
            </a:r>
            <a:r>
              <a:rPr lang="de-DE" dirty="0" err="1" smtClean="0"/>
              <a:t>functions</a:t>
            </a:r>
            <a:r>
              <a:rPr lang="de-DE" dirty="0" smtClean="0"/>
              <a:t>‘ </a:t>
            </a:r>
            <a:r>
              <a:rPr lang="de-DE" dirty="0" err="1" smtClean="0"/>
              <a:t>within</a:t>
            </a:r>
            <a:r>
              <a:rPr lang="de-DE" dirty="0" smtClean="0"/>
              <a:t> Lambda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1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7636" r="10601" b="12254"/>
          <a:stretch/>
        </p:blipFill>
        <p:spPr>
          <a:xfrm>
            <a:off x="130629" y="1199410"/>
            <a:ext cx="8863385" cy="466955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510150" y="5930886"/>
            <a:ext cx="453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https://image.slidesharecdn.com/amazonalexa-buildingcustomskills-170209195616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>
              <a:lnSpc>
                <a:spcPct val="100000"/>
              </a:lnSpc>
            </a:pP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95/amazon-alexa-building-custom-skills-32-638.jpg?cb=1486670198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8" t="6927" r="18016" b="7532"/>
          <a:stretch/>
        </p:blipFill>
        <p:spPr>
          <a:xfrm>
            <a:off x="3173131" y="925708"/>
            <a:ext cx="2690681" cy="474713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956956" y="2822193"/>
            <a:ext cx="510639" cy="95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6520" r="28707" b="8228"/>
          <a:stretch/>
        </p:blipFill>
        <p:spPr>
          <a:xfrm>
            <a:off x="1704099" y="2399506"/>
            <a:ext cx="1508175" cy="3000757"/>
          </a:xfrm>
        </p:spPr>
      </p:pic>
      <p:sp>
        <p:nvSpPr>
          <p:cNvPr id="7" name="Textfeld 6"/>
          <p:cNvSpPr txBox="1"/>
          <p:nvPr/>
        </p:nvSpPr>
        <p:spPr>
          <a:xfrm>
            <a:off x="4215740" y="5989151"/>
            <a:ext cx="4721164" cy="29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na.ssl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-images-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amazon.com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/I/418mxTrvgUL._AC_UL246_SR190,246_.jpg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b="13932"/>
          <a:stretch/>
        </p:blipFill>
        <p:spPr>
          <a:xfrm>
            <a:off x="5756755" y="3598223"/>
            <a:ext cx="1569074" cy="14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3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</Words>
  <Application>Microsoft Macintosh PowerPoint</Application>
  <PresentationFormat>Bildschirmpräsentation (4:3)</PresentationFormat>
  <Paragraphs>43</Paragraphs>
  <Slides>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Calibri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Arial</vt:lpstr>
      <vt:lpstr>Office Theme</vt:lpstr>
      <vt:lpstr>think-cell Folie</vt:lpstr>
      <vt:lpstr>Hackathon 2017  Alexa for coffee</vt:lpstr>
      <vt:lpstr>Alexa for coffee</vt:lpstr>
      <vt:lpstr>Value Proposition Canvas</vt:lpstr>
      <vt:lpstr>Minimal Viable Product</vt:lpstr>
      <vt:lpstr>Alexa skill</vt:lpstr>
      <vt:lpstr>IoT Architecture</vt:lpstr>
      <vt:lpstr>Demonstration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Martin Kinitzki</cp:lastModifiedBy>
  <cp:revision>109</cp:revision>
  <cp:lastPrinted>2017-12-12T13:40:10Z</cp:lastPrinted>
  <dcterms:created xsi:type="dcterms:W3CDTF">2011-07-07T11:12:14Z</dcterms:created>
  <dcterms:modified xsi:type="dcterms:W3CDTF">2017-12-12T14:41:39Z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