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6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D5B8B-C77F-4548-B91D-B59CB4606015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C179-FAF9-43C7-A57D-5C7AC9334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6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4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C179-FAF9-43C7-A57D-5C7AC93342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1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C1F0-84E0-041B-55BF-02AB28F5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BD02-8910-DA53-4BF6-3DF2F2DE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5084-E4A3-970A-449C-0F546849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335C-6435-5020-0C63-846E181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305-D22B-BBA1-9630-AA4FBC2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0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E6DA-6601-4AD0-6256-52C311BC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C408D-9D71-BE89-4783-C710731D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F830-3701-9809-5EBF-F9F7EA6E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C5C-B2CB-2B83-D81B-F209102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46C2-5088-5C3C-1C3F-7CC1155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5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C7BE4-1AE3-2754-553A-7C666C491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C51B9-4FFD-F2D5-0422-E6FF9E25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202F-268B-1087-E054-EA0D15E8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53DE-68B1-6D16-2889-3EDD8608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4902-6199-AE40-4276-3E8C410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65F-D0BA-5023-6A0C-9CB574E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DA11-2B9D-4450-FA4C-7D0FADDD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B8E9-BDC3-4866-5A86-4BE77A2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F944-122F-B10F-249D-1A3C040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922-9087-DF83-8DAB-152786A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E2FA-49A9-F99E-1322-FD759B2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53B8-0F39-05C8-4447-609C6771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9C46-F38D-07AF-7FAC-8D6FEF7C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FB59-8FC8-5BE2-9659-7E6C1BB9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274E-4527-33A7-7908-3167C48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E6E7-7CE1-0794-6B53-8C717ED3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2024-2EDC-D160-CB20-CE8585E48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BA043-40CF-BDF6-5A03-262249C5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38634-C97D-10CF-6A0E-6E7908AB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4E0E-C5BB-F1ED-6EFF-A3CF0A4B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33A0-7475-A676-E98E-49348F3D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0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4C3C-4CFD-CBD6-B5DD-EBC56AC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4720-A4EA-6051-5807-384692A2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A2EDE-3F48-5C0C-B8F6-349CD31F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86DED-70E0-98A5-7B48-447FB31B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6C5FD-D1FF-723C-ECBD-F197E000D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867E-E9BD-AAA5-CD92-C8938D5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E58B-5602-6F23-9544-CC274A3B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EC830-FAC7-1329-D37C-40A2C72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75DA-4A8C-4F73-DF48-1BED535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BB9E-F377-5404-02B5-EAF29900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25709-FD9E-0B09-0471-3FC466AC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7A98B-9CED-0BE1-C63A-2F98DC67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14C54-D841-E3AF-B7A5-CFAB7C8B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8ED8E-CB3A-5919-3E0B-FE46297E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02C0B-1B44-2AAD-A8FC-A527D983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A780-8186-D5B1-1B63-FBB8CD3B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4182-ED97-FE13-EC51-57436543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F9EDD-0933-B064-C348-53C7D234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371-DBA0-7896-8FB0-C6AD5598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24FD-C9E7-2D8E-CECB-65AFE777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3401-623D-0123-3485-AA063AAE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E57B-E1A9-6417-0B40-FDF5B3F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FADE-8326-E872-5FBC-5365832D7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2B0F-D678-3323-B89D-0A1EF324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49D9-44F3-BF21-C31F-A259EB8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765F-41AC-024D-3BDF-90E615C3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FC62-0FB8-8639-9050-4FA8A4D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E054D-1291-6E65-9FA9-411EBDCE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A1D3-C41B-71C2-E608-2EFD835D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17A7-71E1-8476-638A-81289163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67222-8FE0-46B1-93FE-F448AB5B4B72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116B-753E-2909-A44E-46AAD575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0B7-E70B-4A02-8CEC-D9A583DD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2B2D9-F5B2-488B-8343-BF6A779DA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partn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partn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pngall.com/computer-screen-png/download/468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3119E-2DDA-6AB9-DA38-4BC29504D870}"/>
              </a:ext>
            </a:extLst>
          </p:cNvPr>
          <p:cNvGrpSpPr/>
          <p:nvPr/>
        </p:nvGrpSpPr>
        <p:grpSpPr>
          <a:xfrm>
            <a:off x="139932" y="1536031"/>
            <a:ext cx="13979030" cy="3785937"/>
            <a:chOff x="139932" y="1536031"/>
            <a:chExt cx="13979030" cy="37859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BF119B-718C-D3A3-154C-92DE075DBCA0}"/>
                </a:ext>
              </a:extLst>
            </p:cNvPr>
            <p:cNvGrpSpPr/>
            <p:nvPr/>
          </p:nvGrpSpPr>
          <p:grpSpPr>
            <a:xfrm>
              <a:off x="139932" y="1536031"/>
              <a:ext cx="13979030" cy="3785937"/>
              <a:chOff x="252225" y="78829"/>
              <a:chExt cx="13979030" cy="1545021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2E8BA691-103D-A428-156E-8BE93521F9EE}"/>
                  </a:ext>
                </a:extLst>
              </p:cNvPr>
              <p:cNvSpPr/>
              <p:nvPr/>
            </p:nvSpPr>
            <p:spPr>
              <a:xfrm flipH="1" flipV="1">
                <a:off x="252225" y="733093"/>
                <a:ext cx="709450" cy="441436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A0C1B7-7E1B-5655-8A5D-79AAED11FBF7}"/>
                  </a:ext>
                </a:extLst>
              </p:cNvPr>
              <p:cNvSpPr/>
              <p:nvPr/>
            </p:nvSpPr>
            <p:spPr>
              <a:xfrm>
                <a:off x="851334" y="78829"/>
                <a:ext cx="10846679" cy="154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208514-8B0E-431B-8AB3-4BE86A6451C2}"/>
                  </a:ext>
                </a:extLst>
              </p:cNvPr>
              <p:cNvSpPr/>
              <p:nvPr/>
            </p:nvSpPr>
            <p:spPr>
              <a:xfrm>
                <a:off x="252229" y="291661"/>
                <a:ext cx="1534516" cy="4414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C0D251-17BB-051A-73BE-89A23E12483B}"/>
                  </a:ext>
                </a:extLst>
              </p:cNvPr>
              <p:cNvSpPr txBox="1"/>
              <p:nvPr/>
            </p:nvSpPr>
            <p:spPr>
              <a:xfrm>
                <a:off x="5630474" y="637190"/>
                <a:ext cx="86007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Terraform</a:t>
                </a:r>
                <a:endParaRPr lang="en-IN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" name="Picture 2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9AB7AD8E-1B5C-0BBF-F977-77C145E2C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6476814" y="359226"/>
                <a:ext cx="1726822" cy="895053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3B46C0-CCDF-62EC-C97B-2B11D0373142}"/>
                  </a:ext>
                </a:extLst>
              </p:cNvPr>
              <p:cNvSpPr txBox="1"/>
              <p:nvPr/>
            </p:nvSpPr>
            <p:spPr>
              <a:xfrm>
                <a:off x="8482971" y="514651"/>
                <a:ext cx="2935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HashiCorp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CE31E-BABC-6D3C-FAFF-8E08336E04C3}"/>
                </a:ext>
              </a:extLst>
            </p:cNvPr>
            <p:cNvSpPr txBox="1"/>
            <p:nvPr/>
          </p:nvSpPr>
          <p:spPr>
            <a:xfrm>
              <a:off x="2095718" y="2904245"/>
              <a:ext cx="4807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3095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74282" y="587030"/>
            <a:ext cx="860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9AB7AD8E-1B5C-0BBF-F977-77C145E2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22532" y="213475"/>
            <a:ext cx="1128963" cy="1275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3B46C0-CCDF-62EC-C97B-2B11D0373142}"/>
              </a:ext>
            </a:extLst>
          </p:cNvPr>
          <p:cNvSpPr txBox="1"/>
          <p:nvPr/>
        </p:nvSpPr>
        <p:spPr>
          <a:xfrm>
            <a:off x="4886826" y="271428"/>
            <a:ext cx="29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HashiCorp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D4FE-AE55-A54C-6DF6-E7A8FB355AF7}"/>
              </a:ext>
            </a:extLst>
          </p:cNvPr>
          <p:cNvSpPr txBox="1"/>
          <p:nvPr/>
        </p:nvSpPr>
        <p:spPr>
          <a:xfrm>
            <a:off x="851333" y="2005263"/>
            <a:ext cx="1084668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Declarative tool that is based on Infrastructure as A 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its own syntax – HCL (Hashicorp configuration language)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written in Golang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evolve your infrastructure safely and predictably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plugin-based architecture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IAC tool.</a:t>
            </a:r>
          </a:p>
        </p:txBody>
      </p:sp>
    </p:spTree>
    <p:extLst>
      <p:ext uri="{BB962C8B-B14F-4D97-AF65-F5344CB8AC3E}">
        <p14:creationId xmlns:p14="http://schemas.microsoft.com/office/powerpoint/2010/main" val="259525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Infrastructure as Code (IAC)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9FC6A6-9E89-82FD-6615-D098AD6DD037}"/>
              </a:ext>
            </a:extLst>
          </p:cNvPr>
          <p:cNvGrpSpPr/>
          <p:nvPr/>
        </p:nvGrpSpPr>
        <p:grpSpPr>
          <a:xfrm>
            <a:off x="61761" y="2084936"/>
            <a:ext cx="3340459" cy="4568060"/>
            <a:chOff x="61761" y="2084936"/>
            <a:chExt cx="3340459" cy="45680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FABEAD-C1CE-2CAB-38F0-013F2DF314AE}"/>
                </a:ext>
              </a:extLst>
            </p:cNvPr>
            <p:cNvGrpSpPr/>
            <p:nvPr/>
          </p:nvGrpSpPr>
          <p:grpSpPr>
            <a:xfrm>
              <a:off x="61761" y="2084936"/>
              <a:ext cx="3340459" cy="4568060"/>
              <a:chOff x="61761" y="2084936"/>
              <a:chExt cx="3340459" cy="456806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99996-04E8-2A6F-20BA-FF0C7B696EC5}"/>
                  </a:ext>
                </a:extLst>
              </p:cNvPr>
              <p:cNvSpPr/>
              <p:nvPr/>
            </p:nvSpPr>
            <p:spPr>
              <a:xfrm>
                <a:off x="211307" y="2084936"/>
                <a:ext cx="3190913" cy="456806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16E4E59A-B32A-7103-A8C7-1804142AA495}"/>
                  </a:ext>
                </a:extLst>
              </p:cNvPr>
              <p:cNvSpPr/>
              <p:nvPr/>
            </p:nvSpPr>
            <p:spPr>
              <a:xfrm flipH="1" flipV="1">
                <a:off x="61761" y="3048904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64502-0663-B121-1F4F-F931572657C4}"/>
                  </a:ext>
                </a:extLst>
              </p:cNvPr>
              <p:cNvSpPr/>
              <p:nvPr/>
            </p:nvSpPr>
            <p:spPr>
              <a:xfrm>
                <a:off x="610216" y="2399941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EF58F6-8275-F4E0-9078-F9E7D2A12D87}"/>
                  </a:ext>
                </a:extLst>
              </p:cNvPr>
              <p:cNvSpPr/>
              <p:nvPr/>
            </p:nvSpPr>
            <p:spPr>
              <a:xfrm>
                <a:off x="61761" y="2426483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EAEF7C-3732-CE91-9F32-702681D518E6}"/>
                  </a:ext>
                </a:extLst>
              </p:cNvPr>
              <p:cNvSpPr txBox="1"/>
              <p:nvPr/>
            </p:nvSpPr>
            <p:spPr>
              <a:xfrm>
                <a:off x="293140" y="2396874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01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3880D-6EF4-021C-EDC0-63F1AC0C5ED4}"/>
                </a:ext>
              </a:extLst>
            </p:cNvPr>
            <p:cNvSpPr txBox="1"/>
            <p:nvPr/>
          </p:nvSpPr>
          <p:spPr>
            <a:xfrm>
              <a:off x="694900" y="3214125"/>
              <a:ext cx="2227281" cy="246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system performance with assured risk prevention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4CCCF3-FDB0-F3F6-E349-AADCC3A1986C}"/>
              </a:ext>
            </a:extLst>
          </p:cNvPr>
          <p:cNvGrpSpPr/>
          <p:nvPr/>
        </p:nvGrpSpPr>
        <p:grpSpPr>
          <a:xfrm>
            <a:off x="3059094" y="2084937"/>
            <a:ext cx="3153272" cy="4481402"/>
            <a:chOff x="3059094" y="2084937"/>
            <a:chExt cx="3153272" cy="448140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E1C251-2559-84A4-F742-D789A84C3689}"/>
                </a:ext>
              </a:extLst>
            </p:cNvPr>
            <p:cNvGrpSpPr/>
            <p:nvPr/>
          </p:nvGrpSpPr>
          <p:grpSpPr>
            <a:xfrm>
              <a:off x="3059094" y="2084937"/>
              <a:ext cx="3153272" cy="4481402"/>
              <a:chOff x="3059094" y="2084937"/>
              <a:chExt cx="3153272" cy="448140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354517-EEC5-30A2-8E19-7217FB6BA2EC}"/>
                  </a:ext>
                </a:extLst>
              </p:cNvPr>
              <p:cNvSpPr/>
              <p:nvPr/>
            </p:nvSpPr>
            <p:spPr>
              <a:xfrm>
                <a:off x="3165568" y="2084937"/>
                <a:ext cx="3046798" cy="448140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55ECA009-5EC6-964F-DF7B-5EB45E8F74F2}"/>
                  </a:ext>
                </a:extLst>
              </p:cNvPr>
              <p:cNvSpPr/>
              <p:nvPr/>
            </p:nvSpPr>
            <p:spPr>
              <a:xfrm flipH="1" flipV="1">
                <a:off x="3059094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E0429D-4667-1201-5D83-11E333297251}"/>
                  </a:ext>
                </a:extLst>
              </p:cNvPr>
              <p:cNvSpPr/>
              <p:nvPr/>
            </p:nvSpPr>
            <p:spPr>
              <a:xfrm>
                <a:off x="3458708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611D6A-6AB1-DB08-6FDE-F54138641CBF}"/>
                  </a:ext>
                </a:extLst>
              </p:cNvPr>
              <p:cNvSpPr/>
              <p:nvPr/>
            </p:nvSpPr>
            <p:spPr>
              <a:xfrm>
                <a:off x="3059094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FDDAA-CEE0-3A60-528D-40A18A05177D}"/>
                  </a:ext>
                </a:extLst>
              </p:cNvPr>
              <p:cNvSpPr txBox="1"/>
              <p:nvPr/>
            </p:nvSpPr>
            <p:spPr>
              <a:xfrm>
                <a:off x="3290473" y="2405217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02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60DCD-6EC6-5338-BDB6-8C2E39DAD018}"/>
                </a:ext>
              </a:extLst>
            </p:cNvPr>
            <p:cNvSpPr txBox="1"/>
            <p:nvPr/>
          </p:nvSpPr>
          <p:spPr>
            <a:xfrm>
              <a:off x="3508695" y="3214125"/>
              <a:ext cx="2304058" cy="122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Safer and efficient change management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27FDBD-F09D-DB14-ED66-AE7D791176D8}"/>
              </a:ext>
            </a:extLst>
          </p:cNvPr>
          <p:cNvGrpSpPr/>
          <p:nvPr/>
        </p:nvGrpSpPr>
        <p:grpSpPr>
          <a:xfrm>
            <a:off x="6039405" y="2084936"/>
            <a:ext cx="3230413" cy="4501161"/>
            <a:chOff x="6039405" y="2084936"/>
            <a:chExt cx="3230413" cy="4501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BC3BB0-A6C2-665F-83C0-1B46D8449A6F}"/>
                </a:ext>
              </a:extLst>
            </p:cNvPr>
            <p:cNvGrpSpPr/>
            <p:nvPr/>
          </p:nvGrpSpPr>
          <p:grpSpPr>
            <a:xfrm>
              <a:off x="6039405" y="2084936"/>
              <a:ext cx="3230413" cy="4501161"/>
              <a:chOff x="6039405" y="2084936"/>
              <a:chExt cx="3230413" cy="4501161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88706C3-FE5B-21F6-8605-5F474731DCC5}"/>
                  </a:ext>
                </a:extLst>
              </p:cNvPr>
              <p:cNvSpPr/>
              <p:nvPr/>
            </p:nvSpPr>
            <p:spPr>
              <a:xfrm flipH="1" flipV="1">
                <a:off x="603940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98E311-87B3-DCAA-05F0-64FC8370DA96}"/>
                  </a:ext>
                </a:extLst>
              </p:cNvPr>
              <p:cNvSpPr/>
              <p:nvPr/>
            </p:nvSpPr>
            <p:spPr>
              <a:xfrm>
                <a:off x="6104250" y="2084936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AC7C3D-C744-A830-7B2E-9CC15003ADD3}"/>
                  </a:ext>
                </a:extLst>
              </p:cNvPr>
              <p:cNvSpPr/>
              <p:nvPr/>
            </p:nvSpPr>
            <p:spPr>
              <a:xfrm>
                <a:off x="643901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75AB-F6EA-59D7-5A6D-FE7D664FABF7}"/>
                  </a:ext>
                </a:extLst>
              </p:cNvPr>
              <p:cNvSpPr/>
              <p:nvPr/>
            </p:nvSpPr>
            <p:spPr>
              <a:xfrm>
                <a:off x="603940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2B4572-DC90-F6D9-B5DF-37D7BD7A9D69}"/>
                  </a:ext>
                </a:extLst>
              </p:cNvPr>
              <p:cNvSpPr txBox="1"/>
              <p:nvPr/>
            </p:nvSpPr>
            <p:spPr>
              <a:xfrm>
                <a:off x="6270784" y="2405217"/>
                <a:ext cx="838342" cy="68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03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5778E0-01A0-CDB5-AB48-67B87D5CAF8C}"/>
                </a:ext>
              </a:extLst>
            </p:cNvPr>
            <p:cNvSpPr txBox="1"/>
            <p:nvPr/>
          </p:nvSpPr>
          <p:spPr>
            <a:xfrm>
              <a:off x="6553562" y="3113103"/>
              <a:ext cx="2182220" cy="184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Scalability and software delivery at high velocity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869FA1-026A-4AFC-5888-90524EABC405}"/>
              </a:ext>
            </a:extLst>
          </p:cNvPr>
          <p:cNvGrpSpPr/>
          <p:nvPr/>
        </p:nvGrpSpPr>
        <p:grpSpPr>
          <a:xfrm>
            <a:off x="8968015" y="2065178"/>
            <a:ext cx="3223986" cy="4501161"/>
            <a:chOff x="8968015" y="2065178"/>
            <a:chExt cx="3223986" cy="450116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265689-F44E-C1B3-1DA0-63781ADAF03E}"/>
                </a:ext>
              </a:extLst>
            </p:cNvPr>
            <p:cNvGrpSpPr/>
            <p:nvPr/>
          </p:nvGrpSpPr>
          <p:grpSpPr>
            <a:xfrm>
              <a:off x="8968015" y="2065178"/>
              <a:ext cx="3223986" cy="4501161"/>
              <a:chOff x="8968015" y="2065178"/>
              <a:chExt cx="3223986" cy="4501161"/>
            </a:xfrm>
          </p:grpSpPr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76706789-5919-420B-B81B-E16E5A3F2CA7}"/>
                  </a:ext>
                </a:extLst>
              </p:cNvPr>
              <p:cNvSpPr/>
              <p:nvPr/>
            </p:nvSpPr>
            <p:spPr>
              <a:xfrm flipH="1" flipV="1">
                <a:off x="896801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25C9B13-F0DD-C6B1-CD56-3302C29F704A}"/>
                  </a:ext>
                </a:extLst>
              </p:cNvPr>
              <p:cNvSpPr/>
              <p:nvPr/>
            </p:nvSpPr>
            <p:spPr>
              <a:xfrm>
                <a:off x="9026433" y="2065178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85D44B-DD6F-9A2F-9C51-7AB42A84D4AC}"/>
                  </a:ext>
                </a:extLst>
              </p:cNvPr>
              <p:cNvSpPr/>
              <p:nvPr/>
            </p:nvSpPr>
            <p:spPr>
              <a:xfrm>
                <a:off x="936762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CA570B-029C-F93D-5BC4-DA456C351CAE}"/>
                  </a:ext>
                </a:extLst>
              </p:cNvPr>
              <p:cNvSpPr/>
              <p:nvPr/>
            </p:nvSpPr>
            <p:spPr>
              <a:xfrm>
                <a:off x="896801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5DD67-AD45-D5CE-B060-CE77D3D8A6B0}"/>
                  </a:ext>
                </a:extLst>
              </p:cNvPr>
              <p:cNvSpPr txBox="1"/>
              <p:nvPr/>
            </p:nvSpPr>
            <p:spPr>
              <a:xfrm>
                <a:off x="9199393" y="2405217"/>
                <a:ext cx="83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04</a:t>
                </a:r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DE4357-28AE-FFCD-7297-0A9B56DB9DD4}"/>
                </a:ext>
              </a:extLst>
            </p:cNvPr>
            <p:cNvSpPr txBox="1"/>
            <p:nvPr/>
          </p:nvSpPr>
          <p:spPr>
            <a:xfrm>
              <a:off x="9496471" y="3113103"/>
              <a:ext cx="2085313" cy="184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Improvement of Customer Satisfaction.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85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Parity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86CC7AE-E676-4A38-3A96-FC4E46F58398}"/>
              </a:ext>
            </a:extLst>
          </p:cNvPr>
          <p:cNvGrpSpPr/>
          <p:nvPr/>
        </p:nvGrpSpPr>
        <p:grpSpPr>
          <a:xfrm>
            <a:off x="961675" y="3697627"/>
            <a:ext cx="1743671" cy="1632221"/>
            <a:chOff x="851334" y="4594456"/>
            <a:chExt cx="1743671" cy="1632221"/>
          </a:xfrm>
        </p:grpSpPr>
        <p:pic>
          <p:nvPicPr>
            <p:cNvPr id="3" name="Picture 2" descr="A computer monitor with a black screen&#10;&#10;Description automatically generated">
              <a:extLst>
                <a:ext uri="{FF2B5EF4-FFF2-40B4-BE49-F238E27FC236}">
                  <a16:creationId xmlns:a16="http://schemas.microsoft.com/office/drawing/2014/main" id="{ADDFBB89-3C7B-E52E-10E3-64953301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314842" y="4594456"/>
              <a:ext cx="1280163" cy="1112523"/>
            </a:xfrm>
            <a:prstGeom prst="rect">
              <a:avLst/>
            </a:prstGeom>
          </p:spPr>
        </p:pic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A20BE1C-9FCF-4710-6696-CD88587DD773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851334" y="5706979"/>
              <a:ext cx="1103590" cy="519698"/>
            </a:xfrm>
            <a:prstGeom prst="bentConnector2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4867A1D-675D-01DA-A08C-B529D3324A4D}"/>
              </a:ext>
            </a:extLst>
          </p:cNvPr>
          <p:cNvSpPr/>
          <p:nvPr/>
        </p:nvSpPr>
        <p:spPr>
          <a:xfrm>
            <a:off x="6511158" y="1812758"/>
            <a:ext cx="1782608" cy="4591984"/>
          </a:xfrm>
          <a:prstGeom prst="rightBrace">
            <a:avLst>
              <a:gd name="adj1" fmla="val 8333"/>
              <a:gd name="adj2" fmla="val 513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6ECC52-71C3-2347-5019-6454A1C911B3}"/>
              </a:ext>
            </a:extLst>
          </p:cNvPr>
          <p:cNvGrpSpPr/>
          <p:nvPr/>
        </p:nvGrpSpPr>
        <p:grpSpPr>
          <a:xfrm>
            <a:off x="5005137" y="1812758"/>
            <a:ext cx="1331495" cy="1315453"/>
            <a:chOff x="5005137" y="1812758"/>
            <a:chExt cx="1331495" cy="131545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506560-2ADD-9FC5-CBE1-24319D22089B}"/>
                </a:ext>
              </a:extLst>
            </p:cNvPr>
            <p:cNvSpPr/>
            <p:nvPr/>
          </p:nvSpPr>
          <p:spPr>
            <a:xfrm>
              <a:off x="5005137" y="1812758"/>
              <a:ext cx="1331495" cy="13154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596B71-7C64-0CD3-0816-E38907DAF44D}"/>
                </a:ext>
              </a:extLst>
            </p:cNvPr>
            <p:cNvSpPr txBox="1"/>
            <p:nvPr/>
          </p:nvSpPr>
          <p:spPr>
            <a:xfrm>
              <a:off x="5178588" y="1826818"/>
              <a:ext cx="930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DEV</a:t>
              </a:r>
            </a:p>
          </p:txBody>
        </p:sp>
        <p:grpSp>
          <p:nvGrpSpPr>
            <p:cNvPr id="45" name="Graphic 43" descr="Box outline">
              <a:extLst>
                <a:ext uri="{FF2B5EF4-FFF2-40B4-BE49-F238E27FC236}">
                  <a16:creationId xmlns:a16="http://schemas.microsoft.com/office/drawing/2014/main" id="{8F010EFB-BC71-F5F8-9ED7-9C0D93720930}"/>
                </a:ext>
              </a:extLst>
            </p:cNvPr>
            <p:cNvGrpSpPr/>
            <p:nvPr/>
          </p:nvGrpSpPr>
          <p:grpSpPr>
            <a:xfrm>
              <a:off x="5347032" y="2249206"/>
              <a:ext cx="647700" cy="755703"/>
              <a:chOff x="166936" y="2642370"/>
              <a:chExt cx="647700" cy="755703"/>
            </a:xfrm>
            <a:solidFill>
              <a:schemeClr val="bg1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2E710F8-C09D-AC37-57F8-6D0794819280}"/>
                  </a:ext>
                </a:extLst>
              </p:cNvPr>
              <p:cNvSpPr/>
              <p:nvPr/>
            </p:nvSpPr>
            <p:spPr>
              <a:xfrm>
                <a:off x="166936" y="2642370"/>
                <a:ext cx="647700" cy="755703"/>
              </a:xfrm>
              <a:custGeom>
                <a:avLst/>
                <a:gdLst>
                  <a:gd name="connsiteX0" fmla="*/ 323850 w 647700"/>
                  <a:gd name="connsiteY0" fmla="*/ 0 h 755703"/>
                  <a:gd name="connsiteX1" fmla="*/ 0 w 647700"/>
                  <a:gd name="connsiteY1" fmla="*/ 196272 h 755703"/>
                  <a:gd name="connsiteX2" fmla="*/ 0 w 647700"/>
                  <a:gd name="connsiteY2" fmla="*/ 559432 h 755703"/>
                  <a:gd name="connsiteX3" fmla="*/ 323850 w 647700"/>
                  <a:gd name="connsiteY3" fmla="*/ 755704 h 755703"/>
                  <a:gd name="connsiteX4" fmla="*/ 647700 w 647700"/>
                  <a:gd name="connsiteY4" fmla="*/ 559432 h 755703"/>
                  <a:gd name="connsiteX5" fmla="*/ 647700 w 647700"/>
                  <a:gd name="connsiteY5" fmla="*/ 196272 h 755703"/>
                  <a:gd name="connsiteX6" fmla="*/ 619801 w 647700"/>
                  <a:gd name="connsiteY6" fmla="*/ 201644 h 755703"/>
                  <a:gd name="connsiteX7" fmla="*/ 483394 w 647700"/>
                  <a:gd name="connsiteY7" fmla="*/ 284312 h 755703"/>
                  <a:gd name="connsiteX8" fmla="*/ 187442 w 647700"/>
                  <a:gd name="connsiteY8" fmla="*/ 104946 h 755703"/>
                  <a:gd name="connsiteX9" fmla="*/ 323850 w 647700"/>
                  <a:gd name="connsiteY9" fmla="*/ 22279 h 755703"/>
                  <a:gd name="connsiteX10" fmla="*/ 323850 w 647700"/>
                  <a:gd name="connsiteY10" fmla="*/ 381000 h 755703"/>
                  <a:gd name="connsiteX11" fmla="*/ 27899 w 647700"/>
                  <a:gd name="connsiteY11" fmla="*/ 201644 h 755703"/>
                  <a:gd name="connsiteX12" fmla="*/ 169069 w 647700"/>
                  <a:gd name="connsiteY12" fmla="*/ 116081 h 755703"/>
                  <a:gd name="connsiteX13" fmla="*/ 465020 w 647700"/>
                  <a:gd name="connsiteY13" fmla="*/ 295446 h 755703"/>
                  <a:gd name="connsiteX14" fmla="*/ 19050 w 647700"/>
                  <a:gd name="connsiteY14" fmla="*/ 218542 h 755703"/>
                  <a:gd name="connsiteX15" fmla="*/ 314325 w 647700"/>
                  <a:gd name="connsiteY15" fmla="*/ 397507 h 755703"/>
                  <a:gd name="connsiteX16" fmla="*/ 314325 w 647700"/>
                  <a:gd name="connsiteY16" fmla="*/ 727653 h 755703"/>
                  <a:gd name="connsiteX17" fmla="*/ 19050 w 647700"/>
                  <a:gd name="connsiteY17" fmla="*/ 548697 h 755703"/>
                  <a:gd name="connsiteX18" fmla="*/ 333375 w 647700"/>
                  <a:gd name="connsiteY18" fmla="*/ 727653 h 755703"/>
                  <a:gd name="connsiteX19" fmla="*/ 333375 w 647700"/>
                  <a:gd name="connsiteY19" fmla="*/ 397507 h 755703"/>
                  <a:gd name="connsiteX20" fmla="*/ 628650 w 647700"/>
                  <a:gd name="connsiteY20" fmla="*/ 218542 h 755703"/>
                  <a:gd name="connsiteX21" fmla="*/ 628650 w 647700"/>
                  <a:gd name="connsiteY21" fmla="*/ 548697 h 75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7700" h="755703">
                    <a:moveTo>
                      <a:pt x="323850" y="0"/>
                    </a:moveTo>
                    <a:lnTo>
                      <a:pt x="0" y="196272"/>
                    </a:lnTo>
                    <a:lnTo>
                      <a:pt x="0" y="559432"/>
                    </a:lnTo>
                    <a:lnTo>
                      <a:pt x="323850" y="755704"/>
                    </a:lnTo>
                    <a:lnTo>
                      <a:pt x="647700" y="559432"/>
                    </a:lnTo>
                    <a:lnTo>
                      <a:pt x="647700" y="196272"/>
                    </a:lnTo>
                    <a:close/>
                    <a:moveTo>
                      <a:pt x="619801" y="201644"/>
                    </a:moveTo>
                    <a:lnTo>
                      <a:pt x="483394" y="284312"/>
                    </a:lnTo>
                    <a:lnTo>
                      <a:pt x="187442" y="104946"/>
                    </a:lnTo>
                    <a:lnTo>
                      <a:pt x="323850" y="22279"/>
                    </a:lnTo>
                    <a:close/>
                    <a:moveTo>
                      <a:pt x="323850" y="381000"/>
                    </a:moveTo>
                    <a:lnTo>
                      <a:pt x="27899" y="201644"/>
                    </a:lnTo>
                    <a:lnTo>
                      <a:pt x="169069" y="116081"/>
                    </a:lnTo>
                    <a:lnTo>
                      <a:pt x="465020" y="295446"/>
                    </a:lnTo>
                    <a:close/>
                    <a:moveTo>
                      <a:pt x="19050" y="218542"/>
                    </a:moveTo>
                    <a:lnTo>
                      <a:pt x="314325" y="397507"/>
                    </a:lnTo>
                    <a:lnTo>
                      <a:pt x="314325" y="727653"/>
                    </a:lnTo>
                    <a:lnTo>
                      <a:pt x="19050" y="548697"/>
                    </a:lnTo>
                    <a:close/>
                    <a:moveTo>
                      <a:pt x="333375" y="727653"/>
                    </a:moveTo>
                    <a:lnTo>
                      <a:pt x="333375" y="397507"/>
                    </a:lnTo>
                    <a:lnTo>
                      <a:pt x="628650" y="218542"/>
                    </a:lnTo>
                    <a:lnTo>
                      <a:pt x="628650" y="548697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F74FF87-BF96-A470-75EB-528CB0C0ECB4}"/>
                  </a:ext>
                </a:extLst>
              </p:cNvPr>
              <p:cNvSpPr/>
              <p:nvPr/>
            </p:nvSpPr>
            <p:spPr>
              <a:xfrm>
                <a:off x="538411" y="3010406"/>
                <a:ext cx="85725" cy="133969"/>
              </a:xfrm>
              <a:custGeom>
                <a:avLst/>
                <a:gdLst>
                  <a:gd name="connsiteX0" fmla="*/ 9249 w 85725"/>
                  <a:gd name="connsiteY0" fmla="*/ 45863 h 133969"/>
                  <a:gd name="connsiteX1" fmla="*/ 0 w 85725"/>
                  <a:gd name="connsiteY1" fmla="*/ 51435 h 133969"/>
                  <a:gd name="connsiteX2" fmla="*/ 0 w 85725"/>
                  <a:gd name="connsiteY2" fmla="*/ 133969 h 133969"/>
                  <a:gd name="connsiteX3" fmla="*/ 28851 w 85725"/>
                  <a:gd name="connsiteY3" fmla="*/ 116662 h 133969"/>
                  <a:gd name="connsiteX4" fmla="*/ 76476 w 85725"/>
                  <a:gd name="connsiteY4" fmla="*/ 88087 h 133969"/>
                  <a:gd name="connsiteX5" fmla="*/ 85725 w 85725"/>
                  <a:gd name="connsiteY5" fmla="*/ 82515 h 133969"/>
                  <a:gd name="connsiteX6" fmla="*/ 85725 w 85725"/>
                  <a:gd name="connsiteY6" fmla="*/ 0 h 133969"/>
                  <a:gd name="connsiteX7" fmla="*/ 56874 w 85725"/>
                  <a:gd name="connsiteY7" fmla="*/ 17307 h 133969"/>
                  <a:gd name="connsiteX8" fmla="*/ 66675 w 85725"/>
                  <a:gd name="connsiteY8" fmla="*/ 71733 h 133969"/>
                  <a:gd name="connsiteX9" fmla="*/ 19050 w 85725"/>
                  <a:gd name="connsiteY9" fmla="*/ 100308 h 133969"/>
                  <a:gd name="connsiteX10" fmla="*/ 19050 w 85725"/>
                  <a:gd name="connsiteY10" fmla="*/ 62208 h 133969"/>
                  <a:gd name="connsiteX11" fmla="*/ 66675 w 85725"/>
                  <a:gd name="connsiteY11" fmla="*/ 33633 h 13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725" h="133969">
                    <a:moveTo>
                      <a:pt x="9249" y="45863"/>
                    </a:moveTo>
                    <a:lnTo>
                      <a:pt x="0" y="51435"/>
                    </a:lnTo>
                    <a:lnTo>
                      <a:pt x="0" y="133969"/>
                    </a:lnTo>
                    <a:lnTo>
                      <a:pt x="28851" y="116662"/>
                    </a:lnTo>
                    <a:lnTo>
                      <a:pt x="76476" y="88087"/>
                    </a:lnTo>
                    <a:lnTo>
                      <a:pt x="85725" y="82515"/>
                    </a:lnTo>
                    <a:lnTo>
                      <a:pt x="85725" y="0"/>
                    </a:lnTo>
                    <a:lnTo>
                      <a:pt x="56874" y="17307"/>
                    </a:lnTo>
                    <a:close/>
                    <a:moveTo>
                      <a:pt x="66675" y="71733"/>
                    </a:moveTo>
                    <a:lnTo>
                      <a:pt x="19050" y="100308"/>
                    </a:lnTo>
                    <a:lnTo>
                      <a:pt x="19050" y="62208"/>
                    </a:lnTo>
                    <a:lnTo>
                      <a:pt x="66675" y="33633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723233D-72FB-D3C0-8A32-5045BC0E5C4D}"/>
              </a:ext>
            </a:extLst>
          </p:cNvPr>
          <p:cNvGrpSpPr/>
          <p:nvPr/>
        </p:nvGrpSpPr>
        <p:grpSpPr>
          <a:xfrm>
            <a:off x="5005135" y="3453239"/>
            <a:ext cx="1331495" cy="1315453"/>
            <a:chOff x="5005135" y="3453239"/>
            <a:chExt cx="1331495" cy="13154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138F87-ECBF-8352-8DF7-BD36134932F0}"/>
                </a:ext>
              </a:extLst>
            </p:cNvPr>
            <p:cNvSpPr/>
            <p:nvPr/>
          </p:nvSpPr>
          <p:spPr>
            <a:xfrm>
              <a:off x="5005135" y="3453239"/>
              <a:ext cx="1331495" cy="13154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EDA194-8ED7-6370-03D4-54E5CD204EF0}"/>
                </a:ext>
              </a:extLst>
            </p:cNvPr>
            <p:cNvSpPr txBox="1"/>
            <p:nvPr/>
          </p:nvSpPr>
          <p:spPr>
            <a:xfrm>
              <a:off x="5205661" y="3508585"/>
              <a:ext cx="930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STAGE</a:t>
              </a:r>
            </a:p>
          </p:txBody>
        </p:sp>
        <p:grpSp>
          <p:nvGrpSpPr>
            <p:cNvPr id="52" name="Graphic 43" descr="Box outline">
              <a:extLst>
                <a:ext uri="{FF2B5EF4-FFF2-40B4-BE49-F238E27FC236}">
                  <a16:creationId xmlns:a16="http://schemas.microsoft.com/office/drawing/2014/main" id="{CC045B93-2D0E-149A-A32A-12BB9C5D46C5}"/>
                </a:ext>
              </a:extLst>
            </p:cNvPr>
            <p:cNvGrpSpPr/>
            <p:nvPr/>
          </p:nvGrpSpPr>
          <p:grpSpPr>
            <a:xfrm>
              <a:off x="5347032" y="3914496"/>
              <a:ext cx="647700" cy="755703"/>
              <a:chOff x="166936" y="2642370"/>
              <a:chExt cx="647700" cy="755703"/>
            </a:xfrm>
            <a:solidFill>
              <a:schemeClr val="bg1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29653E9-A2C2-8E0D-BEF9-59AEE0126758}"/>
                  </a:ext>
                </a:extLst>
              </p:cNvPr>
              <p:cNvSpPr/>
              <p:nvPr/>
            </p:nvSpPr>
            <p:spPr>
              <a:xfrm>
                <a:off x="166936" y="2642370"/>
                <a:ext cx="647700" cy="755703"/>
              </a:xfrm>
              <a:custGeom>
                <a:avLst/>
                <a:gdLst>
                  <a:gd name="connsiteX0" fmla="*/ 323850 w 647700"/>
                  <a:gd name="connsiteY0" fmla="*/ 0 h 755703"/>
                  <a:gd name="connsiteX1" fmla="*/ 0 w 647700"/>
                  <a:gd name="connsiteY1" fmla="*/ 196272 h 755703"/>
                  <a:gd name="connsiteX2" fmla="*/ 0 w 647700"/>
                  <a:gd name="connsiteY2" fmla="*/ 559432 h 755703"/>
                  <a:gd name="connsiteX3" fmla="*/ 323850 w 647700"/>
                  <a:gd name="connsiteY3" fmla="*/ 755704 h 755703"/>
                  <a:gd name="connsiteX4" fmla="*/ 647700 w 647700"/>
                  <a:gd name="connsiteY4" fmla="*/ 559432 h 755703"/>
                  <a:gd name="connsiteX5" fmla="*/ 647700 w 647700"/>
                  <a:gd name="connsiteY5" fmla="*/ 196272 h 755703"/>
                  <a:gd name="connsiteX6" fmla="*/ 619801 w 647700"/>
                  <a:gd name="connsiteY6" fmla="*/ 201644 h 755703"/>
                  <a:gd name="connsiteX7" fmla="*/ 483394 w 647700"/>
                  <a:gd name="connsiteY7" fmla="*/ 284312 h 755703"/>
                  <a:gd name="connsiteX8" fmla="*/ 187442 w 647700"/>
                  <a:gd name="connsiteY8" fmla="*/ 104946 h 755703"/>
                  <a:gd name="connsiteX9" fmla="*/ 323850 w 647700"/>
                  <a:gd name="connsiteY9" fmla="*/ 22279 h 755703"/>
                  <a:gd name="connsiteX10" fmla="*/ 323850 w 647700"/>
                  <a:gd name="connsiteY10" fmla="*/ 381000 h 755703"/>
                  <a:gd name="connsiteX11" fmla="*/ 27899 w 647700"/>
                  <a:gd name="connsiteY11" fmla="*/ 201644 h 755703"/>
                  <a:gd name="connsiteX12" fmla="*/ 169069 w 647700"/>
                  <a:gd name="connsiteY12" fmla="*/ 116081 h 755703"/>
                  <a:gd name="connsiteX13" fmla="*/ 465020 w 647700"/>
                  <a:gd name="connsiteY13" fmla="*/ 295446 h 755703"/>
                  <a:gd name="connsiteX14" fmla="*/ 19050 w 647700"/>
                  <a:gd name="connsiteY14" fmla="*/ 218542 h 755703"/>
                  <a:gd name="connsiteX15" fmla="*/ 314325 w 647700"/>
                  <a:gd name="connsiteY15" fmla="*/ 397507 h 755703"/>
                  <a:gd name="connsiteX16" fmla="*/ 314325 w 647700"/>
                  <a:gd name="connsiteY16" fmla="*/ 727653 h 755703"/>
                  <a:gd name="connsiteX17" fmla="*/ 19050 w 647700"/>
                  <a:gd name="connsiteY17" fmla="*/ 548697 h 755703"/>
                  <a:gd name="connsiteX18" fmla="*/ 333375 w 647700"/>
                  <a:gd name="connsiteY18" fmla="*/ 727653 h 755703"/>
                  <a:gd name="connsiteX19" fmla="*/ 333375 w 647700"/>
                  <a:gd name="connsiteY19" fmla="*/ 397507 h 755703"/>
                  <a:gd name="connsiteX20" fmla="*/ 628650 w 647700"/>
                  <a:gd name="connsiteY20" fmla="*/ 218542 h 755703"/>
                  <a:gd name="connsiteX21" fmla="*/ 628650 w 647700"/>
                  <a:gd name="connsiteY21" fmla="*/ 548697 h 75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7700" h="755703">
                    <a:moveTo>
                      <a:pt x="323850" y="0"/>
                    </a:moveTo>
                    <a:lnTo>
                      <a:pt x="0" y="196272"/>
                    </a:lnTo>
                    <a:lnTo>
                      <a:pt x="0" y="559432"/>
                    </a:lnTo>
                    <a:lnTo>
                      <a:pt x="323850" y="755704"/>
                    </a:lnTo>
                    <a:lnTo>
                      <a:pt x="647700" y="559432"/>
                    </a:lnTo>
                    <a:lnTo>
                      <a:pt x="647700" y="196272"/>
                    </a:lnTo>
                    <a:close/>
                    <a:moveTo>
                      <a:pt x="619801" y="201644"/>
                    </a:moveTo>
                    <a:lnTo>
                      <a:pt x="483394" y="284312"/>
                    </a:lnTo>
                    <a:lnTo>
                      <a:pt x="187442" y="104946"/>
                    </a:lnTo>
                    <a:lnTo>
                      <a:pt x="323850" y="22279"/>
                    </a:lnTo>
                    <a:close/>
                    <a:moveTo>
                      <a:pt x="323850" y="381000"/>
                    </a:moveTo>
                    <a:lnTo>
                      <a:pt x="27899" y="201644"/>
                    </a:lnTo>
                    <a:lnTo>
                      <a:pt x="169069" y="116081"/>
                    </a:lnTo>
                    <a:lnTo>
                      <a:pt x="465020" y="295446"/>
                    </a:lnTo>
                    <a:close/>
                    <a:moveTo>
                      <a:pt x="19050" y="218542"/>
                    </a:moveTo>
                    <a:lnTo>
                      <a:pt x="314325" y="397507"/>
                    </a:lnTo>
                    <a:lnTo>
                      <a:pt x="314325" y="727653"/>
                    </a:lnTo>
                    <a:lnTo>
                      <a:pt x="19050" y="548697"/>
                    </a:lnTo>
                    <a:close/>
                    <a:moveTo>
                      <a:pt x="333375" y="727653"/>
                    </a:moveTo>
                    <a:lnTo>
                      <a:pt x="333375" y="397507"/>
                    </a:lnTo>
                    <a:lnTo>
                      <a:pt x="628650" y="218542"/>
                    </a:lnTo>
                    <a:lnTo>
                      <a:pt x="628650" y="548697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FA9D2B4-6C63-F567-E6EF-766F40EE02C8}"/>
                  </a:ext>
                </a:extLst>
              </p:cNvPr>
              <p:cNvSpPr/>
              <p:nvPr/>
            </p:nvSpPr>
            <p:spPr>
              <a:xfrm>
                <a:off x="538411" y="3010406"/>
                <a:ext cx="85725" cy="133969"/>
              </a:xfrm>
              <a:custGeom>
                <a:avLst/>
                <a:gdLst>
                  <a:gd name="connsiteX0" fmla="*/ 9249 w 85725"/>
                  <a:gd name="connsiteY0" fmla="*/ 45863 h 133969"/>
                  <a:gd name="connsiteX1" fmla="*/ 0 w 85725"/>
                  <a:gd name="connsiteY1" fmla="*/ 51435 h 133969"/>
                  <a:gd name="connsiteX2" fmla="*/ 0 w 85725"/>
                  <a:gd name="connsiteY2" fmla="*/ 133969 h 133969"/>
                  <a:gd name="connsiteX3" fmla="*/ 28851 w 85725"/>
                  <a:gd name="connsiteY3" fmla="*/ 116662 h 133969"/>
                  <a:gd name="connsiteX4" fmla="*/ 76476 w 85725"/>
                  <a:gd name="connsiteY4" fmla="*/ 88087 h 133969"/>
                  <a:gd name="connsiteX5" fmla="*/ 85725 w 85725"/>
                  <a:gd name="connsiteY5" fmla="*/ 82515 h 133969"/>
                  <a:gd name="connsiteX6" fmla="*/ 85725 w 85725"/>
                  <a:gd name="connsiteY6" fmla="*/ 0 h 133969"/>
                  <a:gd name="connsiteX7" fmla="*/ 56874 w 85725"/>
                  <a:gd name="connsiteY7" fmla="*/ 17307 h 133969"/>
                  <a:gd name="connsiteX8" fmla="*/ 66675 w 85725"/>
                  <a:gd name="connsiteY8" fmla="*/ 71733 h 133969"/>
                  <a:gd name="connsiteX9" fmla="*/ 19050 w 85725"/>
                  <a:gd name="connsiteY9" fmla="*/ 100308 h 133969"/>
                  <a:gd name="connsiteX10" fmla="*/ 19050 w 85725"/>
                  <a:gd name="connsiteY10" fmla="*/ 62208 h 133969"/>
                  <a:gd name="connsiteX11" fmla="*/ 66675 w 85725"/>
                  <a:gd name="connsiteY11" fmla="*/ 33633 h 13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725" h="133969">
                    <a:moveTo>
                      <a:pt x="9249" y="45863"/>
                    </a:moveTo>
                    <a:lnTo>
                      <a:pt x="0" y="51435"/>
                    </a:lnTo>
                    <a:lnTo>
                      <a:pt x="0" y="133969"/>
                    </a:lnTo>
                    <a:lnTo>
                      <a:pt x="28851" y="116662"/>
                    </a:lnTo>
                    <a:lnTo>
                      <a:pt x="76476" y="88087"/>
                    </a:lnTo>
                    <a:lnTo>
                      <a:pt x="85725" y="82515"/>
                    </a:lnTo>
                    <a:lnTo>
                      <a:pt x="85725" y="0"/>
                    </a:lnTo>
                    <a:lnTo>
                      <a:pt x="56874" y="17307"/>
                    </a:lnTo>
                    <a:close/>
                    <a:moveTo>
                      <a:pt x="66675" y="71733"/>
                    </a:moveTo>
                    <a:lnTo>
                      <a:pt x="19050" y="100308"/>
                    </a:lnTo>
                    <a:lnTo>
                      <a:pt x="19050" y="62208"/>
                    </a:lnTo>
                    <a:lnTo>
                      <a:pt x="66675" y="33633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86E2CE-D559-BFED-5E9C-562026E7F7ED}"/>
              </a:ext>
            </a:extLst>
          </p:cNvPr>
          <p:cNvGrpSpPr/>
          <p:nvPr/>
        </p:nvGrpSpPr>
        <p:grpSpPr>
          <a:xfrm>
            <a:off x="5005135" y="5089289"/>
            <a:ext cx="1331495" cy="1315453"/>
            <a:chOff x="5005135" y="5089289"/>
            <a:chExt cx="1331495" cy="13154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C1E24-5653-5E57-CE30-1052B0DFA696}"/>
                </a:ext>
              </a:extLst>
            </p:cNvPr>
            <p:cNvSpPr/>
            <p:nvPr/>
          </p:nvSpPr>
          <p:spPr>
            <a:xfrm>
              <a:off x="5005135" y="5089289"/>
              <a:ext cx="1331495" cy="13154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53B203-C0A6-8792-6165-500BC0ABFB08}"/>
                </a:ext>
              </a:extLst>
            </p:cNvPr>
            <p:cNvSpPr txBox="1"/>
            <p:nvPr/>
          </p:nvSpPr>
          <p:spPr>
            <a:xfrm>
              <a:off x="5272039" y="5148490"/>
              <a:ext cx="930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PROD</a:t>
              </a:r>
            </a:p>
          </p:txBody>
        </p:sp>
        <p:grpSp>
          <p:nvGrpSpPr>
            <p:cNvPr id="63" name="Graphic 43" descr="Box outline">
              <a:extLst>
                <a:ext uri="{FF2B5EF4-FFF2-40B4-BE49-F238E27FC236}">
                  <a16:creationId xmlns:a16="http://schemas.microsoft.com/office/drawing/2014/main" id="{324C3122-10B0-8A2E-2199-14DC7216097D}"/>
                </a:ext>
              </a:extLst>
            </p:cNvPr>
            <p:cNvGrpSpPr/>
            <p:nvPr/>
          </p:nvGrpSpPr>
          <p:grpSpPr>
            <a:xfrm>
              <a:off x="5319959" y="5588976"/>
              <a:ext cx="647700" cy="755703"/>
              <a:chOff x="166936" y="2642370"/>
              <a:chExt cx="647700" cy="755703"/>
            </a:xfrm>
            <a:solidFill>
              <a:schemeClr val="bg1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BE585C2-B83E-0AC0-A49F-C0AFDE6BADD8}"/>
                  </a:ext>
                </a:extLst>
              </p:cNvPr>
              <p:cNvSpPr/>
              <p:nvPr/>
            </p:nvSpPr>
            <p:spPr>
              <a:xfrm>
                <a:off x="166936" y="2642370"/>
                <a:ext cx="647700" cy="755703"/>
              </a:xfrm>
              <a:custGeom>
                <a:avLst/>
                <a:gdLst>
                  <a:gd name="connsiteX0" fmla="*/ 323850 w 647700"/>
                  <a:gd name="connsiteY0" fmla="*/ 0 h 755703"/>
                  <a:gd name="connsiteX1" fmla="*/ 0 w 647700"/>
                  <a:gd name="connsiteY1" fmla="*/ 196272 h 755703"/>
                  <a:gd name="connsiteX2" fmla="*/ 0 w 647700"/>
                  <a:gd name="connsiteY2" fmla="*/ 559432 h 755703"/>
                  <a:gd name="connsiteX3" fmla="*/ 323850 w 647700"/>
                  <a:gd name="connsiteY3" fmla="*/ 755704 h 755703"/>
                  <a:gd name="connsiteX4" fmla="*/ 647700 w 647700"/>
                  <a:gd name="connsiteY4" fmla="*/ 559432 h 755703"/>
                  <a:gd name="connsiteX5" fmla="*/ 647700 w 647700"/>
                  <a:gd name="connsiteY5" fmla="*/ 196272 h 755703"/>
                  <a:gd name="connsiteX6" fmla="*/ 619801 w 647700"/>
                  <a:gd name="connsiteY6" fmla="*/ 201644 h 755703"/>
                  <a:gd name="connsiteX7" fmla="*/ 483394 w 647700"/>
                  <a:gd name="connsiteY7" fmla="*/ 284312 h 755703"/>
                  <a:gd name="connsiteX8" fmla="*/ 187442 w 647700"/>
                  <a:gd name="connsiteY8" fmla="*/ 104946 h 755703"/>
                  <a:gd name="connsiteX9" fmla="*/ 323850 w 647700"/>
                  <a:gd name="connsiteY9" fmla="*/ 22279 h 755703"/>
                  <a:gd name="connsiteX10" fmla="*/ 323850 w 647700"/>
                  <a:gd name="connsiteY10" fmla="*/ 381000 h 755703"/>
                  <a:gd name="connsiteX11" fmla="*/ 27899 w 647700"/>
                  <a:gd name="connsiteY11" fmla="*/ 201644 h 755703"/>
                  <a:gd name="connsiteX12" fmla="*/ 169069 w 647700"/>
                  <a:gd name="connsiteY12" fmla="*/ 116081 h 755703"/>
                  <a:gd name="connsiteX13" fmla="*/ 465020 w 647700"/>
                  <a:gd name="connsiteY13" fmla="*/ 295446 h 755703"/>
                  <a:gd name="connsiteX14" fmla="*/ 19050 w 647700"/>
                  <a:gd name="connsiteY14" fmla="*/ 218542 h 755703"/>
                  <a:gd name="connsiteX15" fmla="*/ 314325 w 647700"/>
                  <a:gd name="connsiteY15" fmla="*/ 397507 h 755703"/>
                  <a:gd name="connsiteX16" fmla="*/ 314325 w 647700"/>
                  <a:gd name="connsiteY16" fmla="*/ 727653 h 755703"/>
                  <a:gd name="connsiteX17" fmla="*/ 19050 w 647700"/>
                  <a:gd name="connsiteY17" fmla="*/ 548697 h 755703"/>
                  <a:gd name="connsiteX18" fmla="*/ 333375 w 647700"/>
                  <a:gd name="connsiteY18" fmla="*/ 727653 h 755703"/>
                  <a:gd name="connsiteX19" fmla="*/ 333375 w 647700"/>
                  <a:gd name="connsiteY19" fmla="*/ 397507 h 755703"/>
                  <a:gd name="connsiteX20" fmla="*/ 628650 w 647700"/>
                  <a:gd name="connsiteY20" fmla="*/ 218542 h 755703"/>
                  <a:gd name="connsiteX21" fmla="*/ 628650 w 647700"/>
                  <a:gd name="connsiteY21" fmla="*/ 548697 h 75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47700" h="755703">
                    <a:moveTo>
                      <a:pt x="323850" y="0"/>
                    </a:moveTo>
                    <a:lnTo>
                      <a:pt x="0" y="196272"/>
                    </a:lnTo>
                    <a:lnTo>
                      <a:pt x="0" y="559432"/>
                    </a:lnTo>
                    <a:lnTo>
                      <a:pt x="323850" y="755704"/>
                    </a:lnTo>
                    <a:lnTo>
                      <a:pt x="647700" y="559432"/>
                    </a:lnTo>
                    <a:lnTo>
                      <a:pt x="647700" y="196272"/>
                    </a:lnTo>
                    <a:close/>
                    <a:moveTo>
                      <a:pt x="619801" y="201644"/>
                    </a:moveTo>
                    <a:lnTo>
                      <a:pt x="483394" y="284312"/>
                    </a:lnTo>
                    <a:lnTo>
                      <a:pt x="187442" y="104946"/>
                    </a:lnTo>
                    <a:lnTo>
                      <a:pt x="323850" y="22279"/>
                    </a:lnTo>
                    <a:close/>
                    <a:moveTo>
                      <a:pt x="323850" y="381000"/>
                    </a:moveTo>
                    <a:lnTo>
                      <a:pt x="27899" y="201644"/>
                    </a:lnTo>
                    <a:lnTo>
                      <a:pt x="169069" y="116081"/>
                    </a:lnTo>
                    <a:lnTo>
                      <a:pt x="465020" y="295446"/>
                    </a:lnTo>
                    <a:close/>
                    <a:moveTo>
                      <a:pt x="19050" y="218542"/>
                    </a:moveTo>
                    <a:lnTo>
                      <a:pt x="314325" y="397507"/>
                    </a:lnTo>
                    <a:lnTo>
                      <a:pt x="314325" y="727653"/>
                    </a:lnTo>
                    <a:lnTo>
                      <a:pt x="19050" y="548697"/>
                    </a:lnTo>
                    <a:close/>
                    <a:moveTo>
                      <a:pt x="333375" y="727653"/>
                    </a:moveTo>
                    <a:lnTo>
                      <a:pt x="333375" y="397507"/>
                    </a:lnTo>
                    <a:lnTo>
                      <a:pt x="628650" y="218542"/>
                    </a:lnTo>
                    <a:lnTo>
                      <a:pt x="628650" y="548697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C2DE6C9-92E5-1F4A-968C-D8A9C27A3C53}"/>
                  </a:ext>
                </a:extLst>
              </p:cNvPr>
              <p:cNvSpPr/>
              <p:nvPr/>
            </p:nvSpPr>
            <p:spPr>
              <a:xfrm>
                <a:off x="538411" y="3010406"/>
                <a:ext cx="85725" cy="133969"/>
              </a:xfrm>
              <a:custGeom>
                <a:avLst/>
                <a:gdLst>
                  <a:gd name="connsiteX0" fmla="*/ 9249 w 85725"/>
                  <a:gd name="connsiteY0" fmla="*/ 45863 h 133969"/>
                  <a:gd name="connsiteX1" fmla="*/ 0 w 85725"/>
                  <a:gd name="connsiteY1" fmla="*/ 51435 h 133969"/>
                  <a:gd name="connsiteX2" fmla="*/ 0 w 85725"/>
                  <a:gd name="connsiteY2" fmla="*/ 133969 h 133969"/>
                  <a:gd name="connsiteX3" fmla="*/ 28851 w 85725"/>
                  <a:gd name="connsiteY3" fmla="*/ 116662 h 133969"/>
                  <a:gd name="connsiteX4" fmla="*/ 76476 w 85725"/>
                  <a:gd name="connsiteY4" fmla="*/ 88087 h 133969"/>
                  <a:gd name="connsiteX5" fmla="*/ 85725 w 85725"/>
                  <a:gd name="connsiteY5" fmla="*/ 82515 h 133969"/>
                  <a:gd name="connsiteX6" fmla="*/ 85725 w 85725"/>
                  <a:gd name="connsiteY6" fmla="*/ 0 h 133969"/>
                  <a:gd name="connsiteX7" fmla="*/ 56874 w 85725"/>
                  <a:gd name="connsiteY7" fmla="*/ 17307 h 133969"/>
                  <a:gd name="connsiteX8" fmla="*/ 66675 w 85725"/>
                  <a:gd name="connsiteY8" fmla="*/ 71733 h 133969"/>
                  <a:gd name="connsiteX9" fmla="*/ 19050 w 85725"/>
                  <a:gd name="connsiteY9" fmla="*/ 100308 h 133969"/>
                  <a:gd name="connsiteX10" fmla="*/ 19050 w 85725"/>
                  <a:gd name="connsiteY10" fmla="*/ 62208 h 133969"/>
                  <a:gd name="connsiteX11" fmla="*/ 66675 w 85725"/>
                  <a:gd name="connsiteY11" fmla="*/ 33633 h 13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725" h="133969">
                    <a:moveTo>
                      <a:pt x="9249" y="45863"/>
                    </a:moveTo>
                    <a:lnTo>
                      <a:pt x="0" y="51435"/>
                    </a:lnTo>
                    <a:lnTo>
                      <a:pt x="0" y="133969"/>
                    </a:lnTo>
                    <a:lnTo>
                      <a:pt x="28851" y="116662"/>
                    </a:lnTo>
                    <a:lnTo>
                      <a:pt x="76476" y="88087"/>
                    </a:lnTo>
                    <a:lnTo>
                      <a:pt x="85725" y="82515"/>
                    </a:lnTo>
                    <a:lnTo>
                      <a:pt x="85725" y="0"/>
                    </a:lnTo>
                    <a:lnTo>
                      <a:pt x="56874" y="17307"/>
                    </a:lnTo>
                    <a:close/>
                    <a:moveTo>
                      <a:pt x="66675" y="71733"/>
                    </a:moveTo>
                    <a:lnTo>
                      <a:pt x="19050" y="100308"/>
                    </a:lnTo>
                    <a:lnTo>
                      <a:pt x="19050" y="62208"/>
                    </a:lnTo>
                    <a:lnTo>
                      <a:pt x="66675" y="33633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8182E8-7E09-8664-74AB-5DC84EE599D3}"/>
              </a:ext>
            </a:extLst>
          </p:cNvPr>
          <p:cNvGrpSpPr/>
          <p:nvPr/>
        </p:nvGrpSpPr>
        <p:grpSpPr>
          <a:xfrm>
            <a:off x="2187777" y="4592033"/>
            <a:ext cx="1664785" cy="1914353"/>
            <a:chOff x="2538246" y="4508411"/>
            <a:chExt cx="1664785" cy="1914353"/>
          </a:xfrm>
        </p:grpSpPr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22F34DF2-BDE8-828F-582A-3107DB7C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38246" y="4508411"/>
              <a:ext cx="1664785" cy="154502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1D73F9-5D44-483C-E6B9-4228BE326623}"/>
                </a:ext>
              </a:extLst>
            </p:cNvPr>
            <p:cNvSpPr txBox="1"/>
            <p:nvPr/>
          </p:nvSpPr>
          <p:spPr>
            <a:xfrm>
              <a:off x="2999874" y="6053432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301B711-35A1-BF2B-2E8A-079121DB4370}"/>
              </a:ext>
            </a:extLst>
          </p:cNvPr>
          <p:cNvGrpSpPr/>
          <p:nvPr/>
        </p:nvGrpSpPr>
        <p:grpSpPr>
          <a:xfrm>
            <a:off x="81023" y="4817935"/>
            <a:ext cx="914400" cy="1206061"/>
            <a:chOff x="0" y="5651939"/>
            <a:chExt cx="914400" cy="1206061"/>
          </a:xfrm>
        </p:grpSpPr>
        <p:pic>
          <p:nvPicPr>
            <p:cNvPr id="25" name="Graphic 24" descr="Programmer female outline">
              <a:extLst>
                <a:ext uri="{FF2B5EF4-FFF2-40B4-BE49-F238E27FC236}">
                  <a16:creationId xmlns:a16="http://schemas.microsoft.com/office/drawing/2014/main" id="{3A175ED8-124A-D206-4579-C7982F2A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5651939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130C7C-C445-4D7B-E27B-F5026650778C}"/>
                </a:ext>
              </a:extLst>
            </p:cNvPr>
            <p:cNvSpPr txBox="1"/>
            <p:nvPr/>
          </p:nvSpPr>
          <p:spPr>
            <a:xfrm>
              <a:off x="72189" y="6488668"/>
              <a:ext cx="770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6EC21E0-295F-8571-C1BC-955A6E0686F9}"/>
              </a:ext>
            </a:extLst>
          </p:cNvPr>
          <p:cNvSpPr txBox="1"/>
          <p:nvPr/>
        </p:nvSpPr>
        <p:spPr>
          <a:xfrm>
            <a:off x="8293766" y="2710771"/>
            <a:ext cx="413084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Terraform Code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dedicated staging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 infra Provisioning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FACE1C-0A8E-87FF-DFB7-2C5B3F4AAAF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743560" y="2470485"/>
            <a:ext cx="2261577" cy="16382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138166-FA8A-373D-E695-75A0433E191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745469" y="4108750"/>
            <a:ext cx="2259666" cy="22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46BC08-86B4-EFF0-795A-32996DB6765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743558" y="4092576"/>
            <a:ext cx="2261577" cy="1654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8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30"/>
            <a:ext cx="10846679" cy="14427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Workflow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D180EE71-B3AB-E83F-F1F6-7AE101DF8B7C}"/>
              </a:ext>
            </a:extLst>
          </p:cNvPr>
          <p:cNvGrpSpPr/>
          <p:nvPr/>
        </p:nvGrpSpPr>
        <p:grpSpPr>
          <a:xfrm>
            <a:off x="851334" y="1474018"/>
            <a:ext cx="10846679" cy="5248588"/>
            <a:chOff x="152400" y="809099"/>
            <a:chExt cx="8839200" cy="42754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B060B0-BB3A-DB17-C770-DA463AF4B22C}"/>
                </a:ext>
              </a:extLst>
            </p:cNvPr>
            <p:cNvSpPr/>
            <p:nvPr/>
          </p:nvSpPr>
          <p:spPr>
            <a:xfrm>
              <a:off x="152400" y="809099"/>
              <a:ext cx="8839200" cy="85725"/>
            </a:xfrm>
            <a:custGeom>
              <a:avLst/>
              <a:gdLst/>
              <a:ahLst/>
              <a:cxnLst/>
              <a:rect l="l" t="t" r="r" b="b"/>
              <a:pathLst>
                <a:path w="8839200" h="85725">
                  <a:moveTo>
                    <a:pt x="8839199" y="85199"/>
                  </a:moveTo>
                  <a:lnTo>
                    <a:pt x="0" y="85199"/>
                  </a:lnTo>
                  <a:lnTo>
                    <a:pt x="0" y="0"/>
                  </a:lnTo>
                  <a:lnTo>
                    <a:pt x="8839199" y="0"/>
                  </a:lnTo>
                  <a:lnTo>
                    <a:pt x="8839199" y="85199"/>
                  </a:lnTo>
                  <a:close/>
                </a:path>
              </a:pathLst>
            </a:custGeom>
            <a:solidFill>
              <a:srgbClr val="5C4EE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608159A-E25E-55BD-EFD1-2100B9F0486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450" y="894300"/>
              <a:ext cx="6233198" cy="4189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6673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E8BA691-103D-A428-156E-8BE93521F9EE}"/>
              </a:ext>
            </a:extLst>
          </p:cNvPr>
          <p:cNvSpPr/>
          <p:nvPr/>
        </p:nvSpPr>
        <p:spPr>
          <a:xfrm flipH="1" flipV="1">
            <a:off x="252225" y="733093"/>
            <a:ext cx="709450" cy="441436"/>
          </a:xfrm>
          <a:prstGeom prst="rt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0C1B7-7E1B-5655-8A5D-79AAED11FBF7}"/>
              </a:ext>
            </a:extLst>
          </p:cNvPr>
          <p:cNvSpPr/>
          <p:nvPr/>
        </p:nvSpPr>
        <p:spPr>
          <a:xfrm>
            <a:off x="851334" y="78829"/>
            <a:ext cx="10846679" cy="154502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08514-8B0E-431B-8AB3-4BE86A6451C2}"/>
              </a:ext>
            </a:extLst>
          </p:cNvPr>
          <p:cNvSpPr/>
          <p:nvPr/>
        </p:nvSpPr>
        <p:spPr>
          <a:xfrm>
            <a:off x="252229" y="291661"/>
            <a:ext cx="1534516" cy="441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0D251-17BB-051A-73BE-89A23E12483B}"/>
              </a:ext>
            </a:extLst>
          </p:cNvPr>
          <p:cNvSpPr txBox="1"/>
          <p:nvPr/>
        </p:nvSpPr>
        <p:spPr>
          <a:xfrm>
            <a:off x="1954924" y="453258"/>
            <a:ext cx="91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 – Common Workflow Issues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9FC6A6-9E89-82FD-6615-D098AD6DD037}"/>
              </a:ext>
            </a:extLst>
          </p:cNvPr>
          <p:cNvGrpSpPr/>
          <p:nvPr/>
        </p:nvGrpSpPr>
        <p:grpSpPr>
          <a:xfrm>
            <a:off x="61761" y="2075628"/>
            <a:ext cx="3340459" cy="2416161"/>
            <a:chOff x="61761" y="2084936"/>
            <a:chExt cx="3340459" cy="45680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FABEAD-C1CE-2CAB-38F0-013F2DF314AE}"/>
                </a:ext>
              </a:extLst>
            </p:cNvPr>
            <p:cNvGrpSpPr/>
            <p:nvPr/>
          </p:nvGrpSpPr>
          <p:grpSpPr>
            <a:xfrm>
              <a:off x="61761" y="2084936"/>
              <a:ext cx="3340459" cy="4568060"/>
              <a:chOff x="61761" y="2084936"/>
              <a:chExt cx="3340459" cy="456806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99996-04E8-2A6F-20BA-FF0C7B696EC5}"/>
                  </a:ext>
                </a:extLst>
              </p:cNvPr>
              <p:cNvSpPr/>
              <p:nvPr/>
            </p:nvSpPr>
            <p:spPr>
              <a:xfrm>
                <a:off x="211307" y="2084936"/>
                <a:ext cx="3190913" cy="456806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16E4E59A-B32A-7103-A8C7-1804142AA495}"/>
                  </a:ext>
                </a:extLst>
              </p:cNvPr>
              <p:cNvSpPr/>
              <p:nvPr/>
            </p:nvSpPr>
            <p:spPr>
              <a:xfrm flipH="1" flipV="1">
                <a:off x="61761" y="3048904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064502-0663-B121-1F4F-F931572657C4}"/>
                  </a:ext>
                </a:extLst>
              </p:cNvPr>
              <p:cNvSpPr/>
              <p:nvPr/>
            </p:nvSpPr>
            <p:spPr>
              <a:xfrm>
                <a:off x="610216" y="2399941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EF58F6-8275-F4E0-9078-F9E7D2A12D87}"/>
                  </a:ext>
                </a:extLst>
              </p:cNvPr>
              <p:cNvSpPr/>
              <p:nvPr/>
            </p:nvSpPr>
            <p:spPr>
              <a:xfrm>
                <a:off x="61761" y="2426483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EAEF7C-3732-CE91-9F32-702681D518E6}"/>
                  </a:ext>
                </a:extLst>
              </p:cNvPr>
              <p:cNvSpPr txBox="1"/>
              <p:nvPr/>
            </p:nvSpPr>
            <p:spPr>
              <a:xfrm>
                <a:off x="293140" y="2396874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01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3880D-6EF4-021C-EDC0-63F1AC0C5ED4}"/>
                </a:ext>
              </a:extLst>
            </p:cNvPr>
            <p:cNvSpPr txBox="1"/>
            <p:nvPr/>
          </p:nvSpPr>
          <p:spPr>
            <a:xfrm>
              <a:off x="663578" y="3656909"/>
              <a:ext cx="2227281" cy="181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 up with the Workspaces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4CCCF3-FDB0-F3F6-E349-AADCC3A1986C}"/>
              </a:ext>
            </a:extLst>
          </p:cNvPr>
          <p:cNvGrpSpPr/>
          <p:nvPr/>
        </p:nvGrpSpPr>
        <p:grpSpPr>
          <a:xfrm>
            <a:off x="3059094" y="2075629"/>
            <a:ext cx="3153272" cy="2370325"/>
            <a:chOff x="3059094" y="2084937"/>
            <a:chExt cx="3153272" cy="448140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E1C251-2559-84A4-F742-D789A84C3689}"/>
                </a:ext>
              </a:extLst>
            </p:cNvPr>
            <p:cNvGrpSpPr/>
            <p:nvPr/>
          </p:nvGrpSpPr>
          <p:grpSpPr>
            <a:xfrm>
              <a:off x="3059094" y="2084937"/>
              <a:ext cx="3153272" cy="4481402"/>
              <a:chOff x="3059094" y="2084937"/>
              <a:chExt cx="3153272" cy="448140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354517-EEC5-30A2-8E19-7217FB6BA2EC}"/>
                  </a:ext>
                </a:extLst>
              </p:cNvPr>
              <p:cNvSpPr/>
              <p:nvPr/>
            </p:nvSpPr>
            <p:spPr>
              <a:xfrm>
                <a:off x="3165568" y="2084937"/>
                <a:ext cx="3046798" cy="448140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55ECA009-5EC6-964F-DF7B-5EB45E8F74F2}"/>
                  </a:ext>
                </a:extLst>
              </p:cNvPr>
              <p:cNvSpPr/>
              <p:nvPr/>
            </p:nvSpPr>
            <p:spPr>
              <a:xfrm flipH="1" flipV="1">
                <a:off x="3059094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E0429D-4667-1201-5D83-11E333297251}"/>
                  </a:ext>
                </a:extLst>
              </p:cNvPr>
              <p:cNvSpPr/>
              <p:nvPr/>
            </p:nvSpPr>
            <p:spPr>
              <a:xfrm>
                <a:off x="3458708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611D6A-6AB1-DB08-6FDE-F54138641CBF}"/>
                  </a:ext>
                </a:extLst>
              </p:cNvPr>
              <p:cNvSpPr/>
              <p:nvPr/>
            </p:nvSpPr>
            <p:spPr>
              <a:xfrm>
                <a:off x="3059094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FDDAA-CEE0-3A60-528D-40A18A05177D}"/>
                  </a:ext>
                </a:extLst>
              </p:cNvPr>
              <p:cNvSpPr txBox="1"/>
              <p:nvPr/>
            </p:nvSpPr>
            <p:spPr>
              <a:xfrm>
                <a:off x="3290473" y="2405217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02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760DCD-6EC6-5338-BDB6-8C2E39DAD018}"/>
                </a:ext>
              </a:extLst>
            </p:cNvPr>
            <p:cNvSpPr txBox="1"/>
            <p:nvPr/>
          </p:nvSpPr>
          <p:spPr>
            <a:xfrm>
              <a:off x="3508695" y="3214125"/>
              <a:ext cx="2304058" cy="61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Hard-Coded Values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27FDBD-F09D-DB14-ED66-AE7D791176D8}"/>
              </a:ext>
            </a:extLst>
          </p:cNvPr>
          <p:cNvGrpSpPr/>
          <p:nvPr/>
        </p:nvGrpSpPr>
        <p:grpSpPr>
          <a:xfrm>
            <a:off x="6039405" y="2075628"/>
            <a:ext cx="3230413" cy="2380776"/>
            <a:chOff x="6039405" y="2084936"/>
            <a:chExt cx="3230413" cy="4501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BC3BB0-A6C2-665F-83C0-1B46D8449A6F}"/>
                </a:ext>
              </a:extLst>
            </p:cNvPr>
            <p:cNvGrpSpPr/>
            <p:nvPr/>
          </p:nvGrpSpPr>
          <p:grpSpPr>
            <a:xfrm>
              <a:off x="6039405" y="2084936"/>
              <a:ext cx="3230413" cy="4501161"/>
              <a:chOff x="6039405" y="2084936"/>
              <a:chExt cx="3230413" cy="4501161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88706C3-FE5B-21F6-8605-5F474731DCC5}"/>
                  </a:ext>
                </a:extLst>
              </p:cNvPr>
              <p:cNvSpPr/>
              <p:nvPr/>
            </p:nvSpPr>
            <p:spPr>
              <a:xfrm flipH="1" flipV="1">
                <a:off x="603940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98E311-87B3-DCAA-05F0-64FC8370DA96}"/>
                  </a:ext>
                </a:extLst>
              </p:cNvPr>
              <p:cNvSpPr/>
              <p:nvPr/>
            </p:nvSpPr>
            <p:spPr>
              <a:xfrm>
                <a:off x="6104250" y="2084936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AC7C3D-C744-A830-7B2E-9CC15003ADD3}"/>
                  </a:ext>
                </a:extLst>
              </p:cNvPr>
              <p:cNvSpPr/>
              <p:nvPr/>
            </p:nvSpPr>
            <p:spPr>
              <a:xfrm>
                <a:off x="643901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75AB-F6EA-59D7-5A6D-FE7D664FABF7}"/>
                  </a:ext>
                </a:extLst>
              </p:cNvPr>
              <p:cNvSpPr/>
              <p:nvPr/>
            </p:nvSpPr>
            <p:spPr>
              <a:xfrm>
                <a:off x="603940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2B4572-DC90-F6D9-B5DF-37D7BD7A9D69}"/>
                  </a:ext>
                </a:extLst>
              </p:cNvPr>
              <p:cNvSpPr txBox="1"/>
              <p:nvPr/>
            </p:nvSpPr>
            <p:spPr>
              <a:xfrm>
                <a:off x="6270784" y="2405218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03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5778E0-01A0-CDB5-AB48-67B87D5CAF8C}"/>
                </a:ext>
              </a:extLst>
            </p:cNvPr>
            <p:cNvSpPr txBox="1"/>
            <p:nvPr/>
          </p:nvSpPr>
          <p:spPr>
            <a:xfrm>
              <a:off x="6364730" y="3113103"/>
              <a:ext cx="2371052" cy="268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5417">
                <a:lnSpc>
                  <a:spcPct val="150000"/>
                </a:lnSpc>
                <a:spcBef>
                  <a:spcPts val="420"/>
                </a:spcBef>
                <a:tabLst>
                  <a:tab pos="745048" algn="l"/>
                  <a:tab pos="745895" algn="l"/>
                </a:tabLst>
              </a:pPr>
              <a:r>
                <a:rPr lang="en-US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2000" spc="-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following</a:t>
              </a:r>
              <a:r>
                <a:rPr lang="en-US" sz="2000" spc="-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naming</a:t>
              </a:r>
              <a:r>
                <a:rPr lang="en-US" sz="2000" spc="-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</a:t>
              </a:r>
              <a:r>
                <a:rPr lang="en-US" sz="2000" spc="-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(tags)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869FA1-026A-4AFC-5888-90524EABC405}"/>
              </a:ext>
            </a:extLst>
          </p:cNvPr>
          <p:cNvGrpSpPr/>
          <p:nvPr/>
        </p:nvGrpSpPr>
        <p:grpSpPr>
          <a:xfrm>
            <a:off x="8968015" y="2065178"/>
            <a:ext cx="3223986" cy="2380776"/>
            <a:chOff x="8968015" y="2065178"/>
            <a:chExt cx="3223986" cy="450116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265689-F44E-C1B3-1DA0-63781ADAF03E}"/>
                </a:ext>
              </a:extLst>
            </p:cNvPr>
            <p:cNvGrpSpPr/>
            <p:nvPr/>
          </p:nvGrpSpPr>
          <p:grpSpPr>
            <a:xfrm>
              <a:off x="8968015" y="2065178"/>
              <a:ext cx="3223986" cy="4501161"/>
              <a:chOff x="8968015" y="2065178"/>
              <a:chExt cx="3223986" cy="4501161"/>
            </a:xfrm>
          </p:grpSpPr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76706789-5919-420B-B81B-E16E5A3F2CA7}"/>
                  </a:ext>
                </a:extLst>
              </p:cNvPr>
              <p:cNvSpPr/>
              <p:nvPr/>
            </p:nvSpPr>
            <p:spPr>
              <a:xfrm flipH="1" flipV="1">
                <a:off x="896801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25C9B13-F0DD-C6B1-CD56-3302C29F704A}"/>
                  </a:ext>
                </a:extLst>
              </p:cNvPr>
              <p:cNvSpPr/>
              <p:nvPr/>
            </p:nvSpPr>
            <p:spPr>
              <a:xfrm>
                <a:off x="9026433" y="2065178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85D44B-DD6F-9A2F-9C51-7AB42A84D4AC}"/>
                  </a:ext>
                </a:extLst>
              </p:cNvPr>
              <p:cNvSpPr/>
              <p:nvPr/>
            </p:nvSpPr>
            <p:spPr>
              <a:xfrm>
                <a:off x="936762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CA570B-029C-F93D-5BC4-DA456C351CAE}"/>
                  </a:ext>
                </a:extLst>
              </p:cNvPr>
              <p:cNvSpPr/>
              <p:nvPr/>
            </p:nvSpPr>
            <p:spPr>
              <a:xfrm>
                <a:off x="896801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5DD67-AD45-D5CE-B060-CE77D3D8A6B0}"/>
                  </a:ext>
                </a:extLst>
              </p:cNvPr>
              <p:cNvSpPr txBox="1"/>
              <p:nvPr/>
            </p:nvSpPr>
            <p:spPr>
              <a:xfrm>
                <a:off x="9199393" y="2405217"/>
                <a:ext cx="83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04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DE4357-28AE-FFCD-7297-0A9B56DB9DD4}"/>
                </a:ext>
              </a:extLst>
            </p:cNvPr>
            <p:cNvSpPr txBox="1"/>
            <p:nvPr/>
          </p:nvSpPr>
          <p:spPr>
            <a:xfrm>
              <a:off x="9528534" y="3269982"/>
              <a:ext cx="2085313" cy="181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Deleting a statelock file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635A09-F778-7C90-7F8A-06AD6F2A38DF}"/>
              </a:ext>
            </a:extLst>
          </p:cNvPr>
          <p:cNvGrpSpPr/>
          <p:nvPr/>
        </p:nvGrpSpPr>
        <p:grpSpPr>
          <a:xfrm>
            <a:off x="61761" y="4326925"/>
            <a:ext cx="3340459" cy="2416161"/>
            <a:chOff x="61761" y="2084936"/>
            <a:chExt cx="3340459" cy="456806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4C27F1C-1F2F-B255-5D3A-4278DC3E5CE4}"/>
                </a:ext>
              </a:extLst>
            </p:cNvPr>
            <p:cNvGrpSpPr/>
            <p:nvPr/>
          </p:nvGrpSpPr>
          <p:grpSpPr>
            <a:xfrm>
              <a:off x="61761" y="2084936"/>
              <a:ext cx="3340459" cy="4568060"/>
              <a:chOff x="61761" y="2084936"/>
              <a:chExt cx="3340459" cy="456806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27DF0A1-0A10-CFD6-0650-36C97565DCC6}"/>
                  </a:ext>
                </a:extLst>
              </p:cNvPr>
              <p:cNvSpPr/>
              <p:nvPr/>
            </p:nvSpPr>
            <p:spPr>
              <a:xfrm>
                <a:off x="211307" y="2084936"/>
                <a:ext cx="3190913" cy="4568060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1" name="Right Triangle 100">
                <a:extLst>
                  <a:ext uri="{FF2B5EF4-FFF2-40B4-BE49-F238E27FC236}">
                    <a16:creationId xmlns:a16="http://schemas.microsoft.com/office/drawing/2014/main" id="{A615D12F-509D-372C-25C0-862DA4366949}"/>
                  </a:ext>
                </a:extLst>
              </p:cNvPr>
              <p:cNvSpPr/>
              <p:nvPr/>
            </p:nvSpPr>
            <p:spPr>
              <a:xfrm flipH="1" flipV="1">
                <a:off x="61761" y="3048904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CC568B3-7F73-5963-4AAF-CDC832ACCD83}"/>
                  </a:ext>
                </a:extLst>
              </p:cNvPr>
              <p:cNvSpPr/>
              <p:nvPr/>
            </p:nvSpPr>
            <p:spPr>
              <a:xfrm>
                <a:off x="610216" y="2399941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E627AD7-79F8-66FA-F32F-25E65E525854}"/>
                  </a:ext>
                </a:extLst>
              </p:cNvPr>
              <p:cNvSpPr/>
              <p:nvPr/>
            </p:nvSpPr>
            <p:spPr>
              <a:xfrm>
                <a:off x="61761" y="2426483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5F3AE5-FC31-877F-F267-41D59D8E6CF2}"/>
                  </a:ext>
                </a:extLst>
              </p:cNvPr>
              <p:cNvSpPr txBox="1"/>
              <p:nvPr/>
            </p:nvSpPr>
            <p:spPr>
              <a:xfrm>
                <a:off x="293140" y="2396874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05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B75B87-8DF6-CB15-8DA2-E99477F94D91}"/>
                </a:ext>
              </a:extLst>
            </p:cNvPr>
            <p:cNvSpPr txBox="1"/>
            <p:nvPr/>
          </p:nvSpPr>
          <p:spPr>
            <a:xfrm>
              <a:off x="511841" y="3653601"/>
              <a:ext cx="2227281" cy="94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5417">
                <a:lnSpc>
                  <a:spcPct val="150000"/>
                </a:lnSpc>
                <a:spcBef>
                  <a:spcPts val="420"/>
                </a:spcBef>
                <a:tabLst>
                  <a:tab pos="745048" algn="l"/>
                  <a:tab pos="745895" algn="l"/>
                </a:tabLst>
              </a:pPr>
              <a:r>
                <a:rPr lang="en-IN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</a:t>
              </a:r>
              <a:r>
                <a:rPr lang="en-IN" sz="2000" spc="-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D41C54-F999-70F5-5AA8-D31EBC68107B}"/>
              </a:ext>
            </a:extLst>
          </p:cNvPr>
          <p:cNvGrpSpPr/>
          <p:nvPr/>
        </p:nvGrpSpPr>
        <p:grpSpPr>
          <a:xfrm>
            <a:off x="3059094" y="4326926"/>
            <a:ext cx="3153272" cy="2370325"/>
            <a:chOff x="3059094" y="2084937"/>
            <a:chExt cx="3153272" cy="448140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E98600-3A5E-FE1E-A85F-1A194954C93E}"/>
                </a:ext>
              </a:extLst>
            </p:cNvPr>
            <p:cNvGrpSpPr/>
            <p:nvPr/>
          </p:nvGrpSpPr>
          <p:grpSpPr>
            <a:xfrm>
              <a:off x="3059094" y="2084937"/>
              <a:ext cx="3153272" cy="4481402"/>
              <a:chOff x="3059094" y="2084937"/>
              <a:chExt cx="3153272" cy="448140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AEB08FE-DF8C-0428-D789-16C9A52808CF}"/>
                  </a:ext>
                </a:extLst>
              </p:cNvPr>
              <p:cNvSpPr/>
              <p:nvPr/>
            </p:nvSpPr>
            <p:spPr>
              <a:xfrm>
                <a:off x="3165568" y="2084937"/>
                <a:ext cx="3046798" cy="4481402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Right Triangle 93">
                <a:extLst>
                  <a:ext uri="{FF2B5EF4-FFF2-40B4-BE49-F238E27FC236}">
                    <a16:creationId xmlns:a16="http://schemas.microsoft.com/office/drawing/2014/main" id="{AC28C9A8-E7FF-15FD-6C0C-9FC9D38BF74A}"/>
                  </a:ext>
                </a:extLst>
              </p:cNvPr>
              <p:cNvSpPr/>
              <p:nvPr/>
            </p:nvSpPr>
            <p:spPr>
              <a:xfrm flipH="1" flipV="1">
                <a:off x="3059094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5DD622A-0A45-78DE-1000-8A698557F7E1}"/>
                  </a:ext>
                </a:extLst>
              </p:cNvPr>
              <p:cNvSpPr/>
              <p:nvPr/>
            </p:nvSpPr>
            <p:spPr>
              <a:xfrm>
                <a:off x="3458708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4787896-D1E7-82B3-94F6-9A4E04B3298C}"/>
                  </a:ext>
                </a:extLst>
              </p:cNvPr>
              <p:cNvSpPr/>
              <p:nvPr/>
            </p:nvSpPr>
            <p:spPr>
              <a:xfrm>
                <a:off x="3059094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BEAAA17-EE2B-55A8-C8CB-D88EFB8B9E69}"/>
                  </a:ext>
                </a:extLst>
              </p:cNvPr>
              <p:cNvSpPr txBox="1"/>
              <p:nvPr/>
            </p:nvSpPr>
            <p:spPr>
              <a:xfrm>
                <a:off x="3290473" y="2405217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06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6B6949-3EBC-104E-600D-9F9C9C62C080}"/>
                </a:ext>
              </a:extLst>
            </p:cNvPr>
            <p:cNvSpPr txBox="1"/>
            <p:nvPr/>
          </p:nvSpPr>
          <p:spPr>
            <a:xfrm>
              <a:off x="3384491" y="3557795"/>
              <a:ext cx="2304058" cy="94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5417">
                <a:lnSpc>
                  <a:spcPct val="150000"/>
                </a:lnSpc>
                <a:spcBef>
                  <a:spcPts val="420"/>
                </a:spcBef>
                <a:tabLst>
                  <a:tab pos="745048" algn="l"/>
                  <a:tab pos="745895" algn="l"/>
                </a:tabLst>
              </a:pPr>
              <a:r>
                <a:rPr lang="en-IN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</a:t>
              </a:r>
              <a:r>
                <a:rPr lang="en-IN" sz="2000" spc="-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26740E-7685-9289-C7B9-0D476B02C989}"/>
              </a:ext>
            </a:extLst>
          </p:cNvPr>
          <p:cNvGrpSpPr/>
          <p:nvPr/>
        </p:nvGrpSpPr>
        <p:grpSpPr>
          <a:xfrm>
            <a:off x="6039405" y="4326925"/>
            <a:ext cx="3230413" cy="2380776"/>
            <a:chOff x="6039405" y="2084936"/>
            <a:chExt cx="3230413" cy="450116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7B024A-A41E-43CE-D775-0E4E1F9AA36D}"/>
                </a:ext>
              </a:extLst>
            </p:cNvPr>
            <p:cNvGrpSpPr/>
            <p:nvPr/>
          </p:nvGrpSpPr>
          <p:grpSpPr>
            <a:xfrm>
              <a:off x="6039405" y="2084936"/>
              <a:ext cx="3230413" cy="4501161"/>
              <a:chOff x="6039405" y="2084936"/>
              <a:chExt cx="3230413" cy="4501161"/>
            </a:xfrm>
          </p:grpSpPr>
          <p:sp>
            <p:nvSpPr>
              <p:cNvPr id="86" name="Right Triangle 85">
                <a:extLst>
                  <a:ext uri="{FF2B5EF4-FFF2-40B4-BE49-F238E27FC236}">
                    <a16:creationId xmlns:a16="http://schemas.microsoft.com/office/drawing/2014/main" id="{E55CE86D-4E99-6177-FC4C-7DAAE71AFDC6}"/>
                  </a:ext>
                </a:extLst>
              </p:cNvPr>
              <p:cNvSpPr/>
              <p:nvPr/>
            </p:nvSpPr>
            <p:spPr>
              <a:xfrm flipH="1" flipV="1">
                <a:off x="603940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7E35E6-FED1-A1CA-F4EC-D20DF070676A}"/>
                  </a:ext>
                </a:extLst>
              </p:cNvPr>
              <p:cNvSpPr/>
              <p:nvPr/>
            </p:nvSpPr>
            <p:spPr>
              <a:xfrm>
                <a:off x="6104250" y="2084936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4CDDEF4-8FE7-C7D7-96B8-5CF2ECEE49DF}"/>
                  </a:ext>
                </a:extLst>
              </p:cNvPr>
              <p:cNvSpPr/>
              <p:nvPr/>
            </p:nvSpPr>
            <p:spPr>
              <a:xfrm>
                <a:off x="643901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EBB557D-7A34-D6B1-B351-2B3C55300EEC}"/>
                  </a:ext>
                </a:extLst>
              </p:cNvPr>
              <p:cNvSpPr/>
              <p:nvPr/>
            </p:nvSpPr>
            <p:spPr>
              <a:xfrm>
                <a:off x="603940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C1FE335-F250-DDEB-13B4-6EB0077F1698}"/>
                  </a:ext>
                </a:extLst>
              </p:cNvPr>
              <p:cNvSpPr txBox="1"/>
              <p:nvPr/>
            </p:nvSpPr>
            <p:spPr>
              <a:xfrm>
                <a:off x="6270784" y="2405218"/>
                <a:ext cx="838342" cy="69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07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667466-D2F1-A091-556D-79016B413A82}"/>
                </a:ext>
              </a:extLst>
            </p:cNvPr>
            <p:cNvSpPr txBox="1"/>
            <p:nvPr/>
          </p:nvSpPr>
          <p:spPr>
            <a:xfrm>
              <a:off x="6485874" y="3537940"/>
              <a:ext cx="2182220" cy="942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086">
                <a:lnSpc>
                  <a:spcPct val="150000"/>
                </a:lnSpc>
                <a:spcBef>
                  <a:spcPts val="420"/>
                </a:spcBef>
                <a:tabLst>
                  <a:tab pos="745048" algn="l"/>
                  <a:tab pos="745895" algn="l"/>
                </a:tabLst>
              </a:pPr>
              <a:r>
                <a:rPr lang="en-IN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Permissions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D04F74-1619-1645-FC1F-CA28A64D4744}"/>
              </a:ext>
            </a:extLst>
          </p:cNvPr>
          <p:cNvGrpSpPr/>
          <p:nvPr/>
        </p:nvGrpSpPr>
        <p:grpSpPr>
          <a:xfrm>
            <a:off x="8968015" y="4316475"/>
            <a:ext cx="3223986" cy="2380776"/>
            <a:chOff x="8968015" y="2065178"/>
            <a:chExt cx="3223986" cy="450116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FAEBAF5-34CB-41B0-7169-ADEB5E2F534C}"/>
                </a:ext>
              </a:extLst>
            </p:cNvPr>
            <p:cNvGrpSpPr/>
            <p:nvPr/>
          </p:nvGrpSpPr>
          <p:grpSpPr>
            <a:xfrm>
              <a:off x="8968015" y="2065178"/>
              <a:ext cx="3223986" cy="4501161"/>
              <a:chOff x="8968015" y="2065178"/>
              <a:chExt cx="3223986" cy="4501161"/>
            </a:xfrm>
          </p:grpSpPr>
          <p:sp>
            <p:nvSpPr>
              <p:cNvPr id="79" name="Right Triangle 78">
                <a:extLst>
                  <a:ext uri="{FF2B5EF4-FFF2-40B4-BE49-F238E27FC236}">
                    <a16:creationId xmlns:a16="http://schemas.microsoft.com/office/drawing/2014/main" id="{A5BEB919-BCD9-879F-DCF8-749455299EBA}"/>
                  </a:ext>
                </a:extLst>
              </p:cNvPr>
              <p:cNvSpPr/>
              <p:nvPr/>
            </p:nvSpPr>
            <p:spPr>
              <a:xfrm flipH="1" flipV="1">
                <a:off x="8968015" y="3057247"/>
                <a:ext cx="603606" cy="622421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308A79B-F008-CE6A-9CD8-78EC46729B79}"/>
                  </a:ext>
                </a:extLst>
              </p:cNvPr>
              <p:cNvSpPr/>
              <p:nvPr/>
            </p:nvSpPr>
            <p:spPr>
              <a:xfrm>
                <a:off x="9026433" y="2065178"/>
                <a:ext cx="3165568" cy="4501161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E0374F0-AA19-DB9F-66B3-E92AAE425715}"/>
                  </a:ext>
                </a:extLst>
              </p:cNvPr>
              <p:cNvSpPr/>
              <p:nvPr/>
            </p:nvSpPr>
            <p:spPr>
              <a:xfrm>
                <a:off x="9367629" y="2336150"/>
                <a:ext cx="2360761" cy="387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412C2-9028-301C-AF2F-BB93E5D732EF}"/>
                  </a:ext>
                </a:extLst>
              </p:cNvPr>
              <p:cNvSpPr/>
              <p:nvPr/>
            </p:nvSpPr>
            <p:spPr>
              <a:xfrm>
                <a:off x="8968015" y="2434826"/>
                <a:ext cx="1287690" cy="62242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45BDC0-426D-8A83-EE11-519C81948A98}"/>
                  </a:ext>
                </a:extLst>
              </p:cNvPr>
              <p:cNvSpPr txBox="1"/>
              <p:nvPr/>
            </p:nvSpPr>
            <p:spPr>
              <a:xfrm>
                <a:off x="9199393" y="2405217"/>
                <a:ext cx="83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08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24D45-7B9D-2026-4B6E-D1445233FFB8}"/>
                </a:ext>
              </a:extLst>
            </p:cNvPr>
            <p:cNvSpPr txBox="1"/>
            <p:nvPr/>
          </p:nvSpPr>
          <p:spPr>
            <a:xfrm>
              <a:off x="9496471" y="3214126"/>
              <a:ext cx="2201542" cy="181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spc="-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Renaming</a:t>
              </a:r>
              <a:r>
                <a:rPr lang="en-IN" sz="2000" spc="-4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modules,</a:t>
              </a:r>
              <a:r>
                <a:rPr lang="en-IN" sz="2000" spc="-4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00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Demo on Terraform: Create Azure Resource Group | by tarun bhatt | DevOps  Dudes | Medium">
            <a:extLst>
              <a:ext uri="{FF2B5EF4-FFF2-40B4-BE49-F238E27FC236}">
                <a16:creationId xmlns:a16="http://schemas.microsoft.com/office/drawing/2014/main" id="{F3C59EB3-1F5E-D27A-EC63-41841D98A4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730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9DA62D-5BFE-07A8-01E5-C1A1C790F9DF}"/>
              </a:ext>
            </a:extLst>
          </p:cNvPr>
          <p:cNvGrpSpPr/>
          <p:nvPr/>
        </p:nvGrpSpPr>
        <p:grpSpPr>
          <a:xfrm>
            <a:off x="373106" y="2021305"/>
            <a:ext cx="11445788" cy="2129089"/>
            <a:chOff x="252225" y="78830"/>
            <a:chExt cx="11445788" cy="1442788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8BA691-103D-A428-156E-8BE93521F9EE}"/>
                </a:ext>
              </a:extLst>
            </p:cNvPr>
            <p:cNvSpPr/>
            <p:nvPr/>
          </p:nvSpPr>
          <p:spPr>
            <a:xfrm flipH="1" flipV="1">
              <a:off x="252225" y="733093"/>
              <a:ext cx="709450" cy="441436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A0C1B7-7E1B-5655-8A5D-79AAED11FBF7}"/>
                </a:ext>
              </a:extLst>
            </p:cNvPr>
            <p:cNvSpPr/>
            <p:nvPr/>
          </p:nvSpPr>
          <p:spPr>
            <a:xfrm>
              <a:off x="851334" y="78830"/>
              <a:ext cx="10846679" cy="1442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208514-8B0E-431B-8AB3-4BE86A6451C2}"/>
                </a:ext>
              </a:extLst>
            </p:cNvPr>
            <p:cNvSpPr/>
            <p:nvPr/>
          </p:nvSpPr>
          <p:spPr>
            <a:xfrm>
              <a:off x="252229" y="291661"/>
              <a:ext cx="1534516" cy="4414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66C30E-77CE-415D-B38E-7DE5DF048F79}"/>
              </a:ext>
            </a:extLst>
          </p:cNvPr>
          <p:cNvSpPr txBox="1"/>
          <p:nvPr/>
        </p:nvSpPr>
        <p:spPr>
          <a:xfrm>
            <a:off x="1902788" y="2263511"/>
            <a:ext cx="9095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96570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148</Words>
  <Application>Microsoft Office PowerPoint</Application>
  <PresentationFormat>Widescreen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D, SJBIT</dc:creator>
  <cp:lastModifiedBy>Yuktha D</cp:lastModifiedBy>
  <cp:revision>2</cp:revision>
  <dcterms:created xsi:type="dcterms:W3CDTF">2024-05-22T11:01:46Z</dcterms:created>
  <dcterms:modified xsi:type="dcterms:W3CDTF">2024-05-22T16:02:25Z</dcterms:modified>
</cp:coreProperties>
</file>