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4" r:id="rId4"/>
    <p:sldId id="278" r:id="rId5"/>
    <p:sldId id="281" r:id="rId6"/>
    <p:sldId id="275" r:id="rId7"/>
    <p:sldId id="263" r:id="rId8"/>
    <p:sldId id="259" r:id="rId9"/>
    <p:sldId id="267" r:id="rId10"/>
    <p:sldId id="27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DFF"/>
    <a:srgbClr val="8380FD"/>
    <a:srgbClr val="2496ED"/>
    <a:srgbClr val="96CAF0"/>
    <a:srgbClr val="6FC2C9"/>
    <a:srgbClr val="FFE177"/>
    <a:srgbClr val="FF82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F7C3-2D1D-4132-85A8-F4BAD0D87E33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872A-5530-4C62-83B0-E4E817B24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9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45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07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https://get.pxhere.com/photo/job-office-collaboration-design-interior-design-white-collar-worker-conversation-learning-employment-hand-desk-furniture-interview-building-team-gesture-management-1535603.jpg</a:t>
            </a:r>
          </a:p>
          <a:p>
            <a:endParaRPr lang="en-US" dirty="0"/>
          </a:p>
          <a:p>
            <a:r>
              <a:rPr lang="en-US" dirty="0"/>
              <a:t>https://pixnio.com/free-images/2017/08/29/2017-08-29-16-04-13-1000x667.jpg</a:t>
            </a:r>
          </a:p>
          <a:p>
            <a:endParaRPr lang="en-US" dirty="0"/>
          </a:p>
          <a:p>
            <a:r>
              <a:rPr lang="en-US" dirty="0"/>
              <a:t>https://pixnio.com/free-images/2020/09/01/2020-09-01-09-33-31-1200x800.jpg</a:t>
            </a:r>
          </a:p>
          <a:p>
            <a:endParaRPr lang="en-US" dirty="0"/>
          </a:p>
          <a:p>
            <a:r>
              <a:rPr lang="en-US" dirty="0"/>
              <a:t>https://live.staticflickr.com/65535/50938102118_144ee02523_b.jpg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FDB10-D707-4C25-B5B4-F6CF0A002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https://unsplash.com/photos/5QgIuuBxKwM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='https://www.freepik.com/photos/asian-guy'&gt;Asian guy photo created by </a:t>
            </a:r>
            <a:r>
              <a:rPr lang="en-US" dirty="0" err="1"/>
              <a:t>benzoix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38B77-E4E2-497C-800B-6B3D6FE98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38B77-E4E2-497C-800B-6B3D6FE98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https://www.freepik.com/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9AB63-4E77-4600-8F0B-08C5510D8063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C621-A122-842C-585C-19E9DDCA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FCF19-EE56-9999-06D6-21B2BC15E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9D08-5252-FADE-3F3F-FE7E7930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7107-AFD7-0168-A45E-B2D6C15C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F301-B1D6-CDAF-B986-BA71D67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7ED1-6ED7-5663-0654-44DE524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E0CAF-9EB9-081E-B96E-86BBA3F16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2EF9-3DB5-4CBB-D5FA-6625F3B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5E48-FC0F-273A-DCD7-1362690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821F-3321-EAF0-8A03-1EBCCDF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6A305-22BB-48BF-3A02-368CDB7A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6648-EAD6-494C-47C8-26284BAC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3500-FAA5-F557-E2D7-51216AC7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B7FD-6661-7A3E-56A5-6BE289C4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5330-6BA6-AB38-AE09-12D8B21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093D-3013-E9A5-3A4C-167A827D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2C43-85D2-B4A0-2A81-9EAD74C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DE4D-EE38-3337-6DF4-D99EAAB3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BB35-BC20-989F-7484-9EB25E13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0F45-C9A5-2F75-07D9-48D1553D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E0AA-9371-CD7D-3B00-ADD15B03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655D-E047-7E9F-9D18-3C1EDE70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16BB-18A4-4116-B783-793740B6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8142-52CF-43E7-9C17-9AF9C7F1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DA31-32AC-3684-0E49-4485635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7D23-E737-974A-5BAA-B0EB7733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B70F-DA3A-35CB-9D76-D43E6864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C412-1645-CAED-B7A8-E668B95B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779A-AA57-8BA6-6410-764902B2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76E7-D9EC-466F-6654-DC0A814C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5BF1-C5EA-5288-87A4-5179E628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3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4558-88FC-797E-1938-97F19E4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6AD76-B8E0-AC18-A1E5-BC6A676C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5CC5-B10C-7401-8020-E7DF2A7C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A1DF2-F191-81FC-42A1-E0B9632E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C8FE5-F98D-F645-C435-4CA2FF2B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E10E8-010D-51CF-614B-42CBDC49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517A-B444-5F76-48E3-4C9D751D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6592-E336-BD37-D7A3-08B8FD1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A52F-FC5A-4AE1-F70B-9DB2C295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75C7C-8CE2-E8B7-956F-3B06431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79AF-F408-A3A6-0CC3-51DBAFCA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3E119-9271-A8AD-9CB4-C55345AE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4CD53-1659-7C0E-3B8A-1350ED37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421F2-8EAA-2786-AAE4-3751F3BB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4696-22D9-4BEC-F877-23A69E26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9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FFCE-C23B-2258-01DB-A43F869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15D7-0E0E-B80E-C75E-CC1CBBD6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414E-316C-A8E5-60DE-8F7B2BFA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D63E7-2B78-C3DC-DE25-3CCD7110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0EDD-0B69-28BA-747D-FFD27E32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C037-133E-0CB2-6589-AC3AB1B2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C6FE-A6E1-ABAF-19B3-CDF8DF4E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87DE7-61D3-A926-A6FD-B78BCB29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16E5-0520-0ABB-0AD4-24EFA0D1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C0709-C40D-5FDD-6281-8A30592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A5520-4275-752D-6F21-FFE173E7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ADAA-B594-0156-D745-F0ECCCCA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57EF-B4AB-CFC0-3C36-7FC9B2E1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4932A-C3B4-0579-3B4B-939CDC28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87AA-3D12-A4A9-BF9D-8D265197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32D42-06DD-49B9-98F0-78B54FE0ABD4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8644-5592-25BC-BA85-C34245C1D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6F49-6FAF-6D91-2DD9-5459D9CF2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F1293-B228-4422-B11A-05409711F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xpixel.net/Office-Business-Meeting-Team-Meeting-Business-539556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Top Corners Rounded 148">
            <a:extLst>
              <a:ext uri="{FF2B5EF4-FFF2-40B4-BE49-F238E27FC236}">
                <a16:creationId xmlns:a16="http://schemas.microsoft.com/office/drawing/2014/main" id="{28BC877F-5A1D-4687-8FC7-632917BD1CCB}"/>
              </a:ext>
            </a:extLst>
          </p:cNvPr>
          <p:cNvSpPr/>
          <p:nvPr/>
        </p:nvSpPr>
        <p:spPr>
          <a:xfrm rot="5400000">
            <a:off x="1044983" y="-123415"/>
            <a:ext cx="4958534" cy="7048501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4ECAE0-3924-4F94-87A0-08AA22C0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320" y="685239"/>
            <a:ext cx="5545134" cy="548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B196E-35E7-4723-B812-9B55D62B25A6}"/>
              </a:ext>
            </a:extLst>
          </p:cNvPr>
          <p:cNvSpPr txBox="1"/>
          <p:nvPr/>
        </p:nvSpPr>
        <p:spPr>
          <a:xfrm>
            <a:off x="0" y="2751891"/>
            <a:ext cx="96287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ptos Black" panose="020B0004020202020204" pitchFamily="34" charset="0"/>
                <a:cs typeface="Segoe UI" panose="020B0502040204020203" pitchFamily="34" charset="0"/>
              </a:rPr>
              <a:t>Kubernetes</a:t>
            </a:r>
            <a:endParaRPr lang="en-US" sz="6600" b="1" dirty="0">
              <a:solidFill>
                <a:schemeClr val="bg1"/>
              </a:solidFill>
              <a:latin typeface="Aptos Black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30C147-6B0D-4A60-9021-6595DAE455C6}"/>
              </a:ext>
            </a:extLst>
          </p:cNvPr>
          <p:cNvSpPr txBox="1"/>
          <p:nvPr/>
        </p:nvSpPr>
        <p:spPr>
          <a:xfrm>
            <a:off x="932570" y="6268731"/>
            <a:ext cx="48078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25-05-2024	</a:t>
            </a:r>
          </a:p>
        </p:txBody>
      </p:sp>
      <p:pic>
        <p:nvPicPr>
          <p:cNvPr id="3" name="Picture 2" descr="A blue and black hexagon with a wheel&#10;&#10;Description automatically generated">
            <a:extLst>
              <a:ext uri="{FF2B5EF4-FFF2-40B4-BE49-F238E27FC236}">
                <a16:creationId xmlns:a16="http://schemas.microsoft.com/office/drawing/2014/main" id="{015D3C0E-BD21-703F-37C3-29E78CE5A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6" y="1437615"/>
            <a:ext cx="1354217" cy="13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F257A-9BAF-7288-F475-1CDE69762853}"/>
              </a:ext>
            </a:extLst>
          </p:cNvPr>
          <p:cNvSpPr txBox="1"/>
          <p:nvPr/>
        </p:nvSpPr>
        <p:spPr>
          <a:xfrm>
            <a:off x="6234865" y="568517"/>
            <a:ext cx="5248221" cy="106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3" name="Picture 2" descr="A blue and black hexagon with a wheel&#10;&#10;Description automatically generated">
            <a:extLst>
              <a:ext uri="{FF2B5EF4-FFF2-40B4-BE49-F238E27FC236}">
                <a16:creationId xmlns:a16="http://schemas.microsoft.com/office/drawing/2014/main" id="{3E246917-B2FE-EAC5-741A-1F8383D48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E919CB-9AE2-F159-CFBA-58B9350150F1}"/>
              </a:ext>
            </a:extLst>
          </p:cNvPr>
          <p:cNvSpPr txBox="1"/>
          <p:nvPr/>
        </p:nvSpPr>
        <p:spPr>
          <a:xfrm>
            <a:off x="6234868" y="1820369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</a:rPr>
              <a:t>Kubernetes is a powerful tool for managing containerized applications, offering significant benefits in scalability, flexibility, and automation. Its ability to orchestrate complex, distributed systems makes it invaluable for modern application deployment and management.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</a:rPr>
              <a:t>Despite its complexity and the challenges associated with its implementation, Kubernetes provides a robust framework for achieving high availability and efficiency in diverse industry applications.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</a:rPr>
              <a:t>By leveraging Kubernetes, organizations can enhance their operational capabilities and accelerate innovation.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: Top Corners Rounded 148">
            <a:extLst>
              <a:ext uri="{FF2B5EF4-FFF2-40B4-BE49-F238E27FC236}">
                <a16:creationId xmlns:a16="http://schemas.microsoft.com/office/drawing/2014/main" id="{28BC877F-5A1D-4687-8FC7-632917BD1CCB}"/>
              </a:ext>
            </a:extLst>
          </p:cNvPr>
          <p:cNvSpPr/>
          <p:nvPr/>
        </p:nvSpPr>
        <p:spPr>
          <a:xfrm rot="16200000">
            <a:off x="5728562" y="-583337"/>
            <a:ext cx="4958534" cy="796834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B196E-35E7-4723-B812-9B55D62B25A6}"/>
              </a:ext>
            </a:extLst>
          </p:cNvPr>
          <p:cNvSpPr txBox="1"/>
          <p:nvPr/>
        </p:nvSpPr>
        <p:spPr>
          <a:xfrm>
            <a:off x="7020718" y="2086819"/>
            <a:ext cx="4620420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800" b="1" dirty="0">
                <a:solidFill>
                  <a:srgbClr val="BC2C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</a:p>
          <a:p>
            <a:pPr algn="r"/>
            <a:r>
              <a:rPr lang="en-US" sz="8800" b="1" dirty="0">
                <a:solidFill>
                  <a:srgbClr val="BC2C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38A06E4-3806-42EE-9AD9-42E6A74229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8988" y="1449615"/>
            <a:ext cx="3908425" cy="4789488"/>
            <a:chOff x="1297" y="1032"/>
            <a:chExt cx="2462" cy="301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2DE28B7-4804-40A3-8F8F-E28CB64B4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512"/>
              <a:ext cx="364" cy="890"/>
            </a:xfrm>
            <a:custGeom>
              <a:avLst/>
              <a:gdLst>
                <a:gd name="T0" fmla="*/ 53 w 87"/>
                <a:gd name="T1" fmla="*/ 0 h 213"/>
                <a:gd name="T2" fmla="*/ 4 w 87"/>
                <a:gd name="T3" fmla="*/ 105 h 213"/>
                <a:gd name="T4" fmla="*/ 27 w 87"/>
                <a:gd name="T5" fmla="*/ 213 h 213"/>
                <a:gd name="T6" fmla="*/ 47 w 87"/>
                <a:gd name="T7" fmla="*/ 207 h 213"/>
                <a:gd name="T8" fmla="*/ 38 w 87"/>
                <a:gd name="T9" fmla="*/ 118 h 213"/>
                <a:gd name="T10" fmla="*/ 77 w 87"/>
                <a:gd name="T11" fmla="*/ 64 h 213"/>
                <a:gd name="T12" fmla="*/ 53 w 87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13">
                  <a:moveTo>
                    <a:pt x="53" y="0"/>
                  </a:moveTo>
                  <a:cubicBezTo>
                    <a:pt x="53" y="0"/>
                    <a:pt x="8" y="92"/>
                    <a:pt x="4" y="105"/>
                  </a:cubicBezTo>
                  <a:cubicBezTo>
                    <a:pt x="0" y="118"/>
                    <a:pt x="27" y="213"/>
                    <a:pt x="27" y="213"/>
                  </a:cubicBezTo>
                  <a:cubicBezTo>
                    <a:pt x="27" y="213"/>
                    <a:pt x="43" y="212"/>
                    <a:pt x="47" y="207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66" y="100"/>
                    <a:pt x="77" y="64"/>
                  </a:cubicBezTo>
                  <a:cubicBezTo>
                    <a:pt x="87" y="29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F5DE3C3-4DBB-49B6-88CD-AED8F3B96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2173"/>
              <a:ext cx="515" cy="346"/>
            </a:xfrm>
            <a:custGeom>
              <a:avLst/>
              <a:gdLst>
                <a:gd name="T0" fmla="*/ 17 w 123"/>
                <a:gd name="T1" fmla="*/ 0 h 83"/>
                <a:gd name="T2" fmla="*/ 115 w 123"/>
                <a:gd name="T3" fmla="*/ 1 h 83"/>
                <a:gd name="T4" fmla="*/ 123 w 123"/>
                <a:gd name="T5" fmla="*/ 7 h 83"/>
                <a:gd name="T6" fmla="*/ 116 w 123"/>
                <a:gd name="T7" fmla="*/ 77 h 83"/>
                <a:gd name="T8" fmla="*/ 108 w 123"/>
                <a:gd name="T9" fmla="*/ 83 h 83"/>
                <a:gd name="T10" fmla="*/ 10 w 123"/>
                <a:gd name="T11" fmla="*/ 81 h 83"/>
                <a:gd name="T12" fmla="*/ 0 w 123"/>
                <a:gd name="T13" fmla="*/ 75 h 83"/>
                <a:gd name="T14" fmla="*/ 7 w 123"/>
                <a:gd name="T15" fmla="*/ 5 h 83"/>
                <a:gd name="T16" fmla="*/ 17 w 123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83">
                  <a:moveTo>
                    <a:pt x="17" y="0"/>
                  </a:moveTo>
                  <a:cubicBezTo>
                    <a:pt x="115" y="1"/>
                    <a:pt x="115" y="1"/>
                    <a:pt x="115" y="1"/>
                  </a:cubicBezTo>
                  <a:cubicBezTo>
                    <a:pt x="120" y="2"/>
                    <a:pt x="123" y="4"/>
                    <a:pt x="123" y="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1"/>
                    <a:pt x="112" y="83"/>
                    <a:pt x="108" y="8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" y="80"/>
                    <a:pt x="0" y="78"/>
                    <a:pt x="0" y="7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2"/>
                    <a:pt x="9" y="0"/>
                    <a:pt x="17" y="0"/>
                  </a:cubicBezTo>
                  <a:close/>
                </a:path>
              </a:pathLst>
            </a:custGeom>
            <a:solidFill>
              <a:srgbClr val="97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B6F568C-F154-4BCE-B42C-70CF17C1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2168"/>
              <a:ext cx="511" cy="351"/>
            </a:xfrm>
            <a:custGeom>
              <a:avLst/>
              <a:gdLst>
                <a:gd name="T0" fmla="*/ 16 w 122"/>
                <a:gd name="T1" fmla="*/ 1 h 84"/>
                <a:gd name="T2" fmla="*/ 114 w 122"/>
                <a:gd name="T3" fmla="*/ 2 h 84"/>
                <a:gd name="T4" fmla="*/ 122 w 122"/>
                <a:gd name="T5" fmla="*/ 8 h 84"/>
                <a:gd name="T6" fmla="*/ 115 w 122"/>
                <a:gd name="T7" fmla="*/ 79 h 84"/>
                <a:gd name="T8" fmla="*/ 106 w 122"/>
                <a:gd name="T9" fmla="*/ 84 h 84"/>
                <a:gd name="T10" fmla="*/ 8 w 122"/>
                <a:gd name="T11" fmla="*/ 83 h 84"/>
                <a:gd name="T12" fmla="*/ 0 w 122"/>
                <a:gd name="T13" fmla="*/ 76 h 84"/>
                <a:gd name="T14" fmla="*/ 7 w 122"/>
                <a:gd name="T15" fmla="*/ 6 h 84"/>
                <a:gd name="T16" fmla="*/ 16 w 122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84">
                  <a:moveTo>
                    <a:pt x="16" y="1"/>
                  </a:moveTo>
                  <a:cubicBezTo>
                    <a:pt x="114" y="2"/>
                    <a:pt x="114" y="2"/>
                    <a:pt x="114" y="2"/>
                  </a:cubicBezTo>
                  <a:cubicBezTo>
                    <a:pt x="119" y="2"/>
                    <a:pt x="122" y="5"/>
                    <a:pt x="122" y="8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4" y="82"/>
                    <a:pt x="111" y="84"/>
                    <a:pt x="106" y="8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" y="82"/>
                    <a:pt x="0" y="80"/>
                    <a:pt x="0" y="7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3"/>
                    <a:pt x="11" y="0"/>
                    <a:pt x="1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808C192-8177-4FCD-8C7E-8292BA12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2022"/>
              <a:ext cx="184" cy="113"/>
            </a:xfrm>
            <a:custGeom>
              <a:avLst/>
              <a:gdLst>
                <a:gd name="T0" fmla="*/ 5 w 44"/>
                <a:gd name="T1" fmla="*/ 0 h 27"/>
                <a:gd name="T2" fmla="*/ 22 w 44"/>
                <a:gd name="T3" fmla="*/ 3 h 27"/>
                <a:gd name="T4" fmla="*/ 37 w 44"/>
                <a:gd name="T5" fmla="*/ 10 h 27"/>
                <a:gd name="T6" fmla="*/ 44 w 44"/>
                <a:gd name="T7" fmla="*/ 21 h 27"/>
                <a:gd name="T8" fmla="*/ 39 w 44"/>
                <a:gd name="T9" fmla="*/ 22 h 27"/>
                <a:gd name="T10" fmla="*/ 31 w 44"/>
                <a:gd name="T11" fmla="*/ 23 h 27"/>
                <a:gd name="T12" fmla="*/ 18 w 44"/>
                <a:gd name="T13" fmla="*/ 25 h 27"/>
                <a:gd name="T14" fmla="*/ 9 w 44"/>
                <a:gd name="T15" fmla="*/ 19 h 27"/>
                <a:gd name="T16" fmla="*/ 0 w 44"/>
                <a:gd name="T17" fmla="*/ 12 h 27"/>
                <a:gd name="T18" fmla="*/ 5 w 4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7">
                  <a:moveTo>
                    <a:pt x="5" y="0"/>
                  </a:moveTo>
                  <a:cubicBezTo>
                    <a:pt x="5" y="0"/>
                    <a:pt x="19" y="2"/>
                    <a:pt x="22" y="3"/>
                  </a:cubicBezTo>
                  <a:cubicBezTo>
                    <a:pt x="25" y="3"/>
                    <a:pt x="35" y="8"/>
                    <a:pt x="37" y="10"/>
                  </a:cubicBezTo>
                  <a:cubicBezTo>
                    <a:pt x="39" y="11"/>
                    <a:pt x="44" y="21"/>
                    <a:pt x="44" y="21"/>
                  </a:cubicBezTo>
                  <a:cubicBezTo>
                    <a:pt x="43" y="22"/>
                    <a:pt x="40" y="23"/>
                    <a:pt x="39" y="22"/>
                  </a:cubicBezTo>
                  <a:cubicBezTo>
                    <a:pt x="38" y="22"/>
                    <a:pt x="36" y="22"/>
                    <a:pt x="31" y="23"/>
                  </a:cubicBezTo>
                  <a:cubicBezTo>
                    <a:pt x="26" y="25"/>
                    <a:pt x="22" y="27"/>
                    <a:pt x="18" y="25"/>
                  </a:cubicBezTo>
                  <a:cubicBezTo>
                    <a:pt x="13" y="23"/>
                    <a:pt x="12" y="22"/>
                    <a:pt x="9" y="19"/>
                  </a:cubicBezTo>
                  <a:cubicBezTo>
                    <a:pt x="6" y="15"/>
                    <a:pt x="0" y="13"/>
                    <a:pt x="0" y="1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51DA5DF-9796-4463-A3B3-BDF71BE39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" y="2014"/>
              <a:ext cx="63" cy="37"/>
            </a:xfrm>
            <a:custGeom>
              <a:avLst/>
              <a:gdLst>
                <a:gd name="T0" fmla="*/ 2 w 15"/>
                <a:gd name="T1" fmla="*/ 0 h 9"/>
                <a:gd name="T2" fmla="*/ 0 w 15"/>
                <a:gd name="T3" fmla="*/ 7 h 9"/>
                <a:gd name="T4" fmla="*/ 5 w 15"/>
                <a:gd name="T5" fmla="*/ 9 h 9"/>
                <a:gd name="T6" fmla="*/ 9 w 15"/>
                <a:gd name="T7" fmla="*/ 7 h 9"/>
                <a:gd name="T8" fmla="*/ 15 w 15"/>
                <a:gd name="T9" fmla="*/ 7 h 9"/>
                <a:gd name="T10" fmla="*/ 2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2" y="0"/>
                  </a:moveTo>
                  <a:cubicBezTo>
                    <a:pt x="1" y="2"/>
                    <a:pt x="0" y="7"/>
                    <a:pt x="0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2E7299D-3F96-43CA-B1FE-95DF410B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035"/>
              <a:ext cx="172" cy="104"/>
            </a:xfrm>
            <a:custGeom>
              <a:avLst/>
              <a:gdLst>
                <a:gd name="T0" fmla="*/ 36 w 41"/>
                <a:gd name="T1" fmla="*/ 1 h 25"/>
                <a:gd name="T2" fmla="*/ 25 w 41"/>
                <a:gd name="T3" fmla="*/ 2 h 25"/>
                <a:gd name="T4" fmla="*/ 16 w 41"/>
                <a:gd name="T5" fmla="*/ 0 h 25"/>
                <a:gd name="T6" fmla="*/ 13 w 41"/>
                <a:gd name="T7" fmla="*/ 2 h 25"/>
                <a:gd name="T8" fmla="*/ 0 w 41"/>
                <a:gd name="T9" fmla="*/ 17 h 25"/>
                <a:gd name="T10" fmla="*/ 15 w 41"/>
                <a:gd name="T11" fmla="*/ 25 h 25"/>
                <a:gd name="T12" fmla="*/ 23 w 41"/>
                <a:gd name="T13" fmla="*/ 25 h 25"/>
                <a:gd name="T14" fmla="*/ 30 w 41"/>
                <a:gd name="T15" fmla="*/ 18 h 25"/>
                <a:gd name="T16" fmla="*/ 41 w 41"/>
                <a:gd name="T17" fmla="*/ 15 h 25"/>
                <a:gd name="T18" fmla="*/ 36 w 41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5">
                  <a:moveTo>
                    <a:pt x="36" y="1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8" y="19"/>
                    <a:pt x="30" y="18"/>
                  </a:cubicBezTo>
                  <a:cubicBezTo>
                    <a:pt x="33" y="17"/>
                    <a:pt x="41" y="15"/>
                    <a:pt x="41" y="1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93275A2-12AE-401D-B14F-A8E18CE1C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550"/>
              <a:ext cx="541" cy="572"/>
            </a:xfrm>
            <a:custGeom>
              <a:avLst/>
              <a:gdLst>
                <a:gd name="T0" fmla="*/ 0 w 129"/>
                <a:gd name="T1" fmla="*/ 118 h 137"/>
                <a:gd name="T2" fmla="*/ 8 w 129"/>
                <a:gd name="T3" fmla="*/ 137 h 137"/>
                <a:gd name="T4" fmla="*/ 75 w 129"/>
                <a:gd name="T5" fmla="*/ 114 h 137"/>
                <a:gd name="T6" fmla="*/ 129 w 129"/>
                <a:gd name="T7" fmla="*/ 46 h 137"/>
                <a:gd name="T8" fmla="*/ 114 w 129"/>
                <a:gd name="T9" fmla="*/ 7 h 137"/>
                <a:gd name="T10" fmla="*/ 94 w 129"/>
                <a:gd name="T11" fmla="*/ 0 h 137"/>
                <a:gd name="T12" fmla="*/ 50 w 129"/>
                <a:gd name="T13" fmla="*/ 83 h 137"/>
                <a:gd name="T14" fmla="*/ 0 w 129"/>
                <a:gd name="T15" fmla="*/ 11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37">
                  <a:moveTo>
                    <a:pt x="0" y="118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71" y="116"/>
                    <a:pt x="75" y="114"/>
                  </a:cubicBezTo>
                  <a:cubicBezTo>
                    <a:pt x="78" y="111"/>
                    <a:pt x="129" y="46"/>
                    <a:pt x="129" y="46"/>
                  </a:cubicBezTo>
                  <a:cubicBezTo>
                    <a:pt x="129" y="46"/>
                    <a:pt x="125" y="14"/>
                    <a:pt x="114" y="7"/>
                  </a:cubicBezTo>
                  <a:cubicBezTo>
                    <a:pt x="103" y="0"/>
                    <a:pt x="94" y="0"/>
                    <a:pt x="94" y="0"/>
                  </a:cubicBezTo>
                  <a:cubicBezTo>
                    <a:pt x="50" y="83"/>
                    <a:pt x="50" y="83"/>
                    <a:pt x="50" y="83"/>
                  </a:cubicBezTo>
                  <a:lnTo>
                    <a:pt x="0" y="118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A5AD049-A218-4AD9-BD57-CE30AC69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3965"/>
              <a:ext cx="160" cy="84"/>
            </a:xfrm>
            <a:custGeom>
              <a:avLst/>
              <a:gdLst>
                <a:gd name="T0" fmla="*/ 38 w 38"/>
                <a:gd name="T1" fmla="*/ 0 h 20"/>
                <a:gd name="T2" fmla="*/ 38 w 38"/>
                <a:gd name="T3" fmla="*/ 20 h 20"/>
                <a:gd name="T4" fmla="*/ 0 w 38"/>
                <a:gd name="T5" fmla="*/ 20 h 20"/>
                <a:gd name="T6" fmla="*/ 19 w 38"/>
                <a:gd name="T7" fmla="*/ 9 h 20"/>
                <a:gd name="T8" fmla="*/ 22 w 38"/>
                <a:gd name="T9" fmla="*/ 0 h 20"/>
                <a:gd name="T10" fmla="*/ 38 w 3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0">
                  <a:moveTo>
                    <a:pt x="38" y="0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12"/>
                    <a:pt x="19" y="9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74EDC20-723B-421B-A3D3-307562F0A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3965"/>
              <a:ext cx="164" cy="84"/>
            </a:xfrm>
            <a:custGeom>
              <a:avLst/>
              <a:gdLst>
                <a:gd name="T0" fmla="*/ 39 w 39"/>
                <a:gd name="T1" fmla="*/ 0 h 20"/>
                <a:gd name="T2" fmla="*/ 39 w 39"/>
                <a:gd name="T3" fmla="*/ 20 h 20"/>
                <a:gd name="T4" fmla="*/ 0 w 39"/>
                <a:gd name="T5" fmla="*/ 20 h 20"/>
                <a:gd name="T6" fmla="*/ 20 w 39"/>
                <a:gd name="T7" fmla="*/ 9 h 20"/>
                <a:gd name="T8" fmla="*/ 23 w 39"/>
                <a:gd name="T9" fmla="*/ 0 h 20"/>
                <a:gd name="T10" fmla="*/ 39 w 3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2" y="12"/>
                    <a:pt x="20" y="9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D7BA45E-E18A-4927-8392-741E96B2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257"/>
              <a:ext cx="393" cy="485"/>
            </a:xfrm>
            <a:custGeom>
              <a:avLst/>
              <a:gdLst>
                <a:gd name="T0" fmla="*/ 71 w 94"/>
                <a:gd name="T1" fmla="*/ 25 h 116"/>
                <a:gd name="T2" fmla="*/ 75 w 94"/>
                <a:gd name="T3" fmla="*/ 46 h 116"/>
                <a:gd name="T4" fmla="*/ 94 w 94"/>
                <a:gd name="T5" fmla="*/ 57 h 116"/>
                <a:gd name="T6" fmla="*/ 21 w 94"/>
                <a:gd name="T7" fmla="*/ 116 h 116"/>
                <a:gd name="T8" fmla="*/ 30 w 94"/>
                <a:gd name="T9" fmla="*/ 60 h 116"/>
                <a:gd name="T10" fmla="*/ 40 w 94"/>
                <a:gd name="T11" fmla="*/ 49 h 116"/>
                <a:gd name="T12" fmla="*/ 43 w 94"/>
                <a:gd name="T13" fmla="*/ 31 h 116"/>
                <a:gd name="T14" fmla="*/ 67 w 94"/>
                <a:gd name="T15" fmla="*/ 0 h 116"/>
                <a:gd name="T16" fmla="*/ 71 w 94"/>
                <a:gd name="T17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16">
                  <a:moveTo>
                    <a:pt x="71" y="25"/>
                  </a:moveTo>
                  <a:cubicBezTo>
                    <a:pt x="71" y="36"/>
                    <a:pt x="73" y="41"/>
                    <a:pt x="75" y="46"/>
                  </a:cubicBezTo>
                  <a:cubicBezTo>
                    <a:pt x="77" y="51"/>
                    <a:pt x="94" y="57"/>
                    <a:pt x="94" y="57"/>
                  </a:cubicBezTo>
                  <a:cubicBezTo>
                    <a:pt x="94" y="57"/>
                    <a:pt x="41" y="116"/>
                    <a:pt x="21" y="116"/>
                  </a:cubicBezTo>
                  <a:cubicBezTo>
                    <a:pt x="0" y="115"/>
                    <a:pt x="30" y="60"/>
                    <a:pt x="30" y="60"/>
                  </a:cubicBezTo>
                  <a:cubicBezTo>
                    <a:pt x="30" y="60"/>
                    <a:pt x="38" y="55"/>
                    <a:pt x="40" y="49"/>
                  </a:cubicBezTo>
                  <a:cubicBezTo>
                    <a:pt x="42" y="44"/>
                    <a:pt x="43" y="31"/>
                    <a:pt x="43" y="31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71" y="25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147CE05-BAB5-4356-A2E5-8D1A02AEA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5" y="1120"/>
              <a:ext cx="256" cy="326"/>
            </a:xfrm>
            <a:custGeom>
              <a:avLst/>
              <a:gdLst>
                <a:gd name="T0" fmla="*/ 12 w 61"/>
                <a:gd name="T1" fmla="*/ 0 h 78"/>
                <a:gd name="T2" fmla="*/ 2 w 61"/>
                <a:gd name="T3" fmla="*/ 10 h 78"/>
                <a:gd name="T4" fmla="*/ 1 w 61"/>
                <a:gd name="T5" fmla="*/ 30 h 78"/>
                <a:gd name="T6" fmla="*/ 3 w 61"/>
                <a:gd name="T7" fmla="*/ 58 h 78"/>
                <a:gd name="T8" fmla="*/ 6 w 61"/>
                <a:gd name="T9" fmla="*/ 76 h 78"/>
                <a:gd name="T10" fmla="*/ 28 w 61"/>
                <a:gd name="T11" fmla="*/ 76 h 78"/>
                <a:gd name="T12" fmla="*/ 48 w 61"/>
                <a:gd name="T13" fmla="*/ 42 h 78"/>
                <a:gd name="T14" fmla="*/ 60 w 61"/>
                <a:gd name="T15" fmla="*/ 32 h 78"/>
                <a:gd name="T16" fmla="*/ 48 w 61"/>
                <a:gd name="T17" fmla="*/ 11 h 78"/>
                <a:gd name="T18" fmla="*/ 19 w 61"/>
                <a:gd name="T19" fmla="*/ 3 h 78"/>
                <a:gd name="T20" fmla="*/ 12 w 6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8">
                  <a:moveTo>
                    <a:pt x="12" y="0"/>
                  </a:moveTo>
                  <a:cubicBezTo>
                    <a:pt x="8" y="2"/>
                    <a:pt x="2" y="7"/>
                    <a:pt x="2" y="10"/>
                  </a:cubicBezTo>
                  <a:cubicBezTo>
                    <a:pt x="2" y="14"/>
                    <a:pt x="0" y="24"/>
                    <a:pt x="1" y="30"/>
                  </a:cubicBezTo>
                  <a:cubicBezTo>
                    <a:pt x="1" y="36"/>
                    <a:pt x="2" y="51"/>
                    <a:pt x="3" y="58"/>
                  </a:cubicBezTo>
                  <a:cubicBezTo>
                    <a:pt x="4" y="65"/>
                    <a:pt x="4" y="75"/>
                    <a:pt x="6" y="76"/>
                  </a:cubicBezTo>
                  <a:cubicBezTo>
                    <a:pt x="8" y="77"/>
                    <a:pt x="24" y="78"/>
                    <a:pt x="28" y="76"/>
                  </a:cubicBezTo>
                  <a:cubicBezTo>
                    <a:pt x="31" y="74"/>
                    <a:pt x="49" y="57"/>
                    <a:pt x="48" y="42"/>
                  </a:cubicBezTo>
                  <a:cubicBezTo>
                    <a:pt x="48" y="42"/>
                    <a:pt x="54" y="45"/>
                    <a:pt x="60" y="32"/>
                  </a:cubicBezTo>
                  <a:cubicBezTo>
                    <a:pt x="61" y="28"/>
                    <a:pt x="49" y="15"/>
                    <a:pt x="48" y="11"/>
                  </a:cubicBezTo>
                  <a:cubicBezTo>
                    <a:pt x="44" y="1"/>
                    <a:pt x="24" y="4"/>
                    <a:pt x="19" y="3"/>
                  </a:cubicBezTo>
                  <a:cubicBezTo>
                    <a:pt x="13" y="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E6B34EE-2368-415D-BE77-89C42E73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" y="1032"/>
              <a:ext cx="323" cy="330"/>
            </a:xfrm>
            <a:custGeom>
              <a:avLst/>
              <a:gdLst>
                <a:gd name="T0" fmla="*/ 7 w 77"/>
                <a:gd name="T1" fmla="*/ 31 h 79"/>
                <a:gd name="T2" fmla="*/ 13 w 77"/>
                <a:gd name="T3" fmla="*/ 29 h 79"/>
                <a:gd name="T4" fmla="*/ 32 w 77"/>
                <a:gd name="T5" fmla="*/ 31 h 79"/>
                <a:gd name="T6" fmla="*/ 44 w 77"/>
                <a:gd name="T7" fmla="*/ 28 h 79"/>
                <a:gd name="T8" fmla="*/ 46 w 77"/>
                <a:gd name="T9" fmla="*/ 40 h 79"/>
                <a:gd name="T10" fmla="*/ 52 w 77"/>
                <a:gd name="T11" fmla="*/ 48 h 79"/>
                <a:gd name="T12" fmla="*/ 52 w 77"/>
                <a:gd name="T13" fmla="*/ 54 h 79"/>
                <a:gd name="T14" fmla="*/ 59 w 77"/>
                <a:gd name="T15" fmla="*/ 50 h 79"/>
                <a:gd name="T16" fmla="*/ 59 w 77"/>
                <a:gd name="T17" fmla="*/ 59 h 79"/>
                <a:gd name="T18" fmla="*/ 53 w 77"/>
                <a:gd name="T19" fmla="*/ 63 h 79"/>
                <a:gd name="T20" fmla="*/ 54 w 77"/>
                <a:gd name="T21" fmla="*/ 71 h 79"/>
                <a:gd name="T22" fmla="*/ 56 w 77"/>
                <a:gd name="T23" fmla="*/ 79 h 79"/>
                <a:gd name="T24" fmla="*/ 68 w 77"/>
                <a:gd name="T25" fmla="*/ 53 h 79"/>
                <a:gd name="T26" fmla="*/ 66 w 77"/>
                <a:gd name="T27" fmla="*/ 23 h 79"/>
                <a:gd name="T28" fmla="*/ 50 w 77"/>
                <a:gd name="T29" fmla="*/ 6 h 79"/>
                <a:gd name="T30" fmla="*/ 14 w 77"/>
                <a:gd name="T31" fmla="*/ 5 h 79"/>
                <a:gd name="T32" fmla="*/ 6 w 77"/>
                <a:gd name="T33" fmla="*/ 0 h 79"/>
                <a:gd name="T34" fmla="*/ 3 w 77"/>
                <a:gd name="T35" fmla="*/ 19 h 79"/>
                <a:gd name="T36" fmla="*/ 7 w 77"/>
                <a:gd name="T3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79">
                  <a:moveTo>
                    <a:pt x="7" y="31"/>
                  </a:moveTo>
                  <a:cubicBezTo>
                    <a:pt x="7" y="31"/>
                    <a:pt x="9" y="27"/>
                    <a:pt x="13" y="29"/>
                  </a:cubicBezTo>
                  <a:cubicBezTo>
                    <a:pt x="17" y="31"/>
                    <a:pt x="25" y="32"/>
                    <a:pt x="32" y="31"/>
                  </a:cubicBezTo>
                  <a:cubicBezTo>
                    <a:pt x="38" y="31"/>
                    <a:pt x="44" y="28"/>
                    <a:pt x="44" y="28"/>
                  </a:cubicBezTo>
                  <a:cubicBezTo>
                    <a:pt x="44" y="28"/>
                    <a:pt x="44" y="37"/>
                    <a:pt x="46" y="40"/>
                  </a:cubicBezTo>
                  <a:cubicBezTo>
                    <a:pt x="48" y="42"/>
                    <a:pt x="52" y="45"/>
                    <a:pt x="52" y="48"/>
                  </a:cubicBezTo>
                  <a:cubicBezTo>
                    <a:pt x="52" y="51"/>
                    <a:pt x="52" y="54"/>
                    <a:pt x="52" y="54"/>
                  </a:cubicBezTo>
                  <a:cubicBezTo>
                    <a:pt x="52" y="54"/>
                    <a:pt x="56" y="49"/>
                    <a:pt x="59" y="50"/>
                  </a:cubicBezTo>
                  <a:cubicBezTo>
                    <a:pt x="62" y="51"/>
                    <a:pt x="62" y="57"/>
                    <a:pt x="59" y="59"/>
                  </a:cubicBezTo>
                  <a:cubicBezTo>
                    <a:pt x="56" y="62"/>
                    <a:pt x="53" y="63"/>
                    <a:pt x="53" y="63"/>
                  </a:cubicBezTo>
                  <a:cubicBezTo>
                    <a:pt x="53" y="63"/>
                    <a:pt x="53" y="67"/>
                    <a:pt x="54" y="71"/>
                  </a:cubicBezTo>
                  <a:cubicBezTo>
                    <a:pt x="54" y="74"/>
                    <a:pt x="56" y="79"/>
                    <a:pt x="56" y="79"/>
                  </a:cubicBezTo>
                  <a:cubicBezTo>
                    <a:pt x="56" y="79"/>
                    <a:pt x="63" y="61"/>
                    <a:pt x="68" y="53"/>
                  </a:cubicBezTo>
                  <a:cubicBezTo>
                    <a:pt x="74" y="45"/>
                    <a:pt x="77" y="29"/>
                    <a:pt x="66" y="23"/>
                  </a:cubicBezTo>
                  <a:cubicBezTo>
                    <a:pt x="66" y="23"/>
                    <a:pt x="66" y="8"/>
                    <a:pt x="50" y="6"/>
                  </a:cubicBezTo>
                  <a:cubicBezTo>
                    <a:pt x="34" y="3"/>
                    <a:pt x="21" y="7"/>
                    <a:pt x="14" y="5"/>
                  </a:cubicBezTo>
                  <a:cubicBezTo>
                    <a:pt x="7" y="2"/>
                    <a:pt x="6" y="0"/>
                    <a:pt x="6" y="0"/>
                  </a:cubicBezTo>
                  <a:cubicBezTo>
                    <a:pt x="6" y="0"/>
                    <a:pt x="0" y="12"/>
                    <a:pt x="3" y="19"/>
                  </a:cubicBezTo>
                  <a:cubicBezTo>
                    <a:pt x="6" y="27"/>
                    <a:pt x="7" y="31"/>
                    <a:pt x="7" y="31"/>
                  </a:cubicBezTo>
                  <a:close/>
                </a:path>
              </a:pathLst>
            </a:custGeom>
            <a:solidFill>
              <a:srgbClr val="7B2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69F76A9-3522-4212-ADD9-026A6837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224"/>
              <a:ext cx="201" cy="234"/>
            </a:xfrm>
            <a:custGeom>
              <a:avLst/>
              <a:gdLst>
                <a:gd name="T0" fmla="*/ 1 w 48"/>
                <a:gd name="T1" fmla="*/ 23 h 56"/>
                <a:gd name="T2" fmla="*/ 4 w 48"/>
                <a:gd name="T3" fmla="*/ 29 h 56"/>
                <a:gd name="T4" fmla="*/ 13 w 48"/>
                <a:gd name="T5" fmla="*/ 26 h 56"/>
                <a:gd name="T6" fmla="*/ 27 w 48"/>
                <a:gd name="T7" fmla="*/ 31 h 56"/>
                <a:gd name="T8" fmla="*/ 42 w 48"/>
                <a:gd name="T9" fmla="*/ 16 h 56"/>
                <a:gd name="T10" fmla="*/ 45 w 48"/>
                <a:gd name="T11" fmla="*/ 0 h 56"/>
                <a:gd name="T12" fmla="*/ 48 w 48"/>
                <a:gd name="T13" fmla="*/ 3 h 56"/>
                <a:gd name="T14" fmla="*/ 46 w 48"/>
                <a:gd name="T15" fmla="*/ 25 h 56"/>
                <a:gd name="T16" fmla="*/ 31 w 48"/>
                <a:gd name="T17" fmla="*/ 51 h 56"/>
                <a:gd name="T18" fmla="*/ 5 w 48"/>
                <a:gd name="T19" fmla="*/ 51 h 56"/>
                <a:gd name="T20" fmla="*/ 1 w 48"/>
                <a:gd name="T21" fmla="*/ 34 h 56"/>
                <a:gd name="T22" fmla="*/ 1 w 48"/>
                <a:gd name="T23" fmla="*/ 2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1" y="23"/>
                  </a:moveTo>
                  <a:cubicBezTo>
                    <a:pt x="1" y="26"/>
                    <a:pt x="2" y="29"/>
                    <a:pt x="4" y="29"/>
                  </a:cubicBezTo>
                  <a:cubicBezTo>
                    <a:pt x="7" y="29"/>
                    <a:pt x="7" y="26"/>
                    <a:pt x="13" y="26"/>
                  </a:cubicBezTo>
                  <a:cubicBezTo>
                    <a:pt x="19" y="26"/>
                    <a:pt x="23" y="30"/>
                    <a:pt x="27" y="31"/>
                  </a:cubicBezTo>
                  <a:cubicBezTo>
                    <a:pt x="30" y="32"/>
                    <a:pt x="40" y="23"/>
                    <a:pt x="42" y="16"/>
                  </a:cubicBezTo>
                  <a:cubicBezTo>
                    <a:pt x="44" y="8"/>
                    <a:pt x="45" y="0"/>
                    <a:pt x="45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6" y="17"/>
                    <a:pt x="46" y="25"/>
                  </a:cubicBezTo>
                  <a:cubicBezTo>
                    <a:pt x="45" y="34"/>
                    <a:pt x="41" y="46"/>
                    <a:pt x="31" y="51"/>
                  </a:cubicBezTo>
                  <a:cubicBezTo>
                    <a:pt x="22" y="56"/>
                    <a:pt x="7" y="54"/>
                    <a:pt x="5" y="51"/>
                  </a:cubicBezTo>
                  <a:cubicBezTo>
                    <a:pt x="2" y="48"/>
                    <a:pt x="2" y="39"/>
                    <a:pt x="1" y="34"/>
                  </a:cubicBezTo>
                  <a:cubicBezTo>
                    <a:pt x="0" y="30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7B2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240B4A7-CE8D-48C9-A37F-ADB760BC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2256"/>
              <a:ext cx="402" cy="1705"/>
            </a:xfrm>
            <a:custGeom>
              <a:avLst/>
              <a:gdLst>
                <a:gd name="T0" fmla="*/ 78 w 96"/>
                <a:gd name="T1" fmla="*/ 9 h 408"/>
                <a:gd name="T2" fmla="*/ 95 w 96"/>
                <a:gd name="T3" fmla="*/ 141 h 408"/>
                <a:gd name="T4" fmla="*/ 96 w 96"/>
                <a:gd name="T5" fmla="*/ 408 h 408"/>
                <a:gd name="T6" fmla="*/ 69 w 96"/>
                <a:gd name="T7" fmla="*/ 408 h 408"/>
                <a:gd name="T8" fmla="*/ 37 w 96"/>
                <a:gd name="T9" fmla="*/ 172 h 408"/>
                <a:gd name="T10" fmla="*/ 0 w 96"/>
                <a:gd name="T11" fmla="*/ 0 h 408"/>
                <a:gd name="T12" fmla="*/ 78 w 96"/>
                <a:gd name="T13" fmla="*/ 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08">
                  <a:moveTo>
                    <a:pt x="78" y="9"/>
                  </a:moveTo>
                  <a:cubicBezTo>
                    <a:pt x="78" y="9"/>
                    <a:pt x="95" y="72"/>
                    <a:pt x="95" y="141"/>
                  </a:cubicBezTo>
                  <a:cubicBezTo>
                    <a:pt x="96" y="209"/>
                    <a:pt x="96" y="408"/>
                    <a:pt x="96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8"/>
                    <a:pt x="47" y="216"/>
                    <a:pt x="37" y="172"/>
                  </a:cubicBezTo>
                  <a:cubicBezTo>
                    <a:pt x="26" y="128"/>
                    <a:pt x="0" y="0"/>
                    <a:pt x="0" y="0"/>
                  </a:cubicBezTo>
                  <a:lnTo>
                    <a:pt x="78" y="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4FB06172-D4AB-4F91-BCB7-B6000FC4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252"/>
              <a:ext cx="293" cy="1713"/>
            </a:xfrm>
            <a:custGeom>
              <a:avLst/>
              <a:gdLst>
                <a:gd name="T0" fmla="*/ 70 w 70"/>
                <a:gd name="T1" fmla="*/ 80 h 410"/>
                <a:gd name="T2" fmla="*/ 63 w 70"/>
                <a:gd name="T3" fmla="*/ 204 h 410"/>
                <a:gd name="T4" fmla="*/ 63 w 70"/>
                <a:gd name="T5" fmla="*/ 409 h 410"/>
                <a:gd name="T6" fmla="*/ 38 w 70"/>
                <a:gd name="T7" fmla="*/ 409 h 410"/>
                <a:gd name="T8" fmla="*/ 10 w 70"/>
                <a:gd name="T9" fmla="*/ 164 h 410"/>
                <a:gd name="T10" fmla="*/ 5 w 70"/>
                <a:gd name="T11" fmla="*/ 47 h 410"/>
                <a:gd name="T12" fmla="*/ 16 w 70"/>
                <a:gd name="T13" fmla="*/ 0 h 410"/>
                <a:gd name="T14" fmla="*/ 52 w 70"/>
                <a:gd name="T15" fmla="*/ 10 h 410"/>
                <a:gd name="T16" fmla="*/ 70 w 70"/>
                <a:gd name="T17" fmla="*/ 8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0">
                  <a:moveTo>
                    <a:pt x="70" y="80"/>
                  </a:moveTo>
                  <a:cubicBezTo>
                    <a:pt x="70" y="80"/>
                    <a:pt x="64" y="183"/>
                    <a:pt x="63" y="204"/>
                  </a:cubicBezTo>
                  <a:cubicBezTo>
                    <a:pt x="62" y="224"/>
                    <a:pt x="63" y="409"/>
                    <a:pt x="63" y="409"/>
                  </a:cubicBezTo>
                  <a:cubicBezTo>
                    <a:pt x="63" y="409"/>
                    <a:pt x="38" y="410"/>
                    <a:pt x="38" y="409"/>
                  </a:cubicBezTo>
                  <a:cubicBezTo>
                    <a:pt x="38" y="409"/>
                    <a:pt x="13" y="214"/>
                    <a:pt x="10" y="164"/>
                  </a:cubicBezTo>
                  <a:cubicBezTo>
                    <a:pt x="7" y="113"/>
                    <a:pt x="9" y="54"/>
                    <a:pt x="5" y="47"/>
                  </a:cubicBezTo>
                  <a:cubicBezTo>
                    <a:pt x="0" y="40"/>
                    <a:pt x="16" y="0"/>
                    <a:pt x="16" y="0"/>
                  </a:cubicBezTo>
                  <a:cubicBezTo>
                    <a:pt x="52" y="10"/>
                    <a:pt x="52" y="10"/>
                    <a:pt x="52" y="10"/>
                  </a:cubicBezTo>
                  <a:lnTo>
                    <a:pt x="70" y="8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22D94CFB-C940-4975-9CC3-4D0091617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965"/>
              <a:ext cx="159" cy="84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20 h 20"/>
                <a:gd name="T4" fmla="*/ 38 w 38"/>
                <a:gd name="T5" fmla="*/ 20 h 20"/>
                <a:gd name="T6" fmla="*/ 19 w 38"/>
                <a:gd name="T7" fmla="*/ 9 h 20"/>
                <a:gd name="T8" fmla="*/ 16 w 38"/>
                <a:gd name="T9" fmla="*/ 0 h 20"/>
                <a:gd name="T10" fmla="*/ 0 w 3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7" y="12"/>
                    <a:pt x="19" y="9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E6495F-76FC-449A-B8E6-E63F75E58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3965"/>
              <a:ext cx="163" cy="84"/>
            </a:xfrm>
            <a:custGeom>
              <a:avLst/>
              <a:gdLst>
                <a:gd name="T0" fmla="*/ 0 w 39"/>
                <a:gd name="T1" fmla="*/ 0 h 20"/>
                <a:gd name="T2" fmla="*/ 0 w 39"/>
                <a:gd name="T3" fmla="*/ 20 h 20"/>
                <a:gd name="T4" fmla="*/ 39 w 39"/>
                <a:gd name="T5" fmla="*/ 20 h 20"/>
                <a:gd name="T6" fmla="*/ 19 w 39"/>
                <a:gd name="T7" fmla="*/ 9 h 20"/>
                <a:gd name="T8" fmla="*/ 16 w 39"/>
                <a:gd name="T9" fmla="*/ 0 h 20"/>
                <a:gd name="T10" fmla="*/ 0 w 3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7" y="12"/>
                    <a:pt x="19" y="9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B9680C6-B1FF-459D-96BD-14A2BD2F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2256"/>
              <a:ext cx="406" cy="1705"/>
            </a:xfrm>
            <a:custGeom>
              <a:avLst/>
              <a:gdLst>
                <a:gd name="T0" fmla="*/ 18 w 97"/>
                <a:gd name="T1" fmla="*/ 9 h 408"/>
                <a:gd name="T2" fmla="*/ 1 w 97"/>
                <a:gd name="T3" fmla="*/ 141 h 408"/>
                <a:gd name="T4" fmla="*/ 0 w 97"/>
                <a:gd name="T5" fmla="*/ 408 h 408"/>
                <a:gd name="T6" fmla="*/ 28 w 97"/>
                <a:gd name="T7" fmla="*/ 408 h 408"/>
                <a:gd name="T8" fmla="*/ 60 w 97"/>
                <a:gd name="T9" fmla="*/ 172 h 408"/>
                <a:gd name="T10" fmla="*/ 97 w 97"/>
                <a:gd name="T11" fmla="*/ 0 h 408"/>
                <a:gd name="T12" fmla="*/ 18 w 97"/>
                <a:gd name="T13" fmla="*/ 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408">
                  <a:moveTo>
                    <a:pt x="18" y="9"/>
                  </a:moveTo>
                  <a:cubicBezTo>
                    <a:pt x="18" y="9"/>
                    <a:pt x="1" y="72"/>
                    <a:pt x="1" y="141"/>
                  </a:cubicBezTo>
                  <a:cubicBezTo>
                    <a:pt x="1" y="209"/>
                    <a:pt x="0" y="408"/>
                    <a:pt x="0" y="408"/>
                  </a:cubicBezTo>
                  <a:cubicBezTo>
                    <a:pt x="28" y="408"/>
                    <a:pt x="28" y="408"/>
                    <a:pt x="28" y="408"/>
                  </a:cubicBezTo>
                  <a:cubicBezTo>
                    <a:pt x="28" y="408"/>
                    <a:pt x="49" y="216"/>
                    <a:pt x="60" y="172"/>
                  </a:cubicBezTo>
                  <a:cubicBezTo>
                    <a:pt x="70" y="128"/>
                    <a:pt x="97" y="0"/>
                    <a:pt x="97" y="0"/>
                  </a:cubicBezTo>
                  <a:lnTo>
                    <a:pt x="18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95E2BF09-7C95-4EF0-916E-60DA4DFDC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2252"/>
              <a:ext cx="289" cy="1713"/>
            </a:xfrm>
            <a:custGeom>
              <a:avLst/>
              <a:gdLst>
                <a:gd name="T0" fmla="*/ 0 w 69"/>
                <a:gd name="T1" fmla="*/ 80 h 410"/>
                <a:gd name="T2" fmla="*/ 6 w 69"/>
                <a:gd name="T3" fmla="*/ 204 h 410"/>
                <a:gd name="T4" fmla="*/ 23 w 69"/>
                <a:gd name="T5" fmla="*/ 409 h 410"/>
                <a:gd name="T6" fmla="*/ 49 w 69"/>
                <a:gd name="T7" fmla="*/ 409 h 410"/>
                <a:gd name="T8" fmla="*/ 63 w 69"/>
                <a:gd name="T9" fmla="*/ 164 h 410"/>
                <a:gd name="T10" fmla="*/ 65 w 69"/>
                <a:gd name="T11" fmla="*/ 47 h 410"/>
                <a:gd name="T12" fmla="*/ 53 w 69"/>
                <a:gd name="T13" fmla="*/ 0 h 410"/>
                <a:gd name="T14" fmla="*/ 17 w 69"/>
                <a:gd name="T15" fmla="*/ 10 h 410"/>
                <a:gd name="T16" fmla="*/ 0 w 69"/>
                <a:gd name="T17" fmla="*/ 8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10">
                  <a:moveTo>
                    <a:pt x="0" y="80"/>
                  </a:moveTo>
                  <a:cubicBezTo>
                    <a:pt x="0" y="80"/>
                    <a:pt x="5" y="183"/>
                    <a:pt x="6" y="204"/>
                  </a:cubicBezTo>
                  <a:cubicBezTo>
                    <a:pt x="7" y="224"/>
                    <a:pt x="23" y="409"/>
                    <a:pt x="23" y="409"/>
                  </a:cubicBezTo>
                  <a:cubicBezTo>
                    <a:pt x="23" y="409"/>
                    <a:pt x="49" y="410"/>
                    <a:pt x="49" y="409"/>
                  </a:cubicBezTo>
                  <a:cubicBezTo>
                    <a:pt x="49" y="409"/>
                    <a:pt x="60" y="214"/>
                    <a:pt x="63" y="164"/>
                  </a:cubicBezTo>
                  <a:cubicBezTo>
                    <a:pt x="66" y="113"/>
                    <a:pt x="61" y="54"/>
                    <a:pt x="65" y="47"/>
                  </a:cubicBezTo>
                  <a:cubicBezTo>
                    <a:pt x="69" y="40"/>
                    <a:pt x="53" y="0"/>
                    <a:pt x="53" y="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E31346A-E115-45AC-9D75-DC865DC4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475"/>
              <a:ext cx="544" cy="844"/>
            </a:xfrm>
            <a:custGeom>
              <a:avLst/>
              <a:gdLst>
                <a:gd name="T0" fmla="*/ 91 w 130"/>
                <a:gd name="T1" fmla="*/ 0 h 202"/>
                <a:gd name="T2" fmla="*/ 130 w 130"/>
                <a:gd name="T3" fmla="*/ 25 h 202"/>
                <a:gd name="T4" fmla="*/ 113 w 130"/>
                <a:gd name="T5" fmla="*/ 78 h 202"/>
                <a:gd name="T6" fmla="*/ 100 w 130"/>
                <a:gd name="T7" fmla="*/ 196 h 202"/>
                <a:gd name="T8" fmla="*/ 36 w 130"/>
                <a:gd name="T9" fmla="*/ 196 h 202"/>
                <a:gd name="T10" fmla="*/ 0 w 130"/>
                <a:gd name="T11" fmla="*/ 186 h 202"/>
                <a:gd name="T12" fmla="*/ 3 w 130"/>
                <a:gd name="T13" fmla="*/ 63 h 202"/>
                <a:gd name="T14" fmla="*/ 10 w 130"/>
                <a:gd name="T15" fmla="*/ 18 h 202"/>
                <a:gd name="T16" fmla="*/ 31 w 130"/>
                <a:gd name="T17" fmla="*/ 7 h 202"/>
                <a:gd name="T18" fmla="*/ 42 w 130"/>
                <a:gd name="T19" fmla="*/ 16 h 202"/>
                <a:gd name="T20" fmla="*/ 91 w 130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202">
                  <a:moveTo>
                    <a:pt x="91" y="0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14" y="63"/>
                    <a:pt x="113" y="78"/>
                  </a:cubicBezTo>
                  <a:cubicBezTo>
                    <a:pt x="112" y="93"/>
                    <a:pt x="100" y="196"/>
                    <a:pt x="100" y="196"/>
                  </a:cubicBezTo>
                  <a:cubicBezTo>
                    <a:pt x="100" y="196"/>
                    <a:pt x="63" y="202"/>
                    <a:pt x="36" y="196"/>
                  </a:cubicBezTo>
                  <a:cubicBezTo>
                    <a:pt x="10" y="190"/>
                    <a:pt x="0" y="186"/>
                    <a:pt x="0" y="186"/>
                  </a:cubicBezTo>
                  <a:cubicBezTo>
                    <a:pt x="0" y="186"/>
                    <a:pt x="1" y="78"/>
                    <a:pt x="3" y="63"/>
                  </a:cubicBezTo>
                  <a:cubicBezTo>
                    <a:pt x="5" y="48"/>
                    <a:pt x="10" y="18"/>
                    <a:pt x="10" y="1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2" y="16"/>
                    <a:pt x="42" y="16"/>
                    <a:pt x="42" y="1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8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C469CE28-8361-46E0-8B49-B1F2106A4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462"/>
              <a:ext cx="205" cy="134"/>
            </a:xfrm>
            <a:custGeom>
              <a:avLst/>
              <a:gdLst>
                <a:gd name="T0" fmla="*/ 176 w 205"/>
                <a:gd name="T1" fmla="*/ 0 h 134"/>
                <a:gd name="T2" fmla="*/ 0 w 205"/>
                <a:gd name="T3" fmla="*/ 80 h 134"/>
                <a:gd name="T4" fmla="*/ 50 w 205"/>
                <a:gd name="T5" fmla="*/ 134 h 134"/>
                <a:gd name="T6" fmla="*/ 205 w 205"/>
                <a:gd name="T7" fmla="*/ 13 h 134"/>
                <a:gd name="T8" fmla="*/ 176 w 205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34">
                  <a:moveTo>
                    <a:pt x="176" y="0"/>
                  </a:moveTo>
                  <a:lnTo>
                    <a:pt x="0" y="80"/>
                  </a:lnTo>
                  <a:lnTo>
                    <a:pt x="50" y="134"/>
                  </a:lnTo>
                  <a:lnTo>
                    <a:pt x="205" y="1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1C18B392-735A-4679-A95B-199E69E4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500"/>
              <a:ext cx="46" cy="79"/>
            </a:xfrm>
            <a:custGeom>
              <a:avLst/>
              <a:gdLst>
                <a:gd name="T0" fmla="*/ 46 w 46"/>
                <a:gd name="T1" fmla="*/ 42 h 79"/>
                <a:gd name="T2" fmla="*/ 0 w 46"/>
                <a:gd name="T3" fmla="*/ 79 h 79"/>
                <a:gd name="T4" fmla="*/ 0 w 46"/>
                <a:gd name="T5" fmla="*/ 4 h 79"/>
                <a:gd name="T6" fmla="*/ 21 w 46"/>
                <a:gd name="T7" fmla="*/ 0 h 79"/>
                <a:gd name="T8" fmla="*/ 46 w 46"/>
                <a:gd name="T9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46" y="42"/>
                  </a:moveTo>
                  <a:lnTo>
                    <a:pt x="0" y="79"/>
                  </a:lnTo>
                  <a:lnTo>
                    <a:pt x="0" y="4"/>
                  </a:lnTo>
                  <a:lnTo>
                    <a:pt x="21" y="0"/>
                  </a:lnTo>
                  <a:lnTo>
                    <a:pt x="46" y="42"/>
                  </a:ln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E4501071-3E42-4F02-A325-4FA2BB99C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2219"/>
              <a:ext cx="515" cy="380"/>
            </a:xfrm>
            <a:custGeom>
              <a:avLst/>
              <a:gdLst>
                <a:gd name="T0" fmla="*/ 0 w 123"/>
                <a:gd name="T1" fmla="*/ 62 h 91"/>
                <a:gd name="T2" fmla="*/ 10 w 123"/>
                <a:gd name="T3" fmla="*/ 7 h 91"/>
                <a:gd name="T4" fmla="*/ 19 w 123"/>
                <a:gd name="T5" fmla="*/ 1 h 91"/>
                <a:gd name="T6" fmla="*/ 116 w 123"/>
                <a:gd name="T7" fmla="*/ 19 h 91"/>
                <a:gd name="T8" fmla="*/ 122 w 123"/>
                <a:gd name="T9" fmla="*/ 28 h 91"/>
                <a:gd name="T10" fmla="*/ 112 w 123"/>
                <a:gd name="T11" fmla="*/ 83 h 91"/>
                <a:gd name="T12" fmla="*/ 102 w 123"/>
                <a:gd name="T13" fmla="*/ 90 h 91"/>
                <a:gd name="T14" fmla="*/ 6 w 123"/>
                <a:gd name="T15" fmla="*/ 72 h 91"/>
                <a:gd name="T16" fmla="*/ 0 w 123"/>
                <a:gd name="T17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91">
                  <a:moveTo>
                    <a:pt x="0" y="6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5" y="0"/>
                    <a:pt x="19" y="1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0" y="20"/>
                    <a:pt x="123" y="24"/>
                    <a:pt x="122" y="28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0" y="89"/>
                    <a:pt x="107" y="91"/>
                    <a:pt x="102" y="90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" y="71"/>
                    <a:pt x="0" y="69"/>
                    <a:pt x="0" y="62"/>
                  </a:cubicBezTo>
                  <a:close/>
                </a:path>
              </a:pathLst>
            </a:custGeom>
            <a:solidFill>
              <a:srgbClr val="97A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B6BAA3F1-B0BD-4F95-93E9-FC85E32DD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0"/>
              <a:ext cx="523" cy="372"/>
            </a:xfrm>
            <a:custGeom>
              <a:avLst/>
              <a:gdLst>
                <a:gd name="T0" fmla="*/ 1 w 125"/>
                <a:gd name="T1" fmla="*/ 62 h 89"/>
                <a:gd name="T2" fmla="*/ 11 w 125"/>
                <a:gd name="T3" fmla="*/ 6 h 89"/>
                <a:gd name="T4" fmla="*/ 20 w 125"/>
                <a:gd name="T5" fmla="*/ 1 h 89"/>
                <a:gd name="T6" fmla="*/ 117 w 125"/>
                <a:gd name="T7" fmla="*/ 19 h 89"/>
                <a:gd name="T8" fmla="*/ 124 w 125"/>
                <a:gd name="T9" fmla="*/ 27 h 89"/>
                <a:gd name="T10" fmla="*/ 114 w 125"/>
                <a:gd name="T11" fmla="*/ 82 h 89"/>
                <a:gd name="T12" fmla="*/ 104 w 125"/>
                <a:gd name="T13" fmla="*/ 88 h 89"/>
                <a:gd name="T14" fmla="*/ 8 w 125"/>
                <a:gd name="T15" fmla="*/ 71 h 89"/>
                <a:gd name="T16" fmla="*/ 1 w 125"/>
                <a:gd name="T17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89">
                  <a:moveTo>
                    <a:pt x="1" y="62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2"/>
                    <a:pt x="16" y="0"/>
                    <a:pt x="20" y="1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22" y="20"/>
                    <a:pt x="125" y="23"/>
                    <a:pt x="124" y="27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3" y="87"/>
                    <a:pt x="109" y="89"/>
                    <a:pt x="104" y="88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3" y="70"/>
                    <a:pt x="0" y="66"/>
                    <a:pt x="1" y="62"/>
                  </a:cubicBezTo>
                  <a:close/>
                </a:path>
              </a:pathLst>
            </a:custGeom>
            <a:solidFill>
              <a:srgbClr val="ED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C6E7BEB2-7A03-418C-B872-8500D17F2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402"/>
              <a:ext cx="155" cy="168"/>
            </a:xfrm>
            <a:custGeom>
              <a:avLst/>
              <a:gdLst>
                <a:gd name="T0" fmla="*/ 21 w 37"/>
                <a:gd name="T1" fmla="*/ 1 h 40"/>
                <a:gd name="T2" fmla="*/ 15 w 37"/>
                <a:gd name="T3" fmla="*/ 9 h 40"/>
                <a:gd name="T4" fmla="*/ 2 w 37"/>
                <a:gd name="T5" fmla="*/ 18 h 40"/>
                <a:gd name="T6" fmla="*/ 0 w 37"/>
                <a:gd name="T7" fmla="*/ 26 h 40"/>
                <a:gd name="T8" fmla="*/ 3 w 37"/>
                <a:gd name="T9" fmla="*/ 27 h 40"/>
                <a:gd name="T10" fmla="*/ 8 w 37"/>
                <a:gd name="T11" fmla="*/ 22 h 40"/>
                <a:gd name="T12" fmla="*/ 7 w 37"/>
                <a:gd name="T13" fmla="*/ 29 h 40"/>
                <a:gd name="T14" fmla="*/ 5 w 37"/>
                <a:gd name="T15" fmla="*/ 35 h 40"/>
                <a:gd name="T16" fmla="*/ 13 w 37"/>
                <a:gd name="T17" fmla="*/ 38 h 40"/>
                <a:gd name="T18" fmla="*/ 25 w 37"/>
                <a:gd name="T19" fmla="*/ 40 h 40"/>
                <a:gd name="T20" fmla="*/ 35 w 37"/>
                <a:gd name="T21" fmla="*/ 26 h 40"/>
                <a:gd name="T22" fmla="*/ 37 w 37"/>
                <a:gd name="T23" fmla="*/ 10 h 40"/>
                <a:gd name="T24" fmla="*/ 32 w 37"/>
                <a:gd name="T25" fmla="*/ 0 h 40"/>
                <a:gd name="T26" fmla="*/ 21 w 37"/>
                <a:gd name="T2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40">
                  <a:moveTo>
                    <a:pt x="21" y="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3" y="17"/>
                    <a:pt x="2" y="18"/>
                  </a:cubicBezTo>
                  <a:cubicBezTo>
                    <a:pt x="2" y="20"/>
                    <a:pt x="0" y="26"/>
                    <a:pt x="0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6"/>
                    <a:pt x="7" y="29"/>
                  </a:cubicBezTo>
                  <a:cubicBezTo>
                    <a:pt x="7" y="31"/>
                    <a:pt x="5" y="35"/>
                    <a:pt x="5" y="35"/>
                  </a:cubicBezTo>
                  <a:cubicBezTo>
                    <a:pt x="5" y="35"/>
                    <a:pt x="10" y="37"/>
                    <a:pt x="13" y="38"/>
                  </a:cubicBezTo>
                  <a:cubicBezTo>
                    <a:pt x="15" y="39"/>
                    <a:pt x="25" y="40"/>
                    <a:pt x="25" y="40"/>
                  </a:cubicBezTo>
                  <a:cubicBezTo>
                    <a:pt x="25" y="40"/>
                    <a:pt x="35" y="30"/>
                    <a:pt x="35" y="26"/>
                  </a:cubicBezTo>
                  <a:cubicBezTo>
                    <a:pt x="36" y="23"/>
                    <a:pt x="37" y="10"/>
                    <a:pt x="37" y="1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B1642823-6937-4941-A155-95831D183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1563"/>
              <a:ext cx="272" cy="898"/>
            </a:xfrm>
            <a:custGeom>
              <a:avLst/>
              <a:gdLst>
                <a:gd name="T0" fmla="*/ 45 w 65"/>
                <a:gd name="T1" fmla="*/ 4 h 215"/>
                <a:gd name="T2" fmla="*/ 65 w 65"/>
                <a:gd name="T3" fmla="*/ 108 h 215"/>
                <a:gd name="T4" fmla="*/ 22 w 65"/>
                <a:gd name="T5" fmla="*/ 211 h 215"/>
                <a:gd name="T6" fmla="*/ 6 w 65"/>
                <a:gd name="T7" fmla="*/ 202 h 215"/>
                <a:gd name="T8" fmla="*/ 18 w 65"/>
                <a:gd name="T9" fmla="*/ 166 h 215"/>
                <a:gd name="T10" fmla="*/ 26 w 65"/>
                <a:gd name="T11" fmla="*/ 102 h 215"/>
                <a:gd name="T12" fmla="*/ 0 w 65"/>
                <a:gd name="T13" fmla="*/ 45 h 215"/>
                <a:gd name="T14" fmla="*/ 45 w 65"/>
                <a:gd name="T15" fmla="*/ 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215">
                  <a:moveTo>
                    <a:pt x="45" y="4"/>
                  </a:moveTo>
                  <a:cubicBezTo>
                    <a:pt x="45" y="4"/>
                    <a:pt x="65" y="104"/>
                    <a:pt x="65" y="108"/>
                  </a:cubicBezTo>
                  <a:cubicBezTo>
                    <a:pt x="65" y="112"/>
                    <a:pt x="33" y="201"/>
                    <a:pt x="22" y="211"/>
                  </a:cubicBezTo>
                  <a:cubicBezTo>
                    <a:pt x="22" y="211"/>
                    <a:pt x="14" y="215"/>
                    <a:pt x="6" y="202"/>
                  </a:cubicBezTo>
                  <a:cubicBezTo>
                    <a:pt x="6" y="202"/>
                    <a:pt x="13" y="181"/>
                    <a:pt x="18" y="166"/>
                  </a:cubicBezTo>
                  <a:cubicBezTo>
                    <a:pt x="22" y="151"/>
                    <a:pt x="26" y="102"/>
                    <a:pt x="26" y="102"/>
                  </a:cubicBezTo>
                  <a:cubicBezTo>
                    <a:pt x="26" y="102"/>
                    <a:pt x="0" y="66"/>
                    <a:pt x="0" y="45"/>
                  </a:cubicBezTo>
                  <a:cubicBezTo>
                    <a:pt x="0" y="0"/>
                    <a:pt x="45" y="4"/>
                    <a:pt x="45" y="4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5B5AE4D-F78D-48A0-9DA6-CEB59B5B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1103"/>
              <a:ext cx="294" cy="376"/>
            </a:xfrm>
            <a:custGeom>
              <a:avLst/>
              <a:gdLst>
                <a:gd name="T0" fmla="*/ 53 w 70"/>
                <a:gd name="T1" fmla="*/ 0 h 90"/>
                <a:gd name="T2" fmla="*/ 60 w 70"/>
                <a:gd name="T3" fmla="*/ 11 h 90"/>
                <a:gd name="T4" fmla="*/ 63 w 70"/>
                <a:gd name="T5" fmla="*/ 29 h 90"/>
                <a:gd name="T6" fmla="*/ 70 w 70"/>
                <a:gd name="T7" fmla="*/ 44 h 90"/>
                <a:gd name="T8" fmla="*/ 65 w 70"/>
                <a:gd name="T9" fmla="*/ 49 h 90"/>
                <a:gd name="T10" fmla="*/ 63 w 70"/>
                <a:gd name="T11" fmla="*/ 65 h 90"/>
                <a:gd name="T12" fmla="*/ 53 w 70"/>
                <a:gd name="T13" fmla="*/ 71 h 90"/>
                <a:gd name="T14" fmla="*/ 40 w 70"/>
                <a:gd name="T15" fmla="*/ 75 h 90"/>
                <a:gd name="T16" fmla="*/ 40 w 70"/>
                <a:gd name="T17" fmla="*/ 90 h 90"/>
                <a:gd name="T18" fmla="*/ 0 w 70"/>
                <a:gd name="T19" fmla="*/ 87 h 90"/>
                <a:gd name="T20" fmla="*/ 4 w 70"/>
                <a:gd name="T21" fmla="*/ 64 h 90"/>
                <a:gd name="T22" fmla="*/ 3 w 70"/>
                <a:gd name="T23" fmla="*/ 41 h 90"/>
                <a:gd name="T24" fmla="*/ 20 w 70"/>
                <a:gd name="T25" fmla="*/ 9 h 90"/>
                <a:gd name="T26" fmla="*/ 53 w 70"/>
                <a:gd name="T2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90">
                  <a:moveTo>
                    <a:pt x="53" y="0"/>
                  </a:moveTo>
                  <a:cubicBezTo>
                    <a:pt x="58" y="3"/>
                    <a:pt x="60" y="11"/>
                    <a:pt x="60" y="11"/>
                  </a:cubicBezTo>
                  <a:cubicBezTo>
                    <a:pt x="60" y="11"/>
                    <a:pt x="62" y="21"/>
                    <a:pt x="63" y="29"/>
                  </a:cubicBezTo>
                  <a:cubicBezTo>
                    <a:pt x="64" y="36"/>
                    <a:pt x="70" y="42"/>
                    <a:pt x="70" y="44"/>
                  </a:cubicBezTo>
                  <a:cubicBezTo>
                    <a:pt x="69" y="46"/>
                    <a:pt x="65" y="46"/>
                    <a:pt x="65" y="49"/>
                  </a:cubicBezTo>
                  <a:cubicBezTo>
                    <a:pt x="65" y="51"/>
                    <a:pt x="63" y="59"/>
                    <a:pt x="63" y="65"/>
                  </a:cubicBezTo>
                  <a:cubicBezTo>
                    <a:pt x="63" y="70"/>
                    <a:pt x="58" y="71"/>
                    <a:pt x="53" y="71"/>
                  </a:cubicBezTo>
                  <a:cubicBezTo>
                    <a:pt x="48" y="72"/>
                    <a:pt x="41" y="73"/>
                    <a:pt x="40" y="75"/>
                  </a:cubicBezTo>
                  <a:cubicBezTo>
                    <a:pt x="39" y="78"/>
                    <a:pt x="40" y="90"/>
                    <a:pt x="40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4" y="75"/>
                    <a:pt x="4" y="64"/>
                  </a:cubicBezTo>
                  <a:cubicBezTo>
                    <a:pt x="3" y="54"/>
                    <a:pt x="3" y="41"/>
                    <a:pt x="3" y="41"/>
                  </a:cubicBezTo>
                  <a:cubicBezTo>
                    <a:pt x="3" y="41"/>
                    <a:pt x="5" y="18"/>
                    <a:pt x="20" y="9"/>
                  </a:cubicBezTo>
                  <a:cubicBezTo>
                    <a:pt x="34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370F344E-4EF0-4FC7-BE45-07702C6A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1742"/>
              <a:ext cx="130" cy="29"/>
            </a:xfrm>
            <a:prstGeom prst="rect">
              <a:avLst/>
            </a:prstGeom>
            <a:solidFill>
              <a:srgbClr val="FF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88FE4B9-4218-4CD8-80F1-0932FA1D4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1036"/>
              <a:ext cx="347" cy="338"/>
            </a:xfrm>
            <a:custGeom>
              <a:avLst/>
              <a:gdLst>
                <a:gd name="T0" fmla="*/ 57 w 83"/>
                <a:gd name="T1" fmla="*/ 27 h 81"/>
                <a:gd name="T2" fmla="*/ 74 w 83"/>
                <a:gd name="T3" fmla="*/ 27 h 81"/>
                <a:gd name="T4" fmla="*/ 80 w 83"/>
                <a:gd name="T5" fmla="*/ 16 h 81"/>
                <a:gd name="T6" fmla="*/ 74 w 83"/>
                <a:gd name="T7" fmla="*/ 5 h 81"/>
                <a:gd name="T8" fmla="*/ 57 w 83"/>
                <a:gd name="T9" fmla="*/ 5 h 81"/>
                <a:gd name="T10" fmla="*/ 16 w 83"/>
                <a:gd name="T11" fmla="*/ 16 h 81"/>
                <a:gd name="T12" fmla="*/ 1 w 83"/>
                <a:gd name="T13" fmla="*/ 34 h 81"/>
                <a:gd name="T14" fmla="*/ 8 w 83"/>
                <a:gd name="T15" fmla="*/ 57 h 81"/>
                <a:gd name="T16" fmla="*/ 18 w 83"/>
                <a:gd name="T17" fmla="*/ 80 h 81"/>
                <a:gd name="T18" fmla="*/ 31 w 83"/>
                <a:gd name="T19" fmla="*/ 80 h 81"/>
                <a:gd name="T20" fmla="*/ 47 w 83"/>
                <a:gd name="T21" fmla="*/ 65 h 81"/>
                <a:gd name="T22" fmla="*/ 40 w 83"/>
                <a:gd name="T23" fmla="*/ 50 h 81"/>
                <a:gd name="T24" fmla="*/ 53 w 83"/>
                <a:gd name="T25" fmla="*/ 50 h 81"/>
                <a:gd name="T26" fmla="*/ 58 w 83"/>
                <a:gd name="T27" fmla="*/ 59 h 81"/>
                <a:gd name="T28" fmla="*/ 62 w 83"/>
                <a:gd name="T29" fmla="*/ 59 h 81"/>
                <a:gd name="T30" fmla="*/ 63 w 83"/>
                <a:gd name="T31" fmla="*/ 42 h 81"/>
                <a:gd name="T32" fmla="*/ 57 w 83"/>
                <a:gd name="T33" fmla="*/ 2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81">
                  <a:moveTo>
                    <a:pt x="57" y="27"/>
                  </a:moveTo>
                  <a:cubicBezTo>
                    <a:pt x="60" y="27"/>
                    <a:pt x="69" y="27"/>
                    <a:pt x="74" y="27"/>
                  </a:cubicBezTo>
                  <a:cubicBezTo>
                    <a:pt x="79" y="27"/>
                    <a:pt x="83" y="20"/>
                    <a:pt x="80" y="16"/>
                  </a:cubicBezTo>
                  <a:cubicBezTo>
                    <a:pt x="77" y="12"/>
                    <a:pt x="74" y="5"/>
                    <a:pt x="74" y="5"/>
                  </a:cubicBezTo>
                  <a:cubicBezTo>
                    <a:pt x="74" y="5"/>
                    <a:pt x="68" y="10"/>
                    <a:pt x="57" y="5"/>
                  </a:cubicBezTo>
                  <a:cubicBezTo>
                    <a:pt x="45" y="0"/>
                    <a:pt x="24" y="0"/>
                    <a:pt x="16" y="16"/>
                  </a:cubicBezTo>
                  <a:cubicBezTo>
                    <a:pt x="16" y="16"/>
                    <a:pt x="2" y="22"/>
                    <a:pt x="1" y="34"/>
                  </a:cubicBezTo>
                  <a:cubicBezTo>
                    <a:pt x="0" y="45"/>
                    <a:pt x="3" y="49"/>
                    <a:pt x="8" y="57"/>
                  </a:cubicBezTo>
                  <a:cubicBezTo>
                    <a:pt x="14" y="65"/>
                    <a:pt x="18" y="80"/>
                    <a:pt x="18" y="80"/>
                  </a:cubicBezTo>
                  <a:cubicBezTo>
                    <a:pt x="18" y="80"/>
                    <a:pt x="24" y="81"/>
                    <a:pt x="31" y="80"/>
                  </a:cubicBezTo>
                  <a:cubicBezTo>
                    <a:pt x="38" y="80"/>
                    <a:pt x="44" y="70"/>
                    <a:pt x="47" y="65"/>
                  </a:cubicBezTo>
                  <a:cubicBezTo>
                    <a:pt x="47" y="65"/>
                    <a:pt x="37" y="58"/>
                    <a:pt x="40" y="50"/>
                  </a:cubicBezTo>
                  <a:cubicBezTo>
                    <a:pt x="42" y="43"/>
                    <a:pt x="52" y="47"/>
                    <a:pt x="53" y="50"/>
                  </a:cubicBezTo>
                  <a:cubicBezTo>
                    <a:pt x="54" y="54"/>
                    <a:pt x="58" y="59"/>
                    <a:pt x="58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3" y="48"/>
                    <a:pt x="63" y="42"/>
                  </a:cubicBezTo>
                  <a:cubicBezTo>
                    <a:pt x="63" y="35"/>
                    <a:pt x="57" y="27"/>
                    <a:pt x="57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41221AE-4922-41B0-9B79-A6E4D51B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446"/>
              <a:ext cx="519" cy="1048"/>
            </a:xfrm>
            <a:custGeom>
              <a:avLst/>
              <a:gdLst>
                <a:gd name="T0" fmla="*/ 46 w 124"/>
                <a:gd name="T1" fmla="*/ 0 h 251"/>
                <a:gd name="T2" fmla="*/ 69 w 124"/>
                <a:gd name="T3" fmla="*/ 4 h 251"/>
                <a:gd name="T4" fmla="*/ 89 w 124"/>
                <a:gd name="T5" fmla="*/ 4 h 251"/>
                <a:gd name="T6" fmla="*/ 118 w 124"/>
                <a:gd name="T7" fmla="*/ 17 h 251"/>
                <a:gd name="T8" fmla="*/ 123 w 124"/>
                <a:gd name="T9" fmla="*/ 89 h 251"/>
                <a:gd name="T10" fmla="*/ 122 w 124"/>
                <a:gd name="T11" fmla="*/ 233 h 251"/>
                <a:gd name="T12" fmla="*/ 58 w 124"/>
                <a:gd name="T13" fmla="*/ 249 h 251"/>
                <a:gd name="T14" fmla="*/ 3 w 124"/>
                <a:gd name="T15" fmla="*/ 239 h 251"/>
                <a:gd name="T16" fmla="*/ 1 w 124"/>
                <a:gd name="T17" fmla="*/ 121 h 251"/>
                <a:gd name="T18" fmla="*/ 5 w 124"/>
                <a:gd name="T19" fmla="*/ 29 h 251"/>
                <a:gd name="T20" fmla="*/ 5 w 124"/>
                <a:gd name="T21" fmla="*/ 16 h 251"/>
                <a:gd name="T22" fmla="*/ 46 w 124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251">
                  <a:moveTo>
                    <a:pt x="46" y="0"/>
                  </a:moveTo>
                  <a:cubicBezTo>
                    <a:pt x="46" y="0"/>
                    <a:pt x="62" y="3"/>
                    <a:pt x="69" y="4"/>
                  </a:cubicBezTo>
                  <a:cubicBezTo>
                    <a:pt x="77" y="5"/>
                    <a:pt x="89" y="4"/>
                    <a:pt x="89" y="4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7"/>
                    <a:pt x="123" y="64"/>
                    <a:pt x="123" y="89"/>
                  </a:cubicBezTo>
                  <a:cubicBezTo>
                    <a:pt x="124" y="114"/>
                    <a:pt x="121" y="224"/>
                    <a:pt x="122" y="233"/>
                  </a:cubicBezTo>
                  <a:cubicBezTo>
                    <a:pt x="122" y="233"/>
                    <a:pt x="114" y="251"/>
                    <a:pt x="58" y="249"/>
                  </a:cubicBezTo>
                  <a:cubicBezTo>
                    <a:pt x="26" y="248"/>
                    <a:pt x="3" y="239"/>
                    <a:pt x="3" y="239"/>
                  </a:cubicBezTo>
                  <a:cubicBezTo>
                    <a:pt x="3" y="239"/>
                    <a:pt x="2" y="143"/>
                    <a:pt x="1" y="121"/>
                  </a:cubicBezTo>
                  <a:cubicBezTo>
                    <a:pt x="0" y="99"/>
                    <a:pt x="5" y="41"/>
                    <a:pt x="5" y="29"/>
                  </a:cubicBezTo>
                  <a:cubicBezTo>
                    <a:pt x="5" y="16"/>
                    <a:pt x="5" y="16"/>
                    <a:pt x="5" y="16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7CBA4102-31ED-4201-B0F0-F41E9221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1517"/>
              <a:ext cx="678" cy="585"/>
            </a:xfrm>
            <a:custGeom>
              <a:avLst/>
              <a:gdLst>
                <a:gd name="T0" fmla="*/ 22 w 162"/>
                <a:gd name="T1" fmla="*/ 0 h 140"/>
                <a:gd name="T2" fmla="*/ 11 w 162"/>
                <a:gd name="T3" fmla="*/ 56 h 140"/>
                <a:gd name="T4" fmla="*/ 68 w 162"/>
                <a:gd name="T5" fmla="*/ 120 h 140"/>
                <a:gd name="T6" fmla="*/ 155 w 162"/>
                <a:gd name="T7" fmla="*/ 140 h 140"/>
                <a:gd name="T8" fmla="*/ 160 w 162"/>
                <a:gd name="T9" fmla="*/ 120 h 140"/>
                <a:gd name="T10" fmla="*/ 87 w 162"/>
                <a:gd name="T11" fmla="*/ 92 h 140"/>
                <a:gd name="T12" fmla="*/ 22 w 162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40">
                  <a:moveTo>
                    <a:pt x="22" y="0"/>
                  </a:moveTo>
                  <a:cubicBezTo>
                    <a:pt x="22" y="0"/>
                    <a:pt x="0" y="15"/>
                    <a:pt x="11" y="56"/>
                  </a:cubicBezTo>
                  <a:cubicBezTo>
                    <a:pt x="15" y="70"/>
                    <a:pt x="68" y="120"/>
                    <a:pt x="68" y="120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62" y="128"/>
                    <a:pt x="160" y="120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718C799-7E51-4538-8AFA-96424A3BA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478"/>
              <a:ext cx="76" cy="46"/>
            </a:xfrm>
            <a:custGeom>
              <a:avLst/>
              <a:gdLst>
                <a:gd name="T0" fmla="*/ 5 w 76"/>
                <a:gd name="T1" fmla="*/ 33 h 46"/>
                <a:gd name="T2" fmla="*/ 25 w 76"/>
                <a:gd name="T3" fmla="*/ 0 h 46"/>
                <a:gd name="T4" fmla="*/ 76 w 76"/>
                <a:gd name="T5" fmla="*/ 0 h 46"/>
                <a:gd name="T6" fmla="*/ 71 w 76"/>
                <a:gd name="T7" fmla="*/ 41 h 46"/>
                <a:gd name="T8" fmla="*/ 46 w 76"/>
                <a:gd name="T9" fmla="*/ 46 h 46"/>
                <a:gd name="T10" fmla="*/ 0 w 76"/>
                <a:gd name="T11" fmla="*/ 46 h 46"/>
                <a:gd name="T12" fmla="*/ 5 w 76"/>
                <a:gd name="T13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6">
                  <a:moveTo>
                    <a:pt x="5" y="33"/>
                  </a:moveTo>
                  <a:lnTo>
                    <a:pt x="25" y="0"/>
                  </a:lnTo>
                  <a:lnTo>
                    <a:pt x="76" y="0"/>
                  </a:lnTo>
                  <a:lnTo>
                    <a:pt x="71" y="41"/>
                  </a:lnTo>
                  <a:lnTo>
                    <a:pt x="46" y="46"/>
                  </a:lnTo>
                  <a:lnTo>
                    <a:pt x="0" y="46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rgbClr val="FEC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5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761071E0-DE3B-4167-A9F7-A29006E11C53}"/>
              </a:ext>
            </a:extLst>
          </p:cNvPr>
          <p:cNvSpPr txBox="1"/>
          <p:nvPr/>
        </p:nvSpPr>
        <p:spPr>
          <a:xfrm>
            <a:off x="3872221" y="176139"/>
            <a:ext cx="574516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22948E8-0E4C-4026-B9A5-FE299D715A4C}"/>
              </a:ext>
            </a:extLst>
          </p:cNvPr>
          <p:cNvSpPr>
            <a:spLocks/>
          </p:cNvSpPr>
          <p:nvPr/>
        </p:nvSpPr>
        <p:spPr bwMode="auto">
          <a:xfrm>
            <a:off x="4893330" y="1889471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A49EFB1-C508-412E-A749-69DBD97378BB}"/>
              </a:ext>
            </a:extLst>
          </p:cNvPr>
          <p:cNvSpPr>
            <a:spLocks/>
          </p:cNvSpPr>
          <p:nvPr/>
        </p:nvSpPr>
        <p:spPr bwMode="auto">
          <a:xfrm>
            <a:off x="519767" y="1659284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9B4DBE03-34B6-4371-A34C-2527750C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3" y="1759295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5806307-BF92-4B9D-86D0-E1160EE516C2}"/>
              </a:ext>
            </a:extLst>
          </p:cNvPr>
          <p:cNvSpPr>
            <a:spLocks/>
          </p:cNvSpPr>
          <p:nvPr/>
        </p:nvSpPr>
        <p:spPr bwMode="auto">
          <a:xfrm>
            <a:off x="10738881" y="3049953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FF62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07852E55-AD1F-44E4-B875-77033EAE4170}"/>
              </a:ext>
            </a:extLst>
          </p:cNvPr>
          <p:cNvSpPr>
            <a:spLocks/>
          </p:cNvSpPr>
          <p:nvPr/>
        </p:nvSpPr>
        <p:spPr bwMode="auto">
          <a:xfrm>
            <a:off x="6365318" y="2819766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FF3352"/>
              </a:gs>
              <a:gs pos="92000">
                <a:srgbClr val="FF9A0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3BDDBD53-1365-4A06-8F98-570056D9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374" y="2919777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8FB9665-ED88-4133-9868-5C02995989A7}"/>
              </a:ext>
            </a:extLst>
          </p:cNvPr>
          <p:cNvSpPr>
            <a:spLocks/>
          </p:cNvSpPr>
          <p:nvPr/>
        </p:nvSpPr>
        <p:spPr bwMode="auto">
          <a:xfrm>
            <a:off x="5119964" y="4292475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5F29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884CE08B-F424-41C7-B0E3-25CDBADF78AF}"/>
              </a:ext>
            </a:extLst>
          </p:cNvPr>
          <p:cNvSpPr>
            <a:spLocks/>
          </p:cNvSpPr>
          <p:nvPr/>
        </p:nvSpPr>
        <p:spPr bwMode="auto">
          <a:xfrm>
            <a:off x="532432" y="4062289"/>
            <a:ext cx="4669769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5D29A3"/>
              </a:gs>
              <a:gs pos="100000">
                <a:srgbClr val="BC2CF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7">
            <a:extLst>
              <a:ext uri="{FF2B5EF4-FFF2-40B4-BE49-F238E27FC236}">
                <a16:creationId xmlns:a16="http://schemas.microsoft.com/office/drawing/2014/main" id="{1242468B-340D-45F8-99CE-9ED9A8621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89" y="4162300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DEAE3CF1-1B72-49A5-AF4B-FC7DFCB92C8E}"/>
              </a:ext>
            </a:extLst>
          </p:cNvPr>
          <p:cNvSpPr>
            <a:spLocks/>
          </p:cNvSpPr>
          <p:nvPr/>
        </p:nvSpPr>
        <p:spPr bwMode="auto">
          <a:xfrm>
            <a:off x="10738881" y="5264027"/>
            <a:ext cx="688975" cy="554037"/>
          </a:xfrm>
          <a:custGeom>
            <a:avLst/>
            <a:gdLst>
              <a:gd name="T0" fmla="*/ 0 w 131"/>
              <a:gd name="T1" fmla="*/ 104 h 104"/>
              <a:gd name="T2" fmla="*/ 79 w 131"/>
              <a:gd name="T3" fmla="*/ 104 h 104"/>
              <a:gd name="T4" fmla="*/ 131 w 131"/>
              <a:gd name="T5" fmla="*/ 52 h 104"/>
              <a:gd name="T6" fmla="*/ 131 w 131"/>
              <a:gd name="T7" fmla="*/ 52 h 104"/>
              <a:gd name="T8" fmla="*/ 79 w 131"/>
              <a:gd name="T9" fmla="*/ 0 h 104"/>
              <a:gd name="T10" fmla="*/ 0 w 131"/>
              <a:gd name="T11" fmla="*/ 0 h 104"/>
              <a:gd name="T12" fmla="*/ 0 w 131"/>
              <a:gd name="T13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04">
                <a:moveTo>
                  <a:pt x="0" y="104"/>
                </a:moveTo>
                <a:cubicBezTo>
                  <a:pt x="79" y="104"/>
                  <a:pt x="79" y="104"/>
                  <a:pt x="79" y="104"/>
                </a:cubicBezTo>
                <a:cubicBezTo>
                  <a:pt x="108" y="104"/>
                  <a:pt x="131" y="80"/>
                  <a:pt x="131" y="52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1" y="23"/>
                  <a:pt x="108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FF62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7EFD1689-F6DD-4272-B2B8-14E79C19BD03}"/>
              </a:ext>
            </a:extLst>
          </p:cNvPr>
          <p:cNvSpPr>
            <a:spLocks/>
          </p:cNvSpPr>
          <p:nvPr/>
        </p:nvSpPr>
        <p:spPr bwMode="auto">
          <a:xfrm>
            <a:off x="6365318" y="5033840"/>
            <a:ext cx="4446588" cy="1071562"/>
          </a:xfrm>
          <a:custGeom>
            <a:avLst/>
            <a:gdLst>
              <a:gd name="T0" fmla="*/ 808 w 844"/>
              <a:gd name="T1" fmla="*/ 0 h 201"/>
              <a:gd name="T2" fmla="*/ 101 w 844"/>
              <a:gd name="T3" fmla="*/ 0 h 201"/>
              <a:gd name="T4" fmla="*/ 0 w 844"/>
              <a:gd name="T5" fmla="*/ 100 h 201"/>
              <a:gd name="T6" fmla="*/ 0 w 844"/>
              <a:gd name="T7" fmla="*/ 100 h 201"/>
              <a:gd name="T8" fmla="*/ 101 w 844"/>
              <a:gd name="T9" fmla="*/ 201 h 201"/>
              <a:gd name="T10" fmla="*/ 808 w 844"/>
              <a:gd name="T11" fmla="*/ 201 h 201"/>
              <a:gd name="T12" fmla="*/ 844 w 844"/>
              <a:gd name="T13" fmla="*/ 164 h 201"/>
              <a:gd name="T14" fmla="*/ 844 w 844"/>
              <a:gd name="T15" fmla="*/ 36 h 201"/>
              <a:gd name="T16" fmla="*/ 808 w 8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4" h="201">
                <a:moveTo>
                  <a:pt x="80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56"/>
                  <a:pt x="45" y="201"/>
                  <a:pt x="101" y="201"/>
                </a:cubicBezTo>
                <a:cubicBezTo>
                  <a:pt x="808" y="201"/>
                  <a:pt x="808" y="201"/>
                  <a:pt x="808" y="201"/>
                </a:cubicBezTo>
                <a:cubicBezTo>
                  <a:pt x="828" y="201"/>
                  <a:pt x="844" y="185"/>
                  <a:pt x="844" y="164"/>
                </a:cubicBezTo>
                <a:cubicBezTo>
                  <a:pt x="844" y="36"/>
                  <a:pt x="844" y="36"/>
                  <a:pt x="844" y="36"/>
                </a:cubicBezTo>
                <a:cubicBezTo>
                  <a:pt x="844" y="16"/>
                  <a:pt x="828" y="0"/>
                  <a:pt x="808" y="0"/>
                </a:cubicBezTo>
                <a:close/>
              </a:path>
            </a:pathLst>
          </a:custGeom>
          <a:gradFill>
            <a:gsLst>
              <a:gs pos="0">
                <a:srgbClr val="FF3352"/>
              </a:gs>
              <a:gs pos="92000">
                <a:srgbClr val="FF9A00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7">
            <a:extLst>
              <a:ext uri="{FF2B5EF4-FFF2-40B4-BE49-F238E27FC236}">
                <a16:creationId xmlns:a16="http://schemas.microsoft.com/office/drawing/2014/main" id="{0FC24711-275B-4BC8-9B46-6BC2C8BC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374" y="5133851"/>
            <a:ext cx="861390" cy="8715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762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7E63FC-E8FF-44C4-A51C-B4C98759EA87}"/>
              </a:ext>
            </a:extLst>
          </p:cNvPr>
          <p:cNvSpPr txBox="1"/>
          <p:nvPr/>
        </p:nvSpPr>
        <p:spPr>
          <a:xfrm>
            <a:off x="1701416" y="1759295"/>
            <a:ext cx="3981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Kubernetes Overview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5D8766-A6AF-414E-858C-8329E46820CD}"/>
              </a:ext>
            </a:extLst>
          </p:cNvPr>
          <p:cNvSpPr txBox="1"/>
          <p:nvPr/>
        </p:nvSpPr>
        <p:spPr>
          <a:xfrm>
            <a:off x="7374565" y="2931255"/>
            <a:ext cx="3458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Kubernetes Use Case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AD7E8F-1C97-4268-943C-D21098567FB2}"/>
              </a:ext>
            </a:extLst>
          </p:cNvPr>
          <p:cNvSpPr txBox="1"/>
          <p:nvPr/>
        </p:nvSpPr>
        <p:spPr>
          <a:xfrm>
            <a:off x="1516574" y="4162300"/>
            <a:ext cx="3477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Kubernetes Pros &amp; Cons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08CE5C-89C9-4F75-BA07-4684E8961EFC}"/>
              </a:ext>
            </a:extLst>
          </p:cNvPr>
          <p:cNvSpPr txBox="1"/>
          <p:nvPr/>
        </p:nvSpPr>
        <p:spPr>
          <a:xfrm>
            <a:off x="7454117" y="5329073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sis MT Pro Black" panose="02040A04050005020304" pitchFamily="18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937B7C-59D7-4301-B08F-F2C116AED1D4}"/>
              </a:ext>
            </a:extLst>
          </p:cNvPr>
          <p:cNvSpPr txBox="1"/>
          <p:nvPr/>
        </p:nvSpPr>
        <p:spPr>
          <a:xfrm>
            <a:off x="5050899" y="2012602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B44BA6-267F-4789-957C-69A76964D61F}"/>
              </a:ext>
            </a:extLst>
          </p:cNvPr>
          <p:cNvSpPr txBox="1"/>
          <p:nvPr/>
        </p:nvSpPr>
        <p:spPr>
          <a:xfrm>
            <a:off x="10896450" y="3173084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914CE97-CFA1-4347-A4DE-A99C5E68CA4B}"/>
              </a:ext>
            </a:extLst>
          </p:cNvPr>
          <p:cNvSpPr txBox="1"/>
          <p:nvPr/>
        </p:nvSpPr>
        <p:spPr>
          <a:xfrm>
            <a:off x="5292049" y="4423964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9E0367-F480-4106-BF39-014915C45477}"/>
              </a:ext>
            </a:extLst>
          </p:cNvPr>
          <p:cNvSpPr txBox="1"/>
          <p:nvPr/>
        </p:nvSpPr>
        <p:spPr>
          <a:xfrm>
            <a:off x="10901912" y="5387158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BD7A1C7-D960-4C35-B00C-CFCDD0A3DC1D}"/>
              </a:ext>
            </a:extLst>
          </p:cNvPr>
          <p:cNvGrpSpPr/>
          <p:nvPr/>
        </p:nvGrpSpPr>
        <p:grpSpPr>
          <a:xfrm flipH="1">
            <a:off x="6744802" y="3162383"/>
            <a:ext cx="320534" cy="386330"/>
            <a:chOff x="4170363" y="2882900"/>
            <a:chExt cx="301625" cy="363538"/>
          </a:xfrm>
          <a:solidFill>
            <a:schemeClr val="tx1"/>
          </a:solidFill>
        </p:grpSpPr>
        <p:sp>
          <p:nvSpPr>
            <p:cNvPr id="127" name="Freeform 103">
              <a:extLst>
                <a:ext uri="{FF2B5EF4-FFF2-40B4-BE49-F238E27FC236}">
                  <a16:creationId xmlns:a16="http://schemas.microsoft.com/office/drawing/2014/main" id="{F7B05B99-B238-4416-A260-D0C6131C7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0363" y="3125788"/>
              <a:ext cx="301625" cy="120650"/>
            </a:xfrm>
            <a:custGeom>
              <a:avLst/>
              <a:gdLst>
                <a:gd name="T0" fmla="*/ 68 w 80"/>
                <a:gd name="T1" fmla="*/ 8 h 32"/>
                <a:gd name="T2" fmla="*/ 12 w 80"/>
                <a:gd name="T3" fmla="*/ 8 h 32"/>
                <a:gd name="T4" fmla="*/ 12 w 80"/>
                <a:gd name="T5" fmla="*/ 0 h 32"/>
                <a:gd name="T6" fmla="*/ 0 w 80"/>
                <a:gd name="T7" fmla="*/ 0 h 32"/>
                <a:gd name="T8" fmla="*/ 0 w 80"/>
                <a:gd name="T9" fmla="*/ 22 h 32"/>
                <a:gd name="T10" fmla="*/ 10 w 80"/>
                <a:gd name="T11" fmla="*/ 32 h 32"/>
                <a:gd name="T12" fmla="*/ 70 w 80"/>
                <a:gd name="T13" fmla="*/ 32 h 32"/>
                <a:gd name="T14" fmla="*/ 80 w 80"/>
                <a:gd name="T15" fmla="*/ 22 h 32"/>
                <a:gd name="T16" fmla="*/ 80 w 80"/>
                <a:gd name="T17" fmla="*/ 0 h 32"/>
                <a:gd name="T18" fmla="*/ 68 w 80"/>
                <a:gd name="T19" fmla="*/ 0 h 32"/>
                <a:gd name="T20" fmla="*/ 68 w 80"/>
                <a:gd name="T21" fmla="*/ 8 h 32"/>
                <a:gd name="T22" fmla="*/ 18 w 80"/>
                <a:gd name="T23" fmla="*/ 20 h 32"/>
                <a:gd name="T24" fmla="*/ 16 w 80"/>
                <a:gd name="T25" fmla="*/ 18 h 32"/>
                <a:gd name="T26" fmla="*/ 18 w 80"/>
                <a:gd name="T27" fmla="*/ 16 h 32"/>
                <a:gd name="T28" fmla="*/ 20 w 80"/>
                <a:gd name="T29" fmla="*/ 18 h 32"/>
                <a:gd name="T30" fmla="*/ 18 w 80"/>
                <a:gd name="T31" fmla="*/ 20 h 32"/>
                <a:gd name="T32" fmla="*/ 26 w 80"/>
                <a:gd name="T33" fmla="*/ 20 h 32"/>
                <a:gd name="T34" fmla="*/ 24 w 80"/>
                <a:gd name="T35" fmla="*/ 18 h 32"/>
                <a:gd name="T36" fmla="*/ 26 w 80"/>
                <a:gd name="T37" fmla="*/ 16 h 32"/>
                <a:gd name="T38" fmla="*/ 28 w 80"/>
                <a:gd name="T39" fmla="*/ 18 h 32"/>
                <a:gd name="T40" fmla="*/ 26 w 80"/>
                <a:gd name="T41" fmla="*/ 20 h 32"/>
                <a:gd name="T42" fmla="*/ 48 w 80"/>
                <a:gd name="T43" fmla="*/ 20 h 32"/>
                <a:gd name="T44" fmla="*/ 44 w 80"/>
                <a:gd name="T45" fmla="*/ 24 h 32"/>
                <a:gd name="T46" fmla="*/ 36 w 80"/>
                <a:gd name="T47" fmla="*/ 24 h 32"/>
                <a:gd name="T48" fmla="*/ 32 w 80"/>
                <a:gd name="T49" fmla="*/ 20 h 32"/>
                <a:gd name="T50" fmla="*/ 32 w 80"/>
                <a:gd name="T51" fmla="*/ 16 h 32"/>
                <a:gd name="T52" fmla="*/ 36 w 80"/>
                <a:gd name="T53" fmla="*/ 12 h 32"/>
                <a:gd name="T54" fmla="*/ 44 w 80"/>
                <a:gd name="T55" fmla="*/ 12 h 32"/>
                <a:gd name="T56" fmla="*/ 48 w 80"/>
                <a:gd name="T57" fmla="*/ 16 h 32"/>
                <a:gd name="T58" fmla="*/ 48 w 80"/>
                <a:gd name="T59" fmla="*/ 20 h 32"/>
                <a:gd name="T60" fmla="*/ 54 w 80"/>
                <a:gd name="T61" fmla="*/ 20 h 32"/>
                <a:gd name="T62" fmla="*/ 52 w 80"/>
                <a:gd name="T63" fmla="*/ 18 h 32"/>
                <a:gd name="T64" fmla="*/ 54 w 80"/>
                <a:gd name="T65" fmla="*/ 16 h 32"/>
                <a:gd name="T66" fmla="*/ 56 w 80"/>
                <a:gd name="T67" fmla="*/ 18 h 32"/>
                <a:gd name="T68" fmla="*/ 54 w 80"/>
                <a:gd name="T69" fmla="*/ 20 h 32"/>
                <a:gd name="T70" fmla="*/ 62 w 80"/>
                <a:gd name="T71" fmla="*/ 20 h 32"/>
                <a:gd name="T72" fmla="*/ 60 w 80"/>
                <a:gd name="T73" fmla="*/ 18 h 32"/>
                <a:gd name="T74" fmla="*/ 62 w 80"/>
                <a:gd name="T75" fmla="*/ 16 h 32"/>
                <a:gd name="T76" fmla="*/ 64 w 80"/>
                <a:gd name="T77" fmla="*/ 18 h 32"/>
                <a:gd name="T78" fmla="*/ 62 w 80"/>
                <a:gd name="T7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32">
                  <a:moveTo>
                    <a:pt x="68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4" y="32"/>
                    <a:pt x="1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6" y="32"/>
                    <a:pt x="80" y="28"/>
                    <a:pt x="80" y="2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18" y="20"/>
                  </a:moveTo>
                  <a:cubicBezTo>
                    <a:pt x="17" y="20"/>
                    <a:pt x="16" y="19"/>
                    <a:pt x="16" y="18"/>
                  </a:cubicBezTo>
                  <a:cubicBezTo>
                    <a:pt x="16" y="17"/>
                    <a:pt x="17" y="16"/>
                    <a:pt x="18" y="16"/>
                  </a:cubicBezTo>
                  <a:cubicBezTo>
                    <a:pt x="19" y="16"/>
                    <a:pt x="20" y="17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26" y="20"/>
                  </a:moveTo>
                  <a:cubicBezTo>
                    <a:pt x="25" y="20"/>
                    <a:pt x="24" y="19"/>
                    <a:pt x="24" y="18"/>
                  </a:cubicBezTo>
                  <a:cubicBezTo>
                    <a:pt x="24" y="17"/>
                    <a:pt x="25" y="16"/>
                    <a:pt x="26" y="16"/>
                  </a:cubicBezTo>
                  <a:cubicBezTo>
                    <a:pt x="27" y="16"/>
                    <a:pt x="28" y="17"/>
                    <a:pt x="28" y="18"/>
                  </a:cubicBezTo>
                  <a:cubicBezTo>
                    <a:pt x="28" y="19"/>
                    <a:pt x="27" y="20"/>
                    <a:pt x="26" y="20"/>
                  </a:cubicBezTo>
                  <a:close/>
                  <a:moveTo>
                    <a:pt x="48" y="20"/>
                  </a:moveTo>
                  <a:cubicBezTo>
                    <a:pt x="48" y="22"/>
                    <a:pt x="46" y="24"/>
                    <a:pt x="4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4" y="24"/>
                    <a:pt x="32" y="22"/>
                    <a:pt x="32" y="20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4"/>
                    <a:pt x="34" y="12"/>
                    <a:pt x="36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6" y="12"/>
                    <a:pt x="48" y="14"/>
                    <a:pt x="48" y="16"/>
                  </a:cubicBezTo>
                  <a:lnTo>
                    <a:pt x="48" y="20"/>
                  </a:lnTo>
                  <a:close/>
                  <a:moveTo>
                    <a:pt x="54" y="20"/>
                  </a:moveTo>
                  <a:cubicBezTo>
                    <a:pt x="53" y="20"/>
                    <a:pt x="52" y="19"/>
                    <a:pt x="52" y="18"/>
                  </a:cubicBezTo>
                  <a:cubicBezTo>
                    <a:pt x="52" y="17"/>
                    <a:pt x="53" y="16"/>
                    <a:pt x="54" y="16"/>
                  </a:cubicBezTo>
                  <a:cubicBezTo>
                    <a:pt x="55" y="16"/>
                    <a:pt x="56" y="17"/>
                    <a:pt x="56" y="18"/>
                  </a:cubicBezTo>
                  <a:cubicBezTo>
                    <a:pt x="56" y="19"/>
                    <a:pt x="55" y="20"/>
                    <a:pt x="54" y="20"/>
                  </a:cubicBezTo>
                  <a:close/>
                  <a:moveTo>
                    <a:pt x="62" y="20"/>
                  </a:moveTo>
                  <a:cubicBezTo>
                    <a:pt x="61" y="20"/>
                    <a:pt x="60" y="19"/>
                    <a:pt x="60" y="18"/>
                  </a:cubicBezTo>
                  <a:cubicBezTo>
                    <a:pt x="60" y="17"/>
                    <a:pt x="61" y="16"/>
                    <a:pt x="62" y="16"/>
                  </a:cubicBezTo>
                  <a:cubicBezTo>
                    <a:pt x="63" y="16"/>
                    <a:pt x="64" y="17"/>
                    <a:pt x="64" y="18"/>
                  </a:cubicBezTo>
                  <a:cubicBezTo>
                    <a:pt x="64" y="19"/>
                    <a:pt x="63" y="20"/>
                    <a:pt x="6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Rectangle 104">
              <a:extLst>
                <a:ext uri="{FF2B5EF4-FFF2-40B4-BE49-F238E27FC236}">
                  <a16:creationId xmlns:a16="http://schemas.microsoft.com/office/drawing/2014/main" id="{AB6B31C1-A325-4986-8504-9DA52978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105">
              <a:extLst>
                <a:ext uri="{FF2B5EF4-FFF2-40B4-BE49-F238E27FC236}">
                  <a16:creationId xmlns:a16="http://schemas.microsoft.com/office/drawing/2014/main" id="{97918DA2-0DF9-41F1-BA48-FAEB3FFEA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363" y="2882900"/>
              <a:ext cx="301625" cy="136525"/>
            </a:xfrm>
            <a:custGeom>
              <a:avLst/>
              <a:gdLst>
                <a:gd name="T0" fmla="*/ 70 w 80"/>
                <a:gd name="T1" fmla="*/ 0 h 36"/>
                <a:gd name="T2" fmla="*/ 10 w 80"/>
                <a:gd name="T3" fmla="*/ 0 h 36"/>
                <a:gd name="T4" fmla="*/ 0 w 80"/>
                <a:gd name="T5" fmla="*/ 10 h 36"/>
                <a:gd name="T6" fmla="*/ 0 w 80"/>
                <a:gd name="T7" fmla="*/ 36 h 36"/>
                <a:gd name="T8" fmla="*/ 12 w 80"/>
                <a:gd name="T9" fmla="*/ 36 h 36"/>
                <a:gd name="T10" fmla="*/ 12 w 80"/>
                <a:gd name="T11" fmla="*/ 8 h 36"/>
                <a:gd name="T12" fmla="*/ 68 w 80"/>
                <a:gd name="T13" fmla="*/ 8 h 36"/>
                <a:gd name="T14" fmla="*/ 68 w 80"/>
                <a:gd name="T15" fmla="*/ 36 h 36"/>
                <a:gd name="T16" fmla="*/ 80 w 80"/>
                <a:gd name="T17" fmla="*/ 36 h 36"/>
                <a:gd name="T18" fmla="*/ 80 w 80"/>
                <a:gd name="T19" fmla="*/ 10 h 36"/>
                <a:gd name="T20" fmla="*/ 70 w 80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36">
                  <a:moveTo>
                    <a:pt x="7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4"/>
                    <a:pt x="76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Rectangle 106">
              <a:extLst>
                <a:ext uri="{FF2B5EF4-FFF2-40B4-BE49-F238E27FC236}">
                  <a16:creationId xmlns:a16="http://schemas.microsoft.com/office/drawing/2014/main" id="{0EE88C37-37C4-49BB-8523-9536AC50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07">
              <a:extLst>
                <a:ext uri="{FF2B5EF4-FFF2-40B4-BE49-F238E27FC236}">
                  <a16:creationId xmlns:a16="http://schemas.microsoft.com/office/drawing/2014/main" id="{9608D560-4549-48CB-8002-4D8021BA6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950" y="307975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Rectangle 108">
              <a:extLst>
                <a:ext uri="{FF2B5EF4-FFF2-40B4-BE49-F238E27FC236}">
                  <a16:creationId xmlns:a16="http://schemas.microsoft.com/office/drawing/2014/main" id="{8207447C-AD76-4A57-8BDB-35D9F229E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363" y="3035300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09">
              <a:extLst>
                <a:ext uri="{FF2B5EF4-FFF2-40B4-BE49-F238E27FC236}">
                  <a16:creationId xmlns:a16="http://schemas.microsoft.com/office/drawing/2014/main" id="{800011FB-F0BB-4DE8-AEBD-306DED33E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79750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10">
              <a:extLst>
                <a:ext uri="{FF2B5EF4-FFF2-40B4-BE49-F238E27FC236}">
                  <a16:creationId xmlns:a16="http://schemas.microsoft.com/office/drawing/2014/main" id="{6EBE4038-7504-4F9B-B809-685CE040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49588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11">
              <a:extLst>
                <a:ext uri="{FF2B5EF4-FFF2-40B4-BE49-F238E27FC236}">
                  <a16:creationId xmlns:a16="http://schemas.microsoft.com/office/drawing/2014/main" id="{C895BC0A-BEB6-4A19-A3D4-28AED541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3019425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112">
              <a:extLst>
                <a:ext uri="{FF2B5EF4-FFF2-40B4-BE49-F238E27FC236}">
                  <a16:creationId xmlns:a16="http://schemas.microsoft.com/office/drawing/2014/main" id="{A52176A2-29E1-4809-8425-6768BD7DB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89263"/>
              <a:ext cx="134938" cy="15875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113">
              <a:extLst>
                <a:ext uri="{FF2B5EF4-FFF2-40B4-BE49-F238E27FC236}">
                  <a16:creationId xmlns:a16="http://schemas.microsoft.com/office/drawing/2014/main" id="{C79D8B56-6F23-42E4-908A-4AD1231E2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2959100"/>
              <a:ext cx="88900" cy="14288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780BC0-D24E-4281-8FE6-409BC95C3F4C}"/>
              </a:ext>
            </a:extLst>
          </p:cNvPr>
          <p:cNvGrpSpPr/>
          <p:nvPr/>
        </p:nvGrpSpPr>
        <p:grpSpPr>
          <a:xfrm flipH="1">
            <a:off x="864670" y="4388729"/>
            <a:ext cx="415028" cy="418682"/>
            <a:chOff x="3419475" y="2882900"/>
            <a:chExt cx="360363" cy="363538"/>
          </a:xfrm>
          <a:solidFill>
            <a:schemeClr val="tx1"/>
          </a:solidFill>
        </p:grpSpPr>
        <p:sp>
          <p:nvSpPr>
            <p:cNvPr id="180" name="Freeform 157">
              <a:extLst>
                <a:ext uri="{FF2B5EF4-FFF2-40B4-BE49-F238E27FC236}">
                  <a16:creationId xmlns:a16="http://schemas.microsoft.com/office/drawing/2014/main" id="{9D349126-53F8-4343-BD8A-55D1D1757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475" y="2882900"/>
              <a:ext cx="360363" cy="273050"/>
            </a:xfrm>
            <a:custGeom>
              <a:avLst/>
              <a:gdLst>
                <a:gd name="T0" fmla="*/ 35 w 96"/>
                <a:gd name="T1" fmla="*/ 68 h 72"/>
                <a:gd name="T2" fmla="*/ 34 w 96"/>
                <a:gd name="T3" fmla="*/ 64 h 72"/>
                <a:gd name="T4" fmla="*/ 18 w 96"/>
                <a:gd name="T5" fmla="*/ 64 h 72"/>
                <a:gd name="T6" fmla="*/ 16 w 96"/>
                <a:gd name="T7" fmla="*/ 62 h 72"/>
                <a:gd name="T8" fmla="*/ 16 w 96"/>
                <a:gd name="T9" fmla="*/ 10 h 72"/>
                <a:gd name="T10" fmla="*/ 18 w 96"/>
                <a:gd name="T11" fmla="*/ 8 h 72"/>
                <a:gd name="T12" fmla="*/ 82 w 96"/>
                <a:gd name="T13" fmla="*/ 8 h 72"/>
                <a:gd name="T14" fmla="*/ 84 w 96"/>
                <a:gd name="T15" fmla="*/ 10 h 72"/>
                <a:gd name="T16" fmla="*/ 84 w 96"/>
                <a:gd name="T17" fmla="*/ 52 h 72"/>
                <a:gd name="T18" fmla="*/ 94 w 96"/>
                <a:gd name="T19" fmla="*/ 55 h 72"/>
                <a:gd name="T20" fmla="*/ 96 w 96"/>
                <a:gd name="T21" fmla="*/ 57 h 72"/>
                <a:gd name="T22" fmla="*/ 96 w 96"/>
                <a:gd name="T23" fmla="*/ 10 h 72"/>
                <a:gd name="T24" fmla="*/ 86 w 96"/>
                <a:gd name="T25" fmla="*/ 0 h 72"/>
                <a:gd name="T26" fmla="*/ 10 w 96"/>
                <a:gd name="T27" fmla="*/ 0 h 72"/>
                <a:gd name="T28" fmla="*/ 0 w 96"/>
                <a:gd name="T29" fmla="*/ 10 h 72"/>
                <a:gd name="T30" fmla="*/ 0 w 96"/>
                <a:gd name="T31" fmla="*/ 62 h 72"/>
                <a:gd name="T32" fmla="*/ 10 w 96"/>
                <a:gd name="T33" fmla="*/ 72 h 72"/>
                <a:gd name="T34" fmla="*/ 38 w 96"/>
                <a:gd name="T35" fmla="*/ 72 h 72"/>
                <a:gd name="T36" fmla="*/ 35 w 96"/>
                <a:gd name="T37" fmla="*/ 68 h 72"/>
                <a:gd name="T38" fmla="*/ 88 w 96"/>
                <a:gd name="T39" fmla="*/ 34 h 72"/>
                <a:gd name="T40" fmla="*/ 90 w 96"/>
                <a:gd name="T41" fmla="*/ 36 h 72"/>
                <a:gd name="T42" fmla="*/ 88 w 96"/>
                <a:gd name="T43" fmla="*/ 38 h 72"/>
                <a:gd name="T44" fmla="*/ 86 w 96"/>
                <a:gd name="T45" fmla="*/ 36 h 72"/>
                <a:gd name="T46" fmla="*/ 88 w 96"/>
                <a:gd name="T47" fmla="*/ 34 h 72"/>
                <a:gd name="T48" fmla="*/ 10 w 96"/>
                <a:gd name="T49" fmla="*/ 40 h 72"/>
                <a:gd name="T50" fmla="*/ 6 w 96"/>
                <a:gd name="T51" fmla="*/ 36 h 72"/>
                <a:gd name="T52" fmla="*/ 10 w 96"/>
                <a:gd name="T53" fmla="*/ 32 h 72"/>
                <a:gd name="T54" fmla="*/ 14 w 96"/>
                <a:gd name="T55" fmla="*/ 36 h 72"/>
                <a:gd name="T56" fmla="*/ 10 w 96"/>
                <a:gd name="T57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72">
                  <a:moveTo>
                    <a:pt x="35" y="68"/>
                  </a:moveTo>
                  <a:cubicBezTo>
                    <a:pt x="35" y="67"/>
                    <a:pt x="34" y="65"/>
                    <a:pt x="34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6" y="63"/>
                    <a:pt x="16" y="6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3" y="8"/>
                    <a:pt x="84" y="9"/>
                    <a:pt x="84" y="10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6"/>
                    <a:pt x="95" y="56"/>
                    <a:pt x="96" y="57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4"/>
                    <a:pt x="92" y="0"/>
                    <a:pt x="8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8"/>
                    <a:pt x="4" y="72"/>
                    <a:pt x="10" y="72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5" y="68"/>
                  </a:lnTo>
                  <a:close/>
                  <a:moveTo>
                    <a:pt x="88" y="34"/>
                  </a:moveTo>
                  <a:cubicBezTo>
                    <a:pt x="89" y="34"/>
                    <a:pt x="90" y="35"/>
                    <a:pt x="90" y="36"/>
                  </a:cubicBezTo>
                  <a:cubicBezTo>
                    <a:pt x="90" y="37"/>
                    <a:pt x="89" y="38"/>
                    <a:pt x="88" y="38"/>
                  </a:cubicBezTo>
                  <a:cubicBezTo>
                    <a:pt x="87" y="38"/>
                    <a:pt x="86" y="37"/>
                    <a:pt x="86" y="36"/>
                  </a:cubicBezTo>
                  <a:cubicBezTo>
                    <a:pt x="86" y="35"/>
                    <a:pt x="87" y="34"/>
                    <a:pt x="88" y="34"/>
                  </a:cubicBezTo>
                  <a:close/>
                  <a:moveTo>
                    <a:pt x="10" y="40"/>
                  </a:moveTo>
                  <a:cubicBezTo>
                    <a:pt x="8" y="40"/>
                    <a:pt x="6" y="38"/>
                    <a:pt x="6" y="36"/>
                  </a:cubicBezTo>
                  <a:cubicBezTo>
                    <a:pt x="6" y="34"/>
                    <a:pt x="8" y="32"/>
                    <a:pt x="10" y="32"/>
                  </a:cubicBezTo>
                  <a:cubicBezTo>
                    <a:pt x="12" y="32"/>
                    <a:pt x="14" y="34"/>
                    <a:pt x="14" y="36"/>
                  </a:cubicBezTo>
                  <a:cubicBezTo>
                    <a:pt x="14" y="38"/>
                    <a:pt x="12" y="40"/>
                    <a:pt x="1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158">
              <a:extLst>
                <a:ext uri="{FF2B5EF4-FFF2-40B4-BE49-F238E27FC236}">
                  <a16:creationId xmlns:a16="http://schemas.microsoft.com/office/drawing/2014/main" id="{A91A84BB-DC86-4FDD-8CAD-9ED3EC9E5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2981325"/>
              <a:ext cx="217488" cy="265113"/>
            </a:xfrm>
            <a:custGeom>
              <a:avLst/>
              <a:gdLst>
                <a:gd name="T0" fmla="*/ 54 w 58"/>
                <a:gd name="T1" fmla="*/ 33 h 70"/>
                <a:gd name="T2" fmla="*/ 34 w 58"/>
                <a:gd name="T3" fmla="*/ 26 h 70"/>
                <a:gd name="T4" fmla="*/ 34 w 58"/>
                <a:gd name="T5" fmla="*/ 6 h 70"/>
                <a:gd name="T6" fmla="*/ 29 w 58"/>
                <a:gd name="T7" fmla="*/ 0 h 70"/>
                <a:gd name="T8" fmla="*/ 23 w 58"/>
                <a:gd name="T9" fmla="*/ 0 h 70"/>
                <a:gd name="T10" fmla="*/ 18 w 58"/>
                <a:gd name="T11" fmla="*/ 6 h 70"/>
                <a:gd name="T12" fmla="*/ 18 w 58"/>
                <a:gd name="T13" fmla="*/ 37 h 70"/>
                <a:gd name="T14" fmla="*/ 15 w 58"/>
                <a:gd name="T15" fmla="*/ 33 h 70"/>
                <a:gd name="T16" fmla="*/ 10 w 58"/>
                <a:gd name="T17" fmla="*/ 31 h 70"/>
                <a:gd name="T18" fmla="*/ 6 w 58"/>
                <a:gd name="T19" fmla="*/ 31 h 70"/>
                <a:gd name="T20" fmla="*/ 1 w 58"/>
                <a:gd name="T21" fmla="*/ 34 h 70"/>
                <a:gd name="T22" fmla="*/ 1 w 58"/>
                <a:gd name="T23" fmla="*/ 40 h 70"/>
                <a:gd name="T24" fmla="*/ 16 w 58"/>
                <a:gd name="T25" fmla="*/ 67 h 70"/>
                <a:gd name="T26" fmla="*/ 21 w 58"/>
                <a:gd name="T27" fmla="*/ 70 h 70"/>
                <a:gd name="T28" fmla="*/ 46 w 58"/>
                <a:gd name="T29" fmla="*/ 70 h 70"/>
                <a:gd name="T30" fmla="*/ 52 w 58"/>
                <a:gd name="T31" fmla="*/ 66 h 70"/>
                <a:gd name="T32" fmla="*/ 58 w 58"/>
                <a:gd name="T33" fmla="*/ 39 h 70"/>
                <a:gd name="T34" fmla="*/ 58 w 58"/>
                <a:gd name="T35" fmla="*/ 39 h 70"/>
                <a:gd name="T36" fmla="*/ 54 w 58"/>
                <a:gd name="T37" fmla="*/ 3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70">
                  <a:moveTo>
                    <a:pt x="54" y="33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"/>
                    <a:pt x="32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2"/>
                    <a:pt x="12" y="31"/>
                    <a:pt x="1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1"/>
                    <a:pt x="2" y="32"/>
                    <a:pt x="1" y="34"/>
                  </a:cubicBezTo>
                  <a:cubicBezTo>
                    <a:pt x="0" y="36"/>
                    <a:pt x="0" y="38"/>
                    <a:pt x="1" y="40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9"/>
                    <a:pt x="19" y="70"/>
                    <a:pt x="21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9" y="70"/>
                    <a:pt x="51" y="69"/>
                    <a:pt x="52" y="66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6"/>
                    <a:pt x="57" y="34"/>
                    <a:pt x="5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0468195-2903-442B-B2F0-5365884F7567}"/>
              </a:ext>
            </a:extLst>
          </p:cNvPr>
          <p:cNvGrpSpPr/>
          <p:nvPr/>
        </p:nvGrpSpPr>
        <p:grpSpPr>
          <a:xfrm flipH="1">
            <a:off x="6684415" y="5390089"/>
            <a:ext cx="441309" cy="359065"/>
            <a:chOff x="2706688" y="2909888"/>
            <a:chExt cx="349250" cy="284162"/>
          </a:xfrm>
          <a:solidFill>
            <a:schemeClr val="tx1"/>
          </a:solidFill>
        </p:grpSpPr>
        <p:sp>
          <p:nvSpPr>
            <p:cNvPr id="183" name="Freeform 159">
              <a:extLst>
                <a:ext uri="{FF2B5EF4-FFF2-40B4-BE49-F238E27FC236}">
                  <a16:creationId xmlns:a16="http://schemas.microsoft.com/office/drawing/2014/main" id="{1A0A03FA-60E9-48CA-9309-7427A9A2B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095625"/>
              <a:ext cx="46038" cy="30163"/>
            </a:xfrm>
            <a:custGeom>
              <a:avLst/>
              <a:gdLst>
                <a:gd name="T0" fmla="*/ 29 w 29"/>
                <a:gd name="T1" fmla="*/ 0 h 19"/>
                <a:gd name="T2" fmla="*/ 19 w 29"/>
                <a:gd name="T3" fmla="*/ 0 h 19"/>
                <a:gd name="T4" fmla="*/ 10 w 29"/>
                <a:gd name="T5" fmla="*/ 0 h 19"/>
                <a:gd name="T6" fmla="*/ 0 w 29"/>
                <a:gd name="T7" fmla="*/ 0 h 19"/>
                <a:gd name="T8" fmla="*/ 0 w 29"/>
                <a:gd name="T9" fmla="*/ 19 h 19"/>
                <a:gd name="T10" fmla="*/ 10 w 29"/>
                <a:gd name="T11" fmla="*/ 19 h 19"/>
                <a:gd name="T12" fmla="*/ 19 w 29"/>
                <a:gd name="T13" fmla="*/ 19 h 19"/>
                <a:gd name="T14" fmla="*/ 29 w 29"/>
                <a:gd name="T15" fmla="*/ 19 h 19"/>
                <a:gd name="T16" fmla="*/ 29 w 2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9">
                  <a:moveTo>
                    <a:pt x="29" y="0"/>
                  </a:move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9" y="19"/>
                  </a:lnTo>
                  <a:lnTo>
                    <a:pt x="29" y="19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Rectangle 160">
              <a:extLst>
                <a:ext uri="{FF2B5EF4-FFF2-40B4-BE49-F238E27FC236}">
                  <a16:creationId xmlns:a16="http://schemas.microsoft.com/office/drawing/2014/main" id="{ADDA8D03-25AD-4F37-9340-0232E9096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3141663"/>
              <a:ext cx="142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81C89DF6-995A-4941-ACDD-103E04760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3041650"/>
              <a:ext cx="236538" cy="152400"/>
            </a:xfrm>
            <a:custGeom>
              <a:avLst/>
              <a:gdLst>
                <a:gd name="T0" fmla="*/ 59 w 63"/>
                <a:gd name="T1" fmla="*/ 16 h 40"/>
                <a:gd name="T2" fmla="*/ 55 w 63"/>
                <a:gd name="T3" fmla="*/ 16 h 40"/>
                <a:gd name="T4" fmla="*/ 55 w 63"/>
                <a:gd name="T5" fmla="*/ 8 h 40"/>
                <a:gd name="T6" fmla="*/ 47 w 63"/>
                <a:gd name="T7" fmla="*/ 8 h 40"/>
                <a:gd name="T8" fmla="*/ 47 w 63"/>
                <a:gd name="T9" fmla="*/ 0 h 40"/>
                <a:gd name="T10" fmla="*/ 36 w 63"/>
                <a:gd name="T11" fmla="*/ 0 h 40"/>
                <a:gd name="T12" fmla="*/ 28 w 63"/>
                <a:gd name="T13" fmla="*/ 0 h 40"/>
                <a:gd name="T14" fmla="*/ 23 w 63"/>
                <a:gd name="T15" fmla="*/ 0 h 40"/>
                <a:gd name="T16" fmla="*/ 6 w 63"/>
                <a:gd name="T17" fmla="*/ 4 h 40"/>
                <a:gd name="T18" fmla="*/ 0 w 63"/>
                <a:gd name="T19" fmla="*/ 4 h 40"/>
                <a:gd name="T20" fmla="*/ 0 w 63"/>
                <a:gd name="T21" fmla="*/ 10 h 40"/>
                <a:gd name="T22" fmla="*/ 2 w 63"/>
                <a:gd name="T23" fmla="*/ 10 h 40"/>
                <a:gd name="T24" fmla="*/ 4 w 63"/>
                <a:gd name="T25" fmla="*/ 12 h 40"/>
                <a:gd name="T26" fmla="*/ 4 w 63"/>
                <a:gd name="T27" fmla="*/ 24 h 40"/>
                <a:gd name="T28" fmla="*/ 2 w 63"/>
                <a:gd name="T29" fmla="*/ 26 h 40"/>
                <a:gd name="T30" fmla="*/ 0 w 63"/>
                <a:gd name="T31" fmla="*/ 26 h 40"/>
                <a:gd name="T32" fmla="*/ 0 w 63"/>
                <a:gd name="T33" fmla="*/ 32 h 40"/>
                <a:gd name="T34" fmla="*/ 6 w 63"/>
                <a:gd name="T35" fmla="*/ 32 h 40"/>
                <a:gd name="T36" fmla="*/ 23 w 63"/>
                <a:gd name="T37" fmla="*/ 40 h 40"/>
                <a:gd name="T38" fmla="*/ 35 w 63"/>
                <a:gd name="T39" fmla="*/ 40 h 40"/>
                <a:gd name="T40" fmla="*/ 42 w 63"/>
                <a:gd name="T41" fmla="*/ 34 h 40"/>
                <a:gd name="T42" fmla="*/ 42 w 63"/>
                <a:gd name="T43" fmla="*/ 32 h 40"/>
                <a:gd name="T44" fmla="*/ 55 w 63"/>
                <a:gd name="T45" fmla="*/ 32 h 40"/>
                <a:gd name="T46" fmla="*/ 55 w 63"/>
                <a:gd name="T47" fmla="*/ 24 h 40"/>
                <a:gd name="T48" fmla="*/ 59 w 63"/>
                <a:gd name="T49" fmla="*/ 24 h 40"/>
                <a:gd name="T50" fmla="*/ 59 w 63"/>
                <a:gd name="T5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40">
                  <a:moveTo>
                    <a:pt x="59" y="1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59" y="16"/>
                    <a:pt x="59" y="8"/>
                    <a:pt x="5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4" y="8"/>
                    <a:pt x="54" y="0"/>
                    <a:pt x="4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6" y="4"/>
                    <a:pt x="6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1"/>
                    <a:pt x="4" y="1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15" y="40"/>
                    <a:pt x="23" y="40"/>
                  </a:cubicBezTo>
                  <a:cubicBezTo>
                    <a:pt x="25" y="40"/>
                    <a:pt x="29" y="40"/>
                    <a:pt x="35" y="40"/>
                  </a:cubicBezTo>
                  <a:cubicBezTo>
                    <a:pt x="38" y="40"/>
                    <a:pt x="42" y="37"/>
                    <a:pt x="42" y="3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62" y="32"/>
                    <a:pt x="62" y="24"/>
                    <a:pt x="55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3" y="24"/>
                    <a:pt x="63" y="16"/>
                    <a:pt x="5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734E2464-DE79-4926-90D5-12EC141A1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3057525"/>
              <a:ext cx="66675" cy="106363"/>
            </a:xfrm>
            <a:custGeom>
              <a:avLst/>
              <a:gdLst>
                <a:gd name="T0" fmla="*/ 18 w 18"/>
                <a:gd name="T1" fmla="*/ 22 h 28"/>
                <a:gd name="T2" fmla="*/ 16 w 18"/>
                <a:gd name="T3" fmla="*/ 22 h 28"/>
                <a:gd name="T4" fmla="*/ 14 w 18"/>
                <a:gd name="T5" fmla="*/ 20 h 28"/>
                <a:gd name="T6" fmla="*/ 14 w 18"/>
                <a:gd name="T7" fmla="*/ 8 h 28"/>
                <a:gd name="T8" fmla="*/ 16 w 18"/>
                <a:gd name="T9" fmla="*/ 6 h 28"/>
                <a:gd name="T10" fmla="*/ 18 w 18"/>
                <a:gd name="T11" fmla="*/ 6 h 28"/>
                <a:gd name="T12" fmla="*/ 18 w 18"/>
                <a:gd name="T13" fmla="*/ 0 h 28"/>
                <a:gd name="T14" fmla="*/ 0 w 18"/>
                <a:gd name="T15" fmla="*/ 0 h 28"/>
                <a:gd name="T16" fmla="*/ 0 w 18"/>
                <a:gd name="T17" fmla="*/ 28 h 28"/>
                <a:gd name="T18" fmla="*/ 18 w 18"/>
                <a:gd name="T19" fmla="*/ 28 h 28"/>
                <a:gd name="T20" fmla="*/ 18 w 18"/>
                <a:gd name="T2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8">
                  <a:moveTo>
                    <a:pt x="18" y="22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4" y="21"/>
                    <a:pt x="14" y="2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5" y="6"/>
                    <a:pt x="1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8" y="28"/>
                    <a:pt x="18" y="28"/>
                    <a:pt x="18" y="28"/>
                  </a:cubicBezTo>
                  <a:lnTo>
                    <a:pt x="1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Rectangle 163">
              <a:extLst>
                <a:ext uri="{FF2B5EF4-FFF2-40B4-BE49-F238E27FC236}">
                  <a16:creationId xmlns:a16="http://schemas.microsoft.com/office/drawing/2014/main" id="{CF867925-D90A-4E0C-A0B5-6E0FC3BD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3057525"/>
              <a:ext cx="142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15039BF7-F84F-48C4-A911-537C005E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09888"/>
              <a:ext cx="157163" cy="41275"/>
            </a:xfrm>
            <a:custGeom>
              <a:avLst/>
              <a:gdLst>
                <a:gd name="T0" fmla="*/ 40 w 42"/>
                <a:gd name="T1" fmla="*/ 11 h 11"/>
                <a:gd name="T2" fmla="*/ 39 w 42"/>
                <a:gd name="T3" fmla="*/ 11 h 11"/>
                <a:gd name="T4" fmla="*/ 3 w 42"/>
                <a:gd name="T5" fmla="*/ 11 h 11"/>
                <a:gd name="T6" fmla="*/ 0 w 42"/>
                <a:gd name="T7" fmla="*/ 10 h 11"/>
                <a:gd name="T8" fmla="*/ 1 w 42"/>
                <a:gd name="T9" fmla="*/ 8 h 11"/>
                <a:gd name="T10" fmla="*/ 41 w 42"/>
                <a:gd name="T11" fmla="*/ 8 h 11"/>
                <a:gd name="T12" fmla="*/ 42 w 42"/>
                <a:gd name="T13" fmla="*/ 10 h 11"/>
                <a:gd name="T14" fmla="*/ 40 w 4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1">
                  <a:moveTo>
                    <a:pt x="40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28" y="4"/>
                    <a:pt x="14" y="4"/>
                    <a:pt x="3" y="11"/>
                  </a:cubicBezTo>
                  <a:cubicBezTo>
                    <a:pt x="2" y="11"/>
                    <a:pt x="1" y="11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3" y="0"/>
                    <a:pt x="29" y="0"/>
                    <a:pt x="41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1" y="11"/>
                    <a:pt x="41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165">
              <a:extLst>
                <a:ext uri="{FF2B5EF4-FFF2-40B4-BE49-F238E27FC236}">
                  <a16:creationId xmlns:a16="http://schemas.microsoft.com/office/drawing/2014/main" id="{7556BDB2-6861-4B87-BF75-B25544A92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025" y="2940050"/>
              <a:ext cx="128588" cy="38100"/>
            </a:xfrm>
            <a:custGeom>
              <a:avLst/>
              <a:gdLst>
                <a:gd name="T0" fmla="*/ 31 w 34"/>
                <a:gd name="T1" fmla="*/ 10 h 10"/>
                <a:gd name="T2" fmla="*/ 30 w 34"/>
                <a:gd name="T3" fmla="*/ 10 h 10"/>
                <a:gd name="T4" fmla="*/ 4 w 34"/>
                <a:gd name="T5" fmla="*/ 10 h 10"/>
                <a:gd name="T6" fmla="*/ 1 w 34"/>
                <a:gd name="T7" fmla="*/ 9 h 10"/>
                <a:gd name="T8" fmla="*/ 1 w 34"/>
                <a:gd name="T9" fmla="*/ 6 h 10"/>
                <a:gd name="T10" fmla="*/ 33 w 34"/>
                <a:gd name="T11" fmla="*/ 6 h 10"/>
                <a:gd name="T12" fmla="*/ 33 w 34"/>
                <a:gd name="T13" fmla="*/ 9 h 10"/>
                <a:gd name="T14" fmla="*/ 31 w 3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0">
                  <a:moveTo>
                    <a:pt x="31" y="10"/>
                  </a:moveTo>
                  <a:cubicBezTo>
                    <a:pt x="31" y="10"/>
                    <a:pt x="31" y="10"/>
                    <a:pt x="30" y="10"/>
                  </a:cubicBezTo>
                  <a:cubicBezTo>
                    <a:pt x="22" y="4"/>
                    <a:pt x="12" y="4"/>
                    <a:pt x="4" y="10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1" y="7"/>
                    <a:pt x="1" y="6"/>
                  </a:cubicBezTo>
                  <a:cubicBezTo>
                    <a:pt x="11" y="0"/>
                    <a:pt x="23" y="0"/>
                    <a:pt x="33" y="6"/>
                  </a:cubicBezTo>
                  <a:cubicBezTo>
                    <a:pt x="33" y="7"/>
                    <a:pt x="34" y="8"/>
                    <a:pt x="33" y="9"/>
                  </a:cubicBezTo>
                  <a:cubicBezTo>
                    <a:pt x="33" y="10"/>
                    <a:pt x="32" y="10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166">
              <a:extLst>
                <a:ext uri="{FF2B5EF4-FFF2-40B4-BE49-F238E27FC236}">
                  <a16:creationId xmlns:a16="http://schemas.microsoft.com/office/drawing/2014/main" id="{E7EF7FD5-40CE-4E4A-AF8A-807B05F7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2970213"/>
              <a:ext cx="90488" cy="34925"/>
            </a:xfrm>
            <a:custGeom>
              <a:avLst/>
              <a:gdLst>
                <a:gd name="T0" fmla="*/ 22 w 24"/>
                <a:gd name="T1" fmla="*/ 9 h 9"/>
                <a:gd name="T2" fmla="*/ 21 w 24"/>
                <a:gd name="T3" fmla="*/ 8 h 9"/>
                <a:gd name="T4" fmla="*/ 3 w 24"/>
                <a:gd name="T5" fmla="*/ 8 h 9"/>
                <a:gd name="T6" fmla="*/ 0 w 24"/>
                <a:gd name="T7" fmla="*/ 8 h 9"/>
                <a:gd name="T8" fmla="*/ 1 w 24"/>
                <a:gd name="T9" fmla="*/ 5 h 9"/>
                <a:gd name="T10" fmla="*/ 23 w 24"/>
                <a:gd name="T11" fmla="*/ 5 h 9"/>
                <a:gd name="T12" fmla="*/ 24 w 24"/>
                <a:gd name="T13" fmla="*/ 8 h 9"/>
                <a:gd name="T14" fmla="*/ 22 w 2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">
                  <a:moveTo>
                    <a:pt x="22" y="9"/>
                  </a:moveTo>
                  <a:cubicBezTo>
                    <a:pt x="22" y="9"/>
                    <a:pt x="21" y="8"/>
                    <a:pt x="21" y="8"/>
                  </a:cubicBezTo>
                  <a:cubicBezTo>
                    <a:pt x="16" y="5"/>
                    <a:pt x="8" y="5"/>
                    <a:pt x="3" y="8"/>
                  </a:cubicBezTo>
                  <a:cubicBezTo>
                    <a:pt x="2" y="9"/>
                    <a:pt x="1" y="9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7" y="0"/>
                    <a:pt x="16" y="0"/>
                    <a:pt x="23" y="5"/>
                  </a:cubicBezTo>
                  <a:cubicBezTo>
                    <a:pt x="24" y="5"/>
                    <a:pt x="24" y="7"/>
                    <a:pt x="24" y="8"/>
                  </a:cubicBezTo>
                  <a:cubicBezTo>
                    <a:pt x="23" y="8"/>
                    <a:pt x="23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55C5355-A56A-4F34-9EDB-DB0E0E167C6A}"/>
              </a:ext>
            </a:extLst>
          </p:cNvPr>
          <p:cNvGrpSpPr/>
          <p:nvPr/>
        </p:nvGrpSpPr>
        <p:grpSpPr>
          <a:xfrm flipH="1">
            <a:off x="940269" y="1990638"/>
            <a:ext cx="238498" cy="408854"/>
            <a:chOff x="2755901" y="2163763"/>
            <a:chExt cx="211138" cy="361950"/>
          </a:xfrm>
        </p:grpSpPr>
        <p:sp>
          <p:nvSpPr>
            <p:cNvPr id="192" name="Rectangle 87">
              <a:extLst>
                <a:ext uri="{FF2B5EF4-FFF2-40B4-BE49-F238E27FC236}">
                  <a16:creationId xmlns:a16="http://schemas.microsoft.com/office/drawing/2014/main" id="{6AC327FE-E07C-4A65-B57C-3FB3ACD8E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2239963"/>
              <a:ext cx="211138" cy="2095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88">
              <a:extLst>
                <a:ext uri="{FF2B5EF4-FFF2-40B4-BE49-F238E27FC236}">
                  <a16:creationId xmlns:a16="http://schemas.microsoft.com/office/drawing/2014/main" id="{68A75123-C9A8-4FEA-B27C-9FA568B77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901" y="2163763"/>
              <a:ext cx="211138" cy="60325"/>
            </a:xfrm>
            <a:custGeom>
              <a:avLst/>
              <a:gdLst>
                <a:gd name="T0" fmla="*/ 56 w 56"/>
                <a:gd name="T1" fmla="*/ 16 h 16"/>
                <a:gd name="T2" fmla="*/ 56 w 56"/>
                <a:gd name="T3" fmla="*/ 10 h 16"/>
                <a:gd name="T4" fmla="*/ 46 w 56"/>
                <a:gd name="T5" fmla="*/ 0 h 16"/>
                <a:gd name="T6" fmla="*/ 10 w 56"/>
                <a:gd name="T7" fmla="*/ 0 h 16"/>
                <a:gd name="T8" fmla="*/ 0 w 56"/>
                <a:gd name="T9" fmla="*/ 10 h 16"/>
                <a:gd name="T10" fmla="*/ 0 w 56"/>
                <a:gd name="T11" fmla="*/ 16 h 16"/>
                <a:gd name="T12" fmla="*/ 56 w 56"/>
                <a:gd name="T13" fmla="*/ 16 h 16"/>
                <a:gd name="T14" fmla="*/ 28 w 56"/>
                <a:gd name="T15" fmla="*/ 6 h 16"/>
                <a:gd name="T16" fmla="*/ 32 w 56"/>
                <a:gd name="T17" fmla="*/ 10 h 16"/>
                <a:gd name="T18" fmla="*/ 28 w 56"/>
                <a:gd name="T19" fmla="*/ 14 h 16"/>
                <a:gd name="T20" fmla="*/ 24 w 56"/>
                <a:gd name="T21" fmla="*/ 10 h 16"/>
                <a:gd name="T22" fmla="*/ 28 w 56"/>
                <a:gd name="T2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6">
                  <a:moveTo>
                    <a:pt x="56" y="16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2" y="0"/>
                    <a:pt x="4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6" y="16"/>
                  </a:lnTo>
                  <a:close/>
                  <a:moveTo>
                    <a:pt x="28" y="6"/>
                  </a:moveTo>
                  <a:cubicBezTo>
                    <a:pt x="30" y="6"/>
                    <a:pt x="32" y="8"/>
                    <a:pt x="32" y="10"/>
                  </a:cubicBezTo>
                  <a:cubicBezTo>
                    <a:pt x="32" y="12"/>
                    <a:pt x="30" y="14"/>
                    <a:pt x="28" y="14"/>
                  </a:cubicBezTo>
                  <a:cubicBezTo>
                    <a:pt x="26" y="14"/>
                    <a:pt x="24" y="12"/>
                    <a:pt x="24" y="10"/>
                  </a:cubicBezTo>
                  <a:cubicBezTo>
                    <a:pt x="24" y="8"/>
                    <a:pt x="26" y="6"/>
                    <a:pt x="2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89">
              <a:extLst>
                <a:ext uri="{FF2B5EF4-FFF2-40B4-BE49-F238E27FC236}">
                  <a16:creationId xmlns:a16="http://schemas.microsoft.com/office/drawing/2014/main" id="{3DE2A358-B0E8-4B45-BFCD-FBB4F13D6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5901" y="2465388"/>
              <a:ext cx="211138" cy="60325"/>
            </a:xfrm>
            <a:custGeom>
              <a:avLst/>
              <a:gdLst>
                <a:gd name="T0" fmla="*/ 0 w 56"/>
                <a:gd name="T1" fmla="*/ 0 h 16"/>
                <a:gd name="T2" fmla="*/ 0 w 56"/>
                <a:gd name="T3" fmla="*/ 6 h 16"/>
                <a:gd name="T4" fmla="*/ 10 w 56"/>
                <a:gd name="T5" fmla="*/ 16 h 16"/>
                <a:gd name="T6" fmla="*/ 46 w 56"/>
                <a:gd name="T7" fmla="*/ 16 h 16"/>
                <a:gd name="T8" fmla="*/ 56 w 56"/>
                <a:gd name="T9" fmla="*/ 6 h 16"/>
                <a:gd name="T10" fmla="*/ 56 w 56"/>
                <a:gd name="T11" fmla="*/ 0 h 16"/>
                <a:gd name="T12" fmla="*/ 0 w 56"/>
                <a:gd name="T13" fmla="*/ 0 h 16"/>
                <a:gd name="T14" fmla="*/ 38 w 56"/>
                <a:gd name="T15" fmla="*/ 8 h 16"/>
                <a:gd name="T16" fmla="*/ 18 w 56"/>
                <a:gd name="T17" fmla="*/ 8 h 16"/>
                <a:gd name="T18" fmla="*/ 16 w 56"/>
                <a:gd name="T19" fmla="*/ 6 h 16"/>
                <a:gd name="T20" fmla="*/ 18 w 56"/>
                <a:gd name="T21" fmla="*/ 4 h 16"/>
                <a:gd name="T22" fmla="*/ 38 w 56"/>
                <a:gd name="T23" fmla="*/ 4 h 16"/>
                <a:gd name="T24" fmla="*/ 40 w 56"/>
                <a:gd name="T25" fmla="*/ 6 h 16"/>
                <a:gd name="T26" fmla="*/ 38 w 56"/>
                <a:gd name="T2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12"/>
                    <a:pt x="4" y="16"/>
                    <a:pt x="1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2" y="16"/>
                    <a:pt x="56" y="12"/>
                    <a:pt x="56" y="6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0" y="0"/>
                  </a:lnTo>
                  <a:close/>
                  <a:moveTo>
                    <a:pt x="3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6"/>
                  </a:cubicBezTo>
                  <a:cubicBezTo>
                    <a:pt x="16" y="5"/>
                    <a:pt x="17" y="4"/>
                    <a:pt x="1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5"/>
                    <a:pt x="40" y="6"/>
                  </a:cubicBezTo>
                  <a:cubicBezTo>
                    <a:pt x="40" y="7"/>
                    <a:pt x="39" y="8"/>
                    <a:pt x="3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556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: Top Corners Rounded 132">
            <a:extLst>
              <a:ext uri="{FF2B5EF4-FFF2-40B4-BE49-F238E27FC236}">
                <a16:creationId xmlns:a16="http://schemas.microsoft.com/office/drawing/2014/main" id="{EDE03CE8-737E-4F35-AFA3-03B45BD17300}"/>
              </a:ext>
            </a:extLst>
          </p:cNvPr>
          <p:cNvSpPr/>
          <p:nvPr/>
        </p:nvSpPr>
        <p:spPr>
          <a:xfrm rot="5400000">
            <a:off x="445776" y="-445775"/>
            <a:ext cx="6858000" cy="7749550"/>
          </a:xfrm>
          <a:prstGeom prst="round2SameRect">
            <a:avLst>
              <a:gd name="adj1" fmla="val 11376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06DD-B10E-4633-B847-91ED40C48747}"/>
              </a:ext>
            </a:extLst>
          </p:cNvPr>
          <p:cNvGrpSpPr/>
          <p:nvPr/>
        </p:nvGrpSpPr>
        <p:grpSpPr>
          <a:xfrm>
            <a:off x="7860098" y="1973943"/>
            <a:ext cx="3040732" cy="4439215"/>
            <a:chOff x="4138898" y="2320925"/>
            <a:chExt cx="2226977" cy="3251200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F650CA87-52D9-4214-B73F-8A8B7DAF4D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48300" y="3656013"/>
              <a:ext cx="658813" cy="1758950"/>
            </a:xfrm>
            <a:custGeom>
              <a:avLst/>
              <a:gdLst>
                <a:gd name="T0" fmla="*/ 165 w 188"/>
                <a:gd name="T1" fmla="*/ 0 h 503"/>
                <a:gd name="T2" fmla="*/ 187 w 188"/>
                <a:gd name="T3" fmla="*/ 273 h 503"/>
                <a:gd name="T4" fmla="*/ 177 w 188"/>
                <a:gd name="T5" fmla="*/ 503 h 503"/>
                <a:gd name="T6" fmla="*/ 149 w 188"/>
                <a:gd name="T7" fmla="*/ 503 h 503"/>
                <a:gd name="T8" fmla="*/ 93 w 188"/>
                <a:gd name="T9" fmla="*/ 123 h 503"/>
                <a:gd name="T10" fmla="*/ 78 w 188"/>
                <a:gd name="T11" fmla="*/ 275 h 503"/>
                <a:gd name="T12" fmla="*/ 51 w 188"/>
                <a:gd name="T13" fmla="*/ 503 h 503"/>
                <a:gd name="T14" fmla="*/ 23 w 188"/>
                <a:gd name="T15" fmla="*/ 503 h 503"/>
                <a:gd name="T16" fmla="*/ 0 w 188"/>
                <a:gd name="T17" fmla="*/ 0 h 503"/>
                <a:gd name="T18" fmla="*/ 165 w 188"/>
                <a:gd name="T1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503">
                  <a:moveTo>
                    <a:pt x="165" y="0"/>
                  </a:moveTo>
                  <a:cubicBezTo>
                    <a:pt x="184" y="92"/>
                    <a:pt x="186" y="190"/>
                    <a:pt x="187" y="273"/>
                  </a:cubicBezTo>
                  <a:cubicBezTo>
                    <a:pt x="188" y="406"/>
                    <a:pt x="177" y="503"/>
                    <a:pt x="177" y="503"/>
                  </a:cubicBezTo>
                  <a:cubicBezTo>
                    <a:pt x="149" y="503"/>
                    <a:pt x="149" y="503"/>
                    <a:pt x="149" y="503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3" y="123"/>
                    <a:pt x="86" y="180"/>
                    <a:pt x="78" y="275"/>
                  </a:cubicBezTo>
                  <a:cubicBezTo>
                    <a:pt x="71" y="351"/>
                    <a:pt x="68" y="414"/>
                    <a:pt x="51" y="503"/>
                  </a:cubicBezTo>
                  <a:cubicBezTo>
                    <a:pt x="23" y="503"/>
                    <a:pt x="23" y="503"/>
                    <a:pt x="23" y="503"/>
                  </a:cubicBezTo>
                  <a:cubicBezTo>
                    <a:pt x="23" y="503"/>
                    <a:pt x="0" y="229"/>
                    <a:pt x="0" y="0"/>
                  </a:cubicBezTo>
                  <a:cubicBezTo>
                    <a:pt x="64" y="0"/>
                    <a:pt x="132" y="0"/>
                    <a:pt x="165" y="0"/>
                  </a:cubicBez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FC252F-8812-4351-BF47-5F9A9C704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27675" y="2754313"/>
              <a:ext cx="579438" cy="901700"/>
            </a:xfrm>
            <a:custGeom>
              <a:avLst/>
              <a:gdLst>
                <a:gd name="T0" fmla="*/ 85 w 165"/>
                <a:gd name="T1" fmla="*/ 0 h 258"/>
                <a:gd name="T2" fmla="*/ 89 w 165"/>
                <a:gd name="T3" fmla="*/ 0 h 258"/>
                <a:gd name="T4" fmla="*/ 165 w 165"/>
                <a:gd name="T5" fmla="*/ 104 h 258"/>
                <a:gd name="T6" fmla="*/ 165 w 165"/>
                <a:gd name="T7" fmla="*/ 258 h 258"/>
                <a:gd name="T8" fmla="*/ 0 w 165"/>
                <a:gd name="T9" fmla="*/ 258 h 258"/>
                <a:gd name="T10" fmla="*/ 0 w 165"/>
                <a:gd name="T11" fmla="*/ 81 h 258"/>
                <a:gd name="T12" fmla="*/ 67 w 165"/>
                <a:gd name="T13" fmla="*/ 2 h 258"/>
                <a:gd name="T14" fmla="*/ 85 w 165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258">
                  <a:moveTo>
                    <a:pt x="85" y="0"/>
                  </a:moveTo>
                  <a:cubicBezTo>
                    <a:pt x="86" y="0"/>
                    <a:pt x="87" y="0"/>
                    <a:pt x="89" y="0"/>
                  </a:cubicBezTo>
                  <a:cubicBezTo>
                    <a:pt x="131" y="2"/>
                    <a:pt x="165" y="61"/>
                    <a:pt x="165" y="104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42"/>
                    <a:pt x="28" y="8"/>
                    <a:pt x="67" y="2"/>
                  </a:cubicBezTo>
                  <a:cubicBezTo>
                    <a:pt x="72" y="1"/>
                    <a:pt x="78" y="0"/>
                    <a:pt x="85" y="0"/>
                  </a:cubicBezTo>
                  <a:close/>
                </a:path>
              </a:pathLst>
            </a:custGeom>
            <a:solidFill>
              <a:srgbClr val="BC2C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5512BE-DC35-4EBF-87BF-46E528881BC9}"/>
                </a:ext>
              </a:extLst>
            </p:cNvPr>
            <p:cNvSpPr/>
            <p:nvPr/>
          </p:nvSpPr>
          <p:spPr>
            <a:xfrm rot="1006999">
              <a:off x="4138898" y="2902989"/>
              <a:ext cx="1543832" cy="1239787"/>
            </a:xfrm>
            <a:custGeom>
              <a:avLst/>
              <a:gdLst>
                <a:gd name="connsiteX0" fmla="*/ 420811 w 1543832"/>
                <a:gd name="connsiteY0" fmla="*/ 0 h 1239787"/>
                <a:gd name="connsiteX1" fmla="*/ 1434318 w 1543832"/>
                <a:gd name="connsiteY1" fmla="*/ 2872 h 1239787"/>
                <a:gd name="connsiteX2" fmla="*/ 1543831 w 1543832"/>
                <a:gd name="connsiteY2" fmla="*/ 112513 h 1239787"/>
                <a:gd name="connsiteX3" fmla="*/ 1542390 w 1543832"/>
                <a:gd name="connsiteY3" fmla="*/ 1239787 h 1239787"/>
                <a:gd name="connsiteX4" fmla="*/ 1262203 w 1543832"/>
                <a:gd name="connsiteY4" fmla="*/ 1238545 h 1239787"/>
                <a:gd name="connsiteX5" fmla="*/ 1217319 w 1543832"/>
                <a:gd name="connsiteY5" fmla="*/ 1238346 h 1239787"/>
                <a:gd name="connsiteX6" fmla="*/ 816290 w 1543832"/>
                <a:gd name="connsiteY6" fmla="*/ 1238346 h 1239787"/>
                <a:gd name="connsiteX7" fmla="*/ 816591 w 1543832"/>
                <a:gd name="connsiteY7" fmla="*/ 1238746 h 1239787"/>
                <a:gd name="connsiteX8" fmla="*/ 732906 w 1543832"/>
                <a:gd name="connsiteY8" fmla="*/ 1238346 h 1239787"/>
                <a:gd name="connsiteX9" fmla="*/ 595820 w 1543832"/>
                <a:gd name="connsiteY9" fmla="*/ 1238346 h 1239787"/>
                <a:gd name="connsiteX10" fmla="*/ 595820 w 1543832"/>
                <a:gd name="connsiteY10" fmla="*/ 1237691 h 1239787"/>
                <a:gd name="connsiteX11" fmla="*/ 580095 w 1543832"/>
                <a:gd name="connsiteY11" fmla="*/ 1237616 h 1239787"/>
                <a:gd name="connsiteX12" fmla="*/ 306488 w 1543832"/>
                <a:gd name="connsiteY12" fmla="*/ 1236308 h 1239787"/>
                <a:gd name="connsiteX13" fmla="*/ 308541 w 1543832"/>
                <a:gd name="connsiteY13" fmla="*/ 753620 h 1239787"/>
                <a:gd name="connsiteX14" fmla="*/ 183942 w 1543832"/>
                <a:gd name="connsiteY14" fmla="*/ 804230 h 1239787"/>
                <a:gd name="connsiteX15" fmla="*/ 1757 w 1543832"/>
                <a:gd name="connsiteY15" fmla="*/ 595966 h 1239787"/>
                <a:gd name="connsiteX16" fmla="*/ 162874 w 1543832"/>
                <a:gd name="connsiteY16" fmla="*/ 435452 h 1239787"/>
                <a:gd name="connsiteX17" fmla="*/ 309235 w 1543832"/>
                <a:gd name="connsiteY17" fmla="*/ 482885 h 1239787"/>
                <a:gd name="connsiteX18" fmla="*/ 311278 w 1543832"/>
                <a:gd name="connsiteY18" fmla="*/ 110036 h 1239787"/>
                <a:gd name="connsiteX19" fmla="*/ 420811 w 1543832"/>
                <a:gd name="connsiteY19" fmla="*/ 0 h 12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3832" h="1239787">
                  <a:moveTo>
                    <a:pt x="420811" y="0"/>
                  </a:moveTo>
                  <a:cubicBezTo>
                    <a:pt x="1434318" y="2872"/>
                    <a:pt x="1434318" y="2872"/>
                    <a:pt x="1434318" y="2872"/>
                  </a:cubicBezTo>
                  <a:cubicBezTo>
                    <a:pt x="1496280" y="3096"/>
                    <a:pt x="1544171" y="50371"/>
                    <a:pt x="1543831" y="112513"/>
                  </a:cubicBezTo>
                  <a:cubicBezTo>
                    <a:pt x="1542390" y="1239787"/>
                    <a:pt x="1542390" y="1239787"/>
                    <a:pt x="1542390" y="1239787"/>
                  </a:cubicBezTo>
                  <a:cubicBezTo>
                    <a:pt x="1421228" y="1239250"/>
                    <a:pt x="1330357" y="1238847"/>
                    <a:pt x="1262203" y="1238545"/>
                  </a:cubicBezTo>
                  <a:lnTo>
                    <a:pt x="1217319" y="1238346"/>
                  </a:lnTo>
                  <a:lnTo>
                    <a:pt x="816290" y="1238346"/>
                  </a:lnTo>
                  <a:lnTo>
                    <a:pt x="816591" y="1238746"/>
                  </a:lnTo>
                  <a:lnTo>
                    <a:pt x="732906" y="1238346"/>
                  </a:lnTo>
                  <a:lnTo>
                    <a:pt x="595820" y="1238346"/>
                  </a:lnTo>
                  <a:lnTo>
                    <a:pt x="595820" y="1237691"/>
                  </a:lnTo>
                  <a:lnTo>
                    <a:pt x="580095" y="1237616"/>
                  </a:lnTo>
                  <a:cubicBezTo>
                    <a:pt x="306488" y="1236308"/>
                    <a:pt x="306488" y="1236308"/>
                    <a:pt x="306488" y="1236308"/>
                  </a:cubicBezTo>
                  <a:cubicBezTo>
                    <a:pt x="308541" y="753620"/>
                    <a:pt x="308541" y="753620"/>
                    <a:pt x="308541" y="753620"/>
                  </a:cubicBezTo>
                  <a:cubicBezTo>
                    <a:pt x="277390" y="784579"/>
                    <a:pt x="231502" y="803808"/>
                    <a:pt x="183942" y="804230"/>
                  </a:cubicBezTo>
                  <a:cubicBezTo>
                    <a:pt x="74419" y="804427"/>
                    <a:pt x="-13660" y="708520"/>
                    <a:pt x="1757" y="595966"/>
                  </a:cubicBezTo>
                  <a:cubicBezTo>
                    <a:pt x="9133" y="510299"/>
                    <a:pt x="80145" y="443663"/>
                    <a:pt x="162874" y="435452"/>
                  </a:cubicBezTo>
                  <a:cubicBezTo>
                    <a:pt x="220148" y="426951"/>
                    <a:pt x="272731" y="446338"/>
                    <a:pt x="309235" y="482885"/>
                  </a:cubicBezTo>
                  <a:cubicBezTo>
                    <a:pt x="311278" y="110036"/>
                    <a:pt x="311278" y="110036"/>
                    <a:pt x="311278" y="110036"/>
                  </a:cubicBezTo>
                  <a:cubicBezTo>
                    <a:pt x="311619" y="47894"/>
                    <a:pt x="362198" y="777"/>
                    <a:pt x="420811" y="0"/>
                  </a:cubicBezTo>
                  <a:close/>
                </a:path>
              </a:pathLst>
            </a:custGeom>
            <a:solidFill>
              <a:srgbClr val="FF6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AF07CFC-7E8A-4AC8-8EE1-0546986B22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97487" y="5470525"/>
              <a:ext cx="293688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0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7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BD66C33-AE51-4B1E-8A30-D110F659B9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89575" y="5403850"/>
              <a:ext cx="80963" cy="80963"/>
            </a:xfrm>
            <a:custGeom>
              <a:avLst/>
              <a:gdLst>
                <a:gd name="T0" fmla="*/ 21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1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1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59C67F6-CEDD-4A82-A31B-B50E6C1F74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5470525"/>
              <a:ext cx="295275" cy="101600"/>
            </a:xfrm>
            <a:custGeom>
              <a:avLst/>
              <a:gdLst>
                <a:gd name="T0" fmla="*/ 29 w 84"/>
                <a:gd name="T1" fmla="*/ 0 h 29"/>
                <a:gd name="T2" fmla="*/ 71 w 84"/>
                <a:gd name="T3" fmla="*/ 19 h 29"/>
                <a:gd name="T4" fmla="*/ 84 w 84"/>
                <a:gd name="T5" fmla="*/ 29 h 29"/>
                <a:gd name="T6" fmla="*/ 49 w 84"/>
                <a:gd name="T7" fmla="*/ 29 h 29"/>
                <a:gd name="T8" fmla="*/ 20 w 84"/>
                <a:gd name="T9" fmla="*/ 24 h 29"/>
                <a:gd name="T10" fmla="*/ 20 w 84"/>
                <a:gd name="T11" fmla="*/ 29 h 29"/>
                <a:gd name="T12" fmla="*/ 4 w 84"/>
                <a:gd name="T13" fmla="*/ 29 h 29"/>
                <a:gd name="T14" fmla="*/ 9 w 84"/>
                <a:gd name="T15" fmla="*/ 0 h 29"/>
                <a:gd name="T16" fmla="*/ 29 w 8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29" y="0"/>
                  </a:moveTo>
                  <a:cubicBezTo>
                    <a:pt x="29" y="0"/>
                    <a:pt x="42" y="11"/>
                    <a:pt x="71" y="19"/>
                  </a:cubicBezTo>
                  <a:cubicBezTo>
                    <a:pt x="77" y="20"/>
                    <a:pt x="84" y="18"/>
                    <a:pt x="84" y="29"/>
                  </a:cubicBezTo>
                  <a:cubicBezTo>
                    <a:pt x="71" y="29"/>
                    <a:pt x="49" y="29"/>
                    <a:pt x="49" y="29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0" y="3"/>
                    <a:pt x="9" y="0"/>
                  </a:cubicBezTo>
                  <a:cubicBezTo>
                    <a:pt x="18" y="0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F87538F-780C-490E-99F8-85EA5EB667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5662" y="5403850"/>
              <a:ext cx="80963" cy="80963"/>
            </a:xfrm>
            <a:custGeom>
              <a:avLst/>
              <a:gdLst>
                <a:gd name="T0" fmla="*/ 22 w 23"/>
                <a:gd name="T1" fmla="*/ 0 h 23"/>
                <a:gd name="T2" fmla="*/ 23 w 23"/>
                <a:gd name="T3" fmla="*/ 19 h 23"/>
                <a:gd name="T4" fmla="*/ 23 w 23"/>
                <a:gd name="T5" fmla="*/ 19 h 23"/>
                <a:gd name="T6" fmla="*/ 4 w 23"/>
                <a:gd name="T7" fmla="*/ 19 h 23"/>
                <a:gd name="T8" fmla="*/ 3 w 23"/>
                <a:gd name="T9" fmla="*/ 19 h 23"/>
                <a:gd name="T10" fmla="*/ 0 w 23"/>
                <a:gd name="T11" fmla="*/ 0 h 23"/>
                <a:gd name="T12" fmla="*/ 22 w 2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22" y="0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23"/>
                    <a:pt x="10" y="23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75D8B9-6B4A-4BBA-9C34-2CFCA48845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1987" y="2600325"/>
              <a:ext cx="136525" cy="195263"/>
            </a:xfrm>
            <a:custGeom>
              <a:avLst/>
              <a:gdLst>
                <a:gd name="T0" fmla="*/ 77 w 86"/>
                <a:gd name="T1" fmla="*/ 42 h 123"/>
                <a:gd name="T2" fmla="*/ 86 w 86"/>
                <a:gd name="T3" fmla="*/ 121 h 123"/>
                <a:gd name="T4" fmla="*/ 0 w 86"/>
                <a:gd name="T5" fmla="*/ 123 h 123"/>
                <a:gd name="T6" fmla="*/ 17 w 86"/>
                <a:gd name="T7" fmla="*/ 0 h 123"/>
                <a:gd name="T8" fmla="*/ 77 w 86"/>
                <a:gd name="T9" fmla="*/ 4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3">
                  <a:moveTo>
                    <a:pt x="77" y="42"/>
                  </a:moveTo>
                  <a:lnTo>
                    <a:pt x="86" y="121"/>
                  </a:lnTo>
                  <a:lnTo>
                    <a:pt x="0" y="123"/>
                  </a:lnTo>
                  <a:lnTo>
                    <a:pt x="17" y="0"/>
                  </a:lnTo>
                  <a:lnTo>
                    <a:pt x="77" y="42"/>
                  </a:lnTo>
                  <a:close/>
                </a:path>
              </a:pathLst>
            </a:custGeom>
            <a:solidFill>
              <a:srgbClr val="F4A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589EB95-36E3-4447-B07C-EC4F44D87A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29275" y="2405063"/>
              <a:ext cx="225425" cy="285750"/>
            </a:xfrm>
            <a:custGeom>
              <a:avLst/>
              <a:gdLst>
                <a:gd name="T0" fmla="*/ 40 w 64"/>
                <a:gd name="T1" fmla="*/ 81 h 82"/>
                <a:gd name="T2" fmla="*/ 51 w 64"/>
                <a:gd name="T3" fmla="*/ 79 h 82"/>
                <a:gd name="T4" fmla="*/ 49 w 64"/>
                <a:gd name="T5" fmla="*/ 9 h 82"/>
                <a:gd name="T6" fmla="*/ 29 w 64"/>
                <a:gd name="T7" fmla="*/ 0 h 82"/>
                <a:gd name="T8" fmla="*/ 2 w 64"/>
                <a:gd name="T9" fmla="*/ 17 h 82"/>
                <a:gd name="T10" fmla="*/ 1 w 64"/>
                <a:gd name="T11" fmla="*/ 51 h 82"/>
                <a:gd name="T12" fmla="*/ 12 w 64"/>
                <a:gd name="T13" fmla="*/ 74 h 82"/>
                <a:gd name="T14" fmla="*/ 12 w 64"/>
                <a:gd name="T15" fmla="*/ 74 h 82"/>
                <a:gd name="T16" fmla="*/ 40 w 64"/>
                <a:gd name="T17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82">
                  <a:moveTo>
                    <a:pt x="40" y="81"/>
                  </a:moveTo>
                  <a:cubicBezTo>
                    <a:pt x="45" y="81"/>
                    <a:pt x="49" y="81"/>
                    <a:pt x="51" y="79"/>
                  </a:cubicBezTo>
                  <a:cubicBezTo>
                    <a:pt x="64" y="60"/>
                    <a:pt x="49" y="9"/>
                    <a:pt x="4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60"/>
                    <a:pt x="5" y="69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21" y="79"/>
                    <a:pt x="30" y="82"/>
                    <a:pt x="40" y="81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947A2AD-D245-4869-B511-D9ECC637DA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11812" y="2320925"/>
              <a:ext cx="320675" cy="279400"/>
            </a:xfrm>
            <a:custGeom>
              <a:avLst/>
              <a:gdLst>
                <a:gd name="T0" fmla="*/ 28 w 91"/>
                <a:gd name="T1" fmla="*/ 60 h 80"/>
                <a:gd name="T2" fmla="*/ 35 w 91"/>
                <a:gd name="T3" fmla="*/ 42 h 80"/>
                <a:gd name="T4" fmla="*/ 59 w 91"/>
                <a:gd name="T5" fmla="*/ 43 h 80"/>
                <a:gd name="T6" fmla="*/ 91 w 91"/>
                <a:gd name="T7" fmla="*/ 21 h 80"/>
                <a:gd name="T8" fmla="*/ 77 w 91"/>
                <a:gd name="T9" fmla="*/ 2 h 80"/>
                <a:gd name="T10" fmla="*/ 60 w 91"/>
                <a:gd name="T11" fmla="*/ 2 h 80"/>
                <a:gd name="T12" fmla="*/ 23 w 91"/>
                <a:gd name="T13" fmla="*/ 15 h 80"/>
                <a:gd name="T14" fmla="*/ 1 w 91"/>
                <a:gd name="T15" fmla="*/ 29 h 80"/>
                <a:gd name="T16" fmla="*/ 11 w 91"/>
                <a:gd name="T17" fmla="*/ 65 h 80"/>
                <a:gd name="T18" fmla="*/ 23 w 91"/>
                <a:gd name="T19" fmla="*/ 80 h 80"/>
                <a:gd name="T20" fmla="*/ 23 w 91"/>
                <a:gd name="T21" fmla="*/ 80 h 80"/>
                <a:gd name="T22" fmla="*/ 28 w 91"/>
                <a:gd name="T23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80">
                  <a:moveTo>
                    <a:pt x="28" y="60"/>
                  </a:moveTo>
                  <a:cubicBezTo>
                    <a:pt x="30" y="54"/>
                    <a:pt x="29" y="41"/>
                    <a:pt x="35" y="42"/>
                  </a:cubicBezTo>
                  <a:cubicBezTo>
                    <a:pt x="39" y="43"/>
                    <a:pt x="54" y="43"/>
                    <a:pt x="59" y="43"/>
                  </a:cubicBezTo>
                  <a:cubicBezTo>
                    <a:pt x="70" y="43"/>
                    <a:pt x="91" y="39"/>
                    <a:pt x="91" y="21"/>
                  </a:cubicBezTo>
                  <a:cubicBezTo>
                    <a:pt x="91" y="12"/>
                    <a:pt x="83" y="4"/>
                    <a:pt x="77" y="2"/>
                  </a:cubicBezTo>
                  <a:cubicBezTo>
                    <a:pt x="72" y="0"/>
                    <a:pt x="66" y="0"/>
                    <a:pt x="60" y="2"/>
                  </a:cubicBezTo>
                  <a:cubicBezTo>
                    <a:pt x="47" y="6"/>
                    <a:pt x="30" y="16"/>
                    <a:pt x="23" y="15"/>
                  </a:cubicBezTo>
                  <a:cubicBezTo>
                    <a:pt x="12" y="13"/>
                    <a:pt x="0" y="19"/>
                    <a:pt x="1" y="29"/>
                  </a:cubicBezTo>
                  <a:cubicBezTo>
                    <a:pt x="1" y="39"/>
                    <a:pt x="6" y="55"/>
                    <a:pt x="11" y="65"/>
                  </a:cubicBezTo>
                  <a:cubicBezTo>
                    <a:pt x="14" y="71"/>
                    <a:pt x="18" y="76"/>
                    <a:pt x="23" y="80"/>
                  </a:cubicBezTo>
                  <a:cubicBezTo>
                    <a:pt x="23" y="80"/>
                    <a:pt x="23" y="80"/>
                    <a:pt x="23" y="80"/>
                  </a:cubicBezTo>
                  <a:lnTo>
                    <a:pt x="28" y="60"/>
                  </a:lnTo>
                  <a:close/>
                </a:path>
              </a:pathLst>
            </a:custGeom>
            <a:solidFill>
              <a:srgbClr val="21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B1ECC391-3BCC-422D-B66E-FE58FD74A6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822950" y="2527300"/>
              <a:ext cx="60325" cy="52388"/>
            </a:xfrm>
            <a:custGeom>
              <a:avLst/>
              <a:gdLst>
                <a:gd name="T0" fmla="*/ 2 w 17"/>
                <a:gd name="T1" fmla="*/ 2 h 15"/>
                <a:gd name="T2" fmla="*/ 13 w 17"/>
                <a:gd name="T3" fmla="*/ 3 h 15"/>
                <a:gd name="T4" fmla="*/ 15 w 17"/>
                <a:gd name="T5" fmla="*/ 13 h 15"/>
                <a:gd name="T6" fmla="*/ 4 w 17"/>
                <a:gd name="T7" fmla="*/ 12 h 15"/>
                <a:gd name="T8" fmla="*/ 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2" y="2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17" y="6"/>
                    <a:pt x="17" y="10"/>
                    <a:pt x="15" y="13"/>
                  </a:cubicBezTo>
                  <a:cubicBezTo>
                    <a:pt x="12" y="15"/>
                    <a:pt x="7" y="14"/>
                    <a:pt x="4" y="12"/>
                  </a:cubicBezTo>
                  <a:cubicBezTo>
                    <a:pt x="1" y="9"/>
                    <a:pt x="0" y="5"/>
                    <a:pt x="2" y="2"/>
                  </a:cubicBez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4E5D3D4-C27C-4402-8AF1-3399EF91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32462" y="2722563"/>
              <a:ext cx="157163" cy="41275"/>
            </a:xfrm>
            <a:custGeom>
              <a:avLst/>
              <a:gdLst>
                <a:gd name="T0" fmla="*/ 88 w 99"/>
                <a:gd name="T1" fmla="*/ 0 h 26"/>
                <a:gd name="T2" fmla="*/ 13 w 99"/>
                <a:gd name="T3" fmla="*/ 0 h 26"/>
                <a:gd name="T4" fmla="*/ 0 w 99"/>
                <a:gd name="T5" fmla="*/ 26 h 26"/>
                <a:gd name="T6" fmla="*/ 99 w 99"/>
                <a:gd name="T7" fmla="*/ 26 h 26"/>
                <a:gd name="T8" fmla="*/ 88 w 9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6">
                  <a:moveTo>
                    <a:pt x="88" y="0"/>
                  </a:moveTo>
                  <a:lnTo>
                    <a:pt x="13" y="0"/>
                  </a:lnTo>
                  <a:lnTo>
                    <a:pt x="0" y="26"/>
                  </a:lnTo>
                  <a:lnTo>
                    <a:pt x="99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A14505D-7FC8-4CC2-BBCA-CDCB0D7F15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87975" y="3421063"/>
              <a:ext cx="238125" cy="147638"/>
            </a:xfrm>
            <a:custGeom>
              <a:avLst/>
              <a:gdLst>
                <a:gd name="T0" fmla="*/ 0 w 68"/>
                <a:gd name="T1" fmla="*/ 38 h 42"/>
                <a:gd name="T2" fmla="*/ 37 w 68"/>
                <a:gd name="T3" fmla="*/ 42 h 42"/>
                <a:gd name="T4" fmla="*/ 68 w 68"/>
                <a:gd name="T5" fmla="*/ 5 h 42"/>
                <a:gd name="T6" fmla="*/ 64 w 68"/>
                <a:gd name="T7" fmla="*/ 1 h 42"/>
                <a:gd name="T8" fmla="*/ 9 w 68"/>
                <a:gd name="T9" fmla="*/ 17 h 42"/>
                <a:gd name="T10" fmla="*/ 0 w 68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42">
                  <a:moveTo>
                    <a:pt x="0" y="38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52" y="42"/>
                    <a:pt x="64" y="21"/>
                    <a:pt x="68" y="5"/>
                  </a:cubicBezTo>
                  <a:cubicBezTo>
                    <a:pt x="68" y="2"/>
                    <a:pt x="66" y="0"/>
                    <a:pt x="64" y="1"/>
                  </a:cubicBezTo>
                  <a:cubicBezTo>
                    <a:pt x="51" y="4"/>
                    <a:pt x="18" y="12"/>
                    <a:pt x="9" y="17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8B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05ABDBFE-AC9F-4523-8BEF-64ECFB57A5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88000" y="2905125"/>
              <a:ext cx="777875" cy="765175"/>
            </a:xfrm>
            <a:custGeom>
              <a:avLst/>
              <a:gdLst>
                <a:gd name="T0" fmla="*/ 83 w 222"/>
                <a:gd name="T1" fmla="*/ 0 h 219"/>
                <a:gd name="T2" fmla="*/ 52 w 222"/>
                <a:gd name="T3" fmla="*/ 165 h 219"/>
                <a:gd name="T4" fmla="*/ 222 w 222"/>
                <a:gd name="T5" fmla="*/ 196 h 219"/>
                <a:gd name="T6" fmla="*/ 222 w 222"/>
                <a:gd name="T7" fmla="*/ 162 h 219"/>
                <a:gd name="T8" fmla="*/ 105 w 222"/>
                <a:gd name="T9" fmla="*/ 124 h 219"/>
                <a:gd name="T10" fmla="*/ 131 w 222"/>
                <a:gd name="T11" fmla="*/ 4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219">
                  <a:moveTo>
                    <a:pt x="83" y="0"/>
                  </a:moveTo>
                  <a:cubicBezTo>
                    <a:pt x="83" y="0"/>
                    <a:pt x="0" y="111"/>
                    <a:pt x="52" y="165"/>
                  </a:cubicBezTo>
                  <a:cubicBezTo>
                    <a:pt x="105" y="219"/>
                    <a:pt x="222" y="196"/>
                    <a:pt x="222" y="196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22" y="162"/>
                    <a:pt x="111" y="162"/>
                    <a:pt x="105" y="124"/>
                  </a:cubicBezTo>
                  <a:cubicBezTo>
                    <a:pt x="98" y="86"/>
                    <a:pt x="131" y="46"/>
                    <a:pt x="131" y="46"/>
                  </a:cubicBezTo>
                </a:path>
              </a:pathLst>
            </a:custGeom>
            <a:solidFill>
              <a:srgbClr val="5F29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84C3980-9B2E-4AF9-A174-5DF55176CDFB}"/>
              </a:ext>
            </a:extLst>
          </p:cNvPr>
          <p:cNvSpPr/>
          <p:nvPr/>
        </p:nvSpPr>
        <p:spPr>
          <a:xfrm>
            <a:off x="5752138" y="2600732"/>
            <a:ext cx="2107960" cy="1692815"/>
          </a:xfrm>
          <a:custGeom>
            <a:avLst/>
            <a:gdLst>
              <a:gd name="connsiteX0" fmla="*/ 420811 w 1543832"/>
              <a:gd name="connsiteY0" fmla="*/ 0 h 1239787"/>
              <a:gd name="connsiteX1" fmla="*/ 1434318 w 1543832"/>
              <a:gd name="connsiteY1" fmla="*/ 2872 h 1239787"/>
              <a:gd name="connsiteX2" fmla="*/ 1543831 w 1543832"/>
              <a:gd name="connsiteY2" fmla="*/ 112513 h 1239787"/>
              <a:gd name="connsiteX3" fmla="*/ 1542390 w 1543832"/>
              <a:gd name="connsiteY3" fmla="*/ 1239787 h 1239787"/>
              <a:gd name="connsiteX4" fmla="*/ 1262203 w 1543832"/>
              <a:gd name="connsiteY4" fmla="*/ 1238545 h 1239787"/>
              <a:gd name="connsiteX5" fmla="*/ 1217319 w 1543832"/>
              <a:gd name="connsiteY5" fmla="*/ 1238346 h 1239787"/>
              <a:gd name="connsiteX6" fmla="*/ 816290 w 1543832"/>
              <a:gd name="connsiteY6" fmla="*/ 1238346 h 1239787"/>
              <a:gd name="connsiteX7" fmla="*/ 816591 w 1543832"/>
              <a:gd name="connsiteY7" fmla="*/ 1238746 h 1239787"/>
              <a:gd name="connsiteX8" fmla="*/ 732906 w 1543832"/>
              <a:gd name="connsiteY8" fmla="*/ 1238346 h 1239787"/>
              <a:gd name="connsiteX9" fmla="*/ 595820 w 1543832"/>
              <a:gd name="connsiteY9" fmla="*/ 1238346 h 1239787"/>
              <a:gd name="connsiteX10" fmla="*/ 595820 w 1543832"/>
              <a:gd name="connsiteY10" fmla="*/ 1237691 h 1239787"/>
              <a:gd name="connsiteX11" fmla="*/ 580095 w 1543832"/>
              <a:gd name="connsiteY11" fmla="*/ 1237616 h 1239787"/>
              <a:gd name="connsiteX12" fmla="*/ 306488 w 1543832"/>
              <a:gd name="connsiteY12" fmla="*/ 1236308 h 1239787"/>
              <a:gd name="connsiteX13" fmla="*/ 308541 w 1543832"/>
              <a:gd name="connsiteY13" fmla="*/ 753620 h 1239787"/>
              <a:gd name="connsiteX14" fmla="*/ 183942 w 1543832"/>
              <a:gd name="connsiteY14" fmla="*/ 804230 h 1239787"/>
              <a:gd name="connsiteX15" fmla="*/ 1757 w 1543832"/>
              <a:gd name="connsiteY15" fmla="*/ 595966 h 1239787"/>
              <a:gd name="connsiteX16" fmla="*/ 162874 w 1543832"/>
              <a:gd name="connsiteY16" fmla="*/ 435452 h 1239787"/>
              <a:gd name="connsiteX17" fmla="*/ 309235 w 1543832"/>
              <a:gd name="connsiteY17" fmla="*/ 482885 h 1239787"/>
              <a:gd name="connsiteX18" fmla="*/ 311278 w 1543832"/>
              <a:gd name="connsiteY18" fmla="*/ 110036 h 1239787"/>
              <a:gd name="connsiteX19" fmla="*/ 420811 w 1543832"/>
              <a:gd name="connsiteY19" fmla="*/ 0 h 123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43832" h="1239787">
                <a:moveTo>
                  <a:pt x="420811" y="0"/>
                </a:moveTo>
                <a:cubicBezTo>
                  <a:pt x="1434318" y="2872"/>
                  <a:pt x="1434318" y="2872"/>
                  <a:pt x="1434318" y="2872"/>
                </a:cubicBezTo>
                <a:cubicBezTo>
                  <a:pt x="1496280" y="3096"/>
                  <a:pt x="1544171" y="50371"/>
                  <a:pt x="1543831" y="112513"/>
                </a:cubicBezTo>
                <a:cubicBezTo>
                  <a:pt x="1542390" y="1239787"/>
                  <a:pt x="1542390" y="1239787"/>
                  <a:pt x="1542390" y="1239787"/>
                </a:cubicBezTo>
                <a:cubicBezTo>
                  <a:pt x="1421228" y="1239250"/>
                  <a:pt x="1330357" y="1238847"/>
                  <a:pt x="1262203" y="1238545"/>
                </a:cubicBezTo>
                <a:lnTo>
                  <a:pt x="1217319" y="1238346"/>
                </a:lnTo>
                <a:lnTo>
                  <a:pt x="816290" y="1238346"/>
                </a:lnTo>
                <a:lnTo>
                  <a:pt x="816591" y="1238746"/>
                </a:lnTo>
                <a:lnTo>
                  <a:pt x="732906" y="1238346"/>
                </a:lnTo>
                <a:lnTo>
                  <a:pt x="595820" y="1238346"/>
                </a:lnTo>
                <a:lnTo>
                  <a:pt x="595820" y="1237691"/>
                </a:lnTo>
                <a:lnTo>
                  <a:pt x="580095" y="1237616"/>
                </a:lnTo>
                <a:cubicBezTo>
                  <a:pt x="306488" y="1236308"/>
                  <a:pt x="306488" y="1236308"/>
                  <a:pt x="306488" y="1236308"/>
                </a:cubicBezTo>
                <a:cubicBezTo>
                  <a:pt x="308541" y="753620"/>
                  <a:pt x="308541" y="753620"/>
                  <a:pt x="308541" y="753620"/>
                </a:cubicBezTo>
                <a:cubicBezTo>
                  <a:pt x="277390" y="784579"/>
                  <a:pt x="231502" y="803808"/>
                  <a:pt x="183942" y="804230"/>
                </a:cubicBezTo>
                <a:cubicBezTo>
                  <a:pt x="74419" y="804427"/>
                  <a:pt x="-13660" y="708520"/>
                  <a:pt x="1757" y="595966"/>
                </a:cubicBezTo>
                <a:cubicBezTo>
                  <a:pt x="9133" y="510299"/>
                  <a:pt x="80145" y="443663"/>
                  <a:pt x="162874" y="435452"/>
                </a:cubicBezTo>
                <a:cubicBezTo>
                  <a:pt x="220148" y="426951"/>
                  <a:pt x="272731" y="446338"/>
                  <a:pt x="309235" y="482885"/>
                </a:cubicBezTo>
                <a:cubicBezTo>
                  <a:pt x="311278" y="110036"/>
                  <a:pt x="311278" y="110036"/>
                  <a:pt x="311278" y="110036"/>
                </a:cubicBezTo>
                <a:cubicBezTo>
                  <a:pt x="311619" y="47894"/>
                  <a:pt x="362198" y="777"/>
                  <a:pt x="420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1AA35E7-D389-483B-A1D0-A1E97C255B9B}"/>
              </a:ext>
            </a:extLst>
          </p:cNvPr>
          <p:cNvGrpSpPr/>
          <p:nvPr/>
        </p:nvGrpSpPr>
        <p:grpSpPr>
          <a:xfrm>
            <a:off x="282258" y="2151727"/>
            <a:ext cx="6023292" cy="2554545"/>
            <a:chOff x="445936" y="1044105"/>
            <a:chExt cx="6023292" cy="255454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F53E5FD-7126-4EE2-9F08-68FE5B290311}"/>
                </a:ext>
              </a:extLst>
            </p:cNvPr>
            <p:cNvSpPr txBox="1"/>
            <p:nvPr/>
          </p:nvSpPr>
          <p:spPr>
            <a:xfrm>
              <a:off x="445936" y="1044105"/>
              <a:ext cx="6023292" cy="255454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8000" b="1" dirty="0">
                  <a:solidFill>
                    <a:srgbClr val="FF9A00"/>
                  </a:solidFill>
                  <a:latin typeface="Congenial Black" panose="02000503040000020004" pitchFamily="2" charset="0"/>
                  <a:cs typeface="Segoe UI" panose="020B0502040204020203" pitchFamily="34" charset="0"/>
                </a:rPr>
                <a:t>Kubernetes Overview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EF56C7F-AD1B-4BFC-86E6-C65C53B714BF}"/>
                </a:ext>
              </a:extLst>
            </p:cNvPr>
            <p:cNvCxnSpPr/>
            <p:nvPr/>
          </p:nvCxnSpPr>
          <p:spPr>
            <a:xfrm>
              <a:off x="550863" y="3447139"/>
              <a:ext cx="7844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48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050" name="Picture 2" descr="Kubernetes Architecture">
            <a:extLst>
              <a:ext uri="{FF2B5EF4-FFF2-40B4-BE49-F238E27FC236}">
                <a16:creationId xmlns:a16="http://schemas.microsoft.com/office/drawing/2014/main" id="{3BC371AC-7428-7280-8029-B7557B296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" b="2"/>
          <a:stretch/>
        </p:blipFill>
        <p:spPr bwMode="auto">
          <a:xfrm>
            <a:off x="20" y="-7624"/>
            <a:ext cx="12191981" cy="6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F1D55213-67BF-6399-B474-71371062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5152"/>
            <a:ext cx="11277600" cy="5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98D0C-E8E0-42B9-BD39-F843ABA2DE6D}"/>
              </a:ext>
            </a:extLst>
          </p:cNvPr>
          <p:cNvSpPr/>
          <p:nvPr/>
        </p:nvSpPr>
        <p:spPr>
          <a:xfrm flipV="1">
            <a:off x="825077" y="1168562"/>
            <a:ext cx="10542201" cy="5040313"/>
          </a:xfrm>
          <a:prstGeom prst="roundRect">
            <a:avLst>
              <a:gd name="adj" fmla="val 415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5400000" sx="102000" sy="102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gradFill>
                <a:gsLst>
                  <a:gs pos="0">
                    <a:srgbClr val="F34057"/>
                  </a:gs>
                  <a:gs pos="100000">
                    <a:srgbClr val="7B88DF"/>
                  </a:gs>
                  <a:gs pos="64000">
                    <a:srgbClr val="9C60BE"/>
                  </a:gs>
                  <a:gs pos="33000">
                    <a:srgbClr val="B96495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D1A52DA1-3C88-4C3A-BC65-1746FA042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620" t="39926" r="10283" b="1892"/>
          <a:stretch/>
        </p:blipFill>
        <p:spPr>
          <a:xfrm>
            <a:off x="821182" y="1168549"/>
            <a:ext cx="10542201" cy="5040313"/>
          </a:xfrm>
          <a:prstGeom prst="roundRect">
            <a:avLst>
              <a:gd name="adj" fmla="val 5724"/>
            </a:avLst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A7AF1A-A94A-463E-8D38-C1698DCC4747}"/>
              </a:ext>
            </a:extLst>
          </p:cNvPr>
          <p:cNvSpPr/>
          <p:nvPr/>
        </p:nvSpPr>
        <p:spPr>
          <a:xfrm rot="10800000">
            <a:off x="823129" y="1168550"/>
            <a:ext cx="10542202" cy="5040312"/>
          </a:xfrm>
          <a:prstGeom prst="roundRect">
            <a:avLst>
              <a:gd name="adj" fmla="val 4079"/>
            </a:avLst>
          </a:prstGeom>
          <a:gradFill flip="none" rotWithShape="1">
            <a:gsLst>
              <a:gs pos="0">
                <a:srgbClr val="B90239">
                  <a:alpha val="50000"/>
                </a:srgbClr>
              </a:gs>
              <a:gs pos="100000">
                <a:srgbClr val="621443">
                  <a:alpha val="6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AC89CBC-ECF3-4A4F-872A-BBFEA7E231A0}"/>
              </a:ext>
            </a:extLst>
          </p:cNvPr>
          <p:cNvSpPr/>
          <p:nvPr/>
        </p:nvSpPr>
        <p:spPr>
          <a:xfrm flipH="1">
            <a:off x="6648879" y="789079"/>
            <a:ext cx="450595" cy="379484"/>
          </a:xfrm>
          <a:prstGeom prst="triangle">
            <a:avLst>
              <a:gd name="adj" fmla="val 0"/>
            </a:avLst>
          </a:prstGeom>
          <a:solidFill>
            <a:srgbClr val="46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030B49C4-C496-4DDF-A34D-84FAF5A020FC}"/>
              </a:ext>
            </a:extLst>
          </p:cNvPr>
          <p:cNvSpPr/>
          <p:nvPr/>
        </p:nvSpPr>
        <p:spPr>
          <a:xfrm rot="10800000">
            <a:off x="7099476" y="789085"/>
            <a:ext cx="3722363" cy="467705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B90239"/>
              </a:gs>
              <a:gs pos="100000">
                <a:srgbClr val="621443"/>
              </a:gs>
            </a:gsLst>
            <a:lin ang="5400000" scaled="1"/>
          </a:gra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40655A-4E19-498C-A3DD-81173A16BB26}"/>
              </a:ext>
            </a:extLst>
          </p:cNvPr>
          <p:cNvGrpSpPr/>
          <p:nvPr/>
        </p:nvGrpSpPr>
        <p:grpSpPr>
          <a:xfrm>
            <a:off x="7580293" y="1710319"/>
            <a:ext cx="584170" cy="597884"/>
            <a:chOff x="9175750" y="3617913"/>
            <a:chExt cx="338138" cy="346076"/>
          </a:xfrm>
        </p:grpSpPr>
        <p:sp>
          <p:nvSpPr>
            <p:cNvPr id="8" name="Oval 326">
              <a:extLst>
                <a:ext uri="{FF2B5EF4-FFF2-40B4-BE49-F238E27FC236}">
                  <a16:creationId xmlns:a16="http://schemas.microsoft.com/office/drawing/2014/main" id="{FE64C0D6-3716-463E-9095-4D41EBF6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5913" y="3617913"/>
              <a:ext cx="106363" cy="104775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327">
              <a:extLst>
                <a:ext uri="{FF2B5EF4-FFF2-40B4-BE49-F238E27FC236}">
                  <a16:creationId xmlns:a16="http://schemas.microsoft.com/office/drawing/2014/main" id="{C185CED1-7D29-4B6A-A3D5-D33BB786D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752851"/>
              <a:ext cx="165100" cy="21113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328">
              <a:extLst>
                <a:ext uri="{FF2B5EF4-FFF2-40B4-BE49-F238E27FC236}">
                  <a16:creationId xmlns:a16="http://schemas.microsoft.com/office/drawing/2014/main" id="{396A41FA-0B71-495B-989C-EA4B8C8F4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13" y="3752851"/>
              <a:ext cx="30163" cy="104775"/>
            </a:xfrm>
            <a:custGeom>
              <a:avLst/>
              <a:gdLst>
                <a:gd name="T0" fmla="*/ 14 w 19"/>
                <a:gd name="T1" fmla="*/ 0 h 66"/>
                <a:gd name="T2" fmla="*/ 5 w 19"/>
                <a:gd name="T3" fmla="*/ 0 h 66"/>
                <a:gd name="T4" fmla="*/ 0 w 19"/>
                <a:gd name="T5" fmla="*/ 57 h 66"/>
                <a:gd name="T6" fmla="*/ 9 w 19"/>
                <a:gd name="T7" fmla="*/ 66 h 66"/>
                <a:gd name="T8" fmla="*/ 19 w 19"/>
                <a:gd name="T9" fmla="*/ 57 h 66"/>
                <a:gd name="T10" fmla="*/ 14 w 19"/>
                <a:gd name="T11" fmla="*/ 0 h 66"/>
                <a:gd name="T12" fmla="*/ 14 w 1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6">
                  <a:moveTo>
                    <a:pt x="14" y="0"/>
                  </a:moveTo>
                  <a:lnTo>
                    <a:pt x="5" y="0"/>
                  </a:lnTo>
                  <a:lnTo>
                    <a:pt x="0" y="57"/>
                  </a:lnTo>
                  <a:lnTo>
                    <a:pt x="9" y="66"/>
                  </a:lnTo>
                  <a:lnTo>
                    <a:pt x="19" y="57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329">
              <a:extLst>
                <a:ext uri="{FF2B5EF4-FFF2-40B4-BE49-F238E27FC236}">
                  <a16:creationId xmlns:a16="http://schemas.microsoft.com/office/drawing/2014/main" id="{5909D796-74C2-415A-B591-9D5D40384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6725" y="3643313"/>
              <a:ext cx="55563" cy="6032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Line 330">
              <a:extLst>
                <a:ext uri="{FF2B5EF4-FFF2-40B4-BE49-F238E27FC236}">
                  <a16:creationId xmlns:a16="http://schemas.microsoft.com/office/drawing/2014/main" id="{D026E011-DF21-447F-ACCC-D5BBBB477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6725" y="3643313"/>
              <a:ext cx="55563" cy="6032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331">
              <a:extLst>
                <a:ext uri="{FF2B5EF4-FFF2-40B4-BE49-F238E27FC236}">
                  <a16:creationId xmlns:a16="http://schemas.microsoft.com/office/drawing/2014/main" id="{DBBCAC02-7978-4FB0-9101-93DB2135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3752851"/>
              <a:ext cx="60325" cy="6032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332">
              <a:extLst>
                <a:ext uri="{FF2B5EF4-FFF2-40B4-BE49-F238E27FC236}">
                  <a16:creationId xmlns:a16="http://schemas.microsoft.com/office/drawing/2014/main" id="{F9A20EF8-51C1-49A9-866F-70727F5BD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3689351"/>
              <a:ext cx="112713" cy="96838"/>
            </a:xfrm>
            <a:custGeom>
              <a:avLst/>
              <a:gdLst>
                <a:gd name="T0" fmla="*/ 0 w 30"/>
                <a:gd name="T1" fmla="*/ 26 h 26"/>
                <a:gd name="T2" fmla="*/ 30 w 30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26">
                  <a:moveTo>
                    <a:pt x="0" y="26"/>
                  </a:moveTo>
                  <a:cubicBezTo>
                    <a:pt x="6" y="14"/>
                    <a:pt x="17" y="4"/>
                    <a:pt x="30" y="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333">
              <a:extLst>
                <a:ext uri="{FF2B5EF4-FFF2-40B4-BE49-F238E27FC236}">
                  <a16:creationId xmlns:a16="http://schemas.microsoft.com/office/drawing/2014/main" id="{9EE57C5F-A50B-4BD6-8889-1F09FA99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563" y="3676651"/>
              <a:ext cx="46038" cy="49213"/>
            </a:xfrm>
            <a:custGeom>
              <a:avLst/>
              <a:gdLst>
                <a:gd name="T0" fmla="*/ 0 w 29"/>
                <a:gd name="T1" fmla="*/ 0 h 31"/>
                <a:gd name="T2" fmla="*/ 29 w 29"/>
                <a:gd name="T3" fmla="*/ 8 h 31"/>
                <a:gd name="T4" fmla="*/ 17 w 29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31">
                  <a:moveTo>
                    <a:pt x="0" y="0"/>
                  </a:moveTo>
                  <a:lnTo>
                    <a:pt x="29" y="8"/>
                  </a:lnTo>
                  <a:lnTo>
                    <a:pt x="17" y="31"/>
                  </a:ln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3A868BC8-0896-4EEC-9E23-A2B9078330ED}"/>
              </a:ext>
            </a:extLst>
          </p:cNvPr>
          <p:cNvSpPr txBox="1">
            <a:spLocks/>
          </p:cNvSpPr>
          <p:nvPr/>
        </p:nvSpPr>
        <p:spPr>
          <a:xfrm>
            <a:off x="7485044" y="2881974"/>
            <a:ext cx="3144856" cy="16134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ID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Kubernetes </a:t>
            </a:r>
          </a:p>
          <a:p>
            <a:pPr>
              <a:lnSpc>
                <a:spcPct val="120000"/>
              </a:lnSpc>
            </a:pPr>
            <a:r>
              <a:rPr lang="en-ID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BD3B27-3AE4-401B-BE3D-914EC1785ED1}"/>
              </a:ext>
            </a:extLst>
          </p:cNvPr>
          <p:cNvCxnSpPr>
            <a:cxnSpLocks/>
          </p:cNvCxnSpPr>
          <p:nvPr/>
        </p:nvCxnSpPr>
        <p:spPr>
          <a:xfrm>
            <a:off x="1752600" y="2681484"/>
            <a:ext cx="6822410" cy="0"/>
          </a:xfrm>
          <a:prstGeom prst="line">
            <a:avLst/>
          </a:prstGeom>
          <a:ln w="19050">
            <a:solidFill>
              <a:srgbClr val="FF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4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17E0EE-BDD1-4D2A-A673-BEBA1D93A515}"/>
              </a:ext>
            </a:extLst>
          </p:cNvPr>
          <p:cNvGrpSpPr/>
          <p:nvPr/>
        </p:nvGrpSpPr>
        <p:grpSpPr>
          <a:xfrm>
            <a:off x="4606884" y="1939895"/>
            <a:ext cx="2978788" cy="2978788"/>
            <a:chOff x="3888420" y="1626833"/>
            <a:chExt cx="3604334" cy="36043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3D1B30-5415-4588-99DC-AA40B88EEB9F}"/>
                </a:ext>
              </a:extLst>
            </p:cNvPr>
            <p:cNvSpPr/>
            <p:nvPr/>
          </p:nvSpPr>
          <p:spPr>
            <a:xfrm>
              <a:off x="3888420" y="1626833"/>
              <a:ext cx="3604334" cy="3604334"/>
            </a:xfrm>
            <a:prstGeom prst="ellipse">
              <a:avLst/>
            </a:prstGeom>
            <a:pattFill prst="wdUpDiag">
              <a:fgClr>
                <a:srgbClr val="F79F47"/>
              </a:fgClr>
              <a:bgClr>
                <a:srgbClr val="FF5929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8F1D68-31D8-46E3-920A-2B767D18C649}"/>
                </a:ext>
              </a:extLst>
            </p:cNvPr>
            <p:cNvSpPr/>
            <p:nvPr/>
          </p:nvSpPr>
          <p:spPr>
            <a:xfrm>
              <a:off x="3888420" y="1626833"/>
              <a:ext cx="3604334" cy="3604334"/>
            </a:xfrm>
            <a:prstGeom prst="ellipse">
              <a:avLst/>
            </a:prstGeom>
            <a:gradFill flip="none" rotWithShape="1">
              <a:gsLst>
                <a:gs pos="99000">
                  <a:srgbClr val="FF5929">
                    <a:alpha val="58000"/>
                  </a:srgbClr>
                </a:gs>
                <a:gs pos="17000">
                  <a:srgbClr val="F79F4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01CBDEC-6B65-4930-9DD1-BC6183FD2FAF}"/>
                </a:ext>
              </a:extLst>
            </p:cNvPr>
            <p:cNvSpPr/>
            <p:nvPr/>
          </p:nvSpPr>
          <p:spPr>
            <a:xfrm>
              <a:off x="4293440" y="2029343"/>
              <a:ext cx="2799315" cy="27993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410EC-B634-43D2-9C89-E5A84C7C35AD}"/>
              </a:ext>
            </a:extLst>
          </p:cNvPr>
          <p:cNvSpPr/>
          <p:nvPr/>
        </p:nvSpPr>
        <p:spPr>
          <a:xfrm>
            <a:off x="1764363" y="1747013"/>
            <a:ext cx="2227488" cy="5135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9000">
                <a:srgbClr val="FF5929">
                  <a:alpha val="58000"/>
                </a:srgbClr>
              </a:gs>
              <a:gs pos="17000">
                <a:srgbClr val="F79F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A628BC-8FFA-4E08-91AD-7EB8051383E9}"/>
              </a:ext>
            </a:extLst>
          </p:cNvPr>
          <p:cNvSpPr/>
          <p:nvPr/>
        </p:nvSpPr>
        <p:spPr>
          <a:xfrm>
            <a:off x="2124845" y="4994541"/>
            <a:ext cx="2227488" cy="513585"/>
          </a:xfrm>
          <a:prstGeom prst="roundRect">
            <a:avLst>
              <a:gd name="adj" fmla="val 50000"/>
            </a:avLst>
          </a:prstGeom>
          <a:solidFill>
            <a:srgbClr val="6FC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7DBECA-8A25-4A2D-97D8-7D71C6F220F8}"/>
              </a:ext>
            </a:extLst>
          </p:cNvPr>
          <p:cNvGrpSpPr/>
          <p:nvPr/>
        </p:nvGrpSpPr>
        <p:grpSpPr>
          <a:xfrm>
            <a:off x="3991849" y="2003805"/>
            <a:ext cx="971722" cy="837480"/>
            <a:chOff x="4452621" y="1202923"/>
            <a:chExt cx="1068894" cy="9212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BBE578-E588-4225-8552-236152575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2621" y="1202923"/>
              <a:ext cx="368200" cy="1"/>
            </a:xfrm>
            <a:prstGeom prst="line">
              <a:avLst/>
            </a:prstGeom>
            <a:ln>
              <a:solidFill>
                <a:srgbClr val="F79F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FF7E1A-74F2-498A-A33A-AB388774FC39}"/>
                </a:ext>
              </a:extLst>
            </p:cNvPr>
            <p:cNvCxnSpPr/>
            <p:nvPr/>
          </p:nvCxnSpPr>
          <p:spPr>
            <a:xfrm>
              <a:off x="4811421" y="1202923"/>
              <a:ext cx="545122" cy="770702"/>
            </a:xfrm>
            <a:prstGeom prst="line">
              <a:avLst/>
            </a:prstGeom>
            <a:ln>
              <a:solidFill>
                <a:srgbClr val="F79F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31867F-DCA2-4C2F-8ADE-7367FB805434}"/>
                </a:ext>
              </a:extLst>
            </p:cNvPr>
            <p:cNvSpPr/>
            <p:nvPr/>
          </p:nvSpPr>
          <p:spPr>
            <a:xfrm>
              <a:off x="5220465" y="1823101"/>
              <a:ext cx="301050" cy="301050"/>
            </a:xfrm>
            <a:prstGeom prst="ellipse">
              <a:avLst/>
            </a:prstGeom>
            <a:solidFill>
              <a:srgbClr val="F79F47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34FCA8-D25D-4DEE-8779-31E012B06685}"/>
              </a:ext>
            </a:extLst>
          </p:cNvPr>
          <p:cNvSpPr txBox="1"/>
          <p:nvPr/>
        </p:nvSpPr>
        <p:spPr>
          <a:xfrm>
            <a:off x="1999869" y="1891885"/>
            <a:ext cx="1716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Roboto" panose="02000000000000000000" pitchFamily="2" charset="0"/>
              </a:rPr>
              <a:t>Technology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275FA-1F19-4CAC-AC08-0E2F9376EB8E}"/>
              </a:ext>
            </a:extLst>
          </p:cNvPr>
          <p:cNvSpPr txBox="1"/>
          <p:nvPr/>
        </p:nvSpPr>
        <p:spPr>
          <a:xfrm>
            <a:off x="2360351" y="5143698"/>
            <a:ext cx="1716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Roboto" panose="02000000000000000000" pitchFamily="2" charset="0"/>
              </a:rPr>
              <a:t>Finance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68FC42-0B13-4E32-94BA-4D23241E4734}"/>
              </a:ext>
            </a:extLst>
          </p:cNvPr>
          <p:cNvGrpSpPr/>
          <p:nvPr/>
        </p:nvGrpSpPr>
        <p:grpSpPr>
          <a:xfrm flipV="1">
            <a:off x="4352333" y="4413857"/>
            <a:ext cx="967135" cy="837479"/>
            <a:chOff x="4457667" y="1202924"/>
            <a:chExt cx="1063848" cy="921227"/>
          </a:xfrm>
          <a:solidFill>
            <a:srgbClr val="6FC2C9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5AB7AB-2498-4FF8-91A5-C03343844A3A}"/>
                </a:ext>
              </a:extLst>
            </p:cNvPr>
            <p:cNvCxnSpPr/>
            <p:nvPr/>
          </p:nvCxnSpPr>
          <p:spPr>
            <a:xfrm flipV="1">
              <a:off x="4457667" y="1202924"/>
              <a:ext cx="368200" cy="1"/>
            </a:xfrm>
            <a:prstGeom prst="line">
              <a:avLst/>
            </a:prstGeom>
            <a:grpFill/>
            <a:ln>
              <a:solidFill>
                <a:srgbClr val="6FC2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D7D970-BB0A-46D4-80E1-C61516EFBA23}"/>
                </a:ext>
              </a:extLst>
            </p:cNvPr>
            <p:cNvCxnSpPr/>
            <p:nvPr/>
          </p:nvCxnSpPr>
          <p:spPr>
            <a:xfrm>
              <a:off x="4825867" y="1202924"/>
              <a:ext cx="545123" cy="770702"/>
            </a:xfrm>
            <a:prstGeom prst="line">
              <a:avLst/>
            </a:prstGeom>
            <a:grpFill/>
            <a:ln>
              <a:solidFill>
                <a:srgbClr val="6FC2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1DDA7A-E6CD-4B48-A002-BD88CDBA74CE}"/>
                </a:ext>
              </a:extLst>
            </p:cNvPr>
            <p:cNvSpPr/>
            <p:nvPr/>
          </p:nvSpPr>
          <p:spPr>
            <a:xfrm>
              <a:off x="5220465" y="1823101"/>
              <a:ext cx="301050" cy="301050"/>
            </a:xfrm>
            <a:prstGeom prst="ellipse">
              <a:avLst/>
            </a:prstGeom>
            <a:grpFill/>
            <a:ln>
              <a:solidFill>
                <a:srgbClr val="6FC2C9"/>
              </a:solidFill>
            </a:ln>
            <a:effectLst>
              <a:outerShdw blurRad="1016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D4FB47-5AB0-47B1-847C-FCE3F2BB192D}"/>
              </a:ext>
            </a:extLst>
          </p:cNvPr>
          <p:cNvSpPr/>
          <p:nvPr/>
        </p:nvSpPr>
        <p:spPr>
          <a:xfrm flipH="1">
            <a:off x="8218081" y="1737026"/>
            <a:ext cx="2227488" cy="513585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BF4D46-8C71-48B0-A4BC-53CCBB721E7D}"/>
              </a:ext>
            </a:extLst>
          </p:cNvPr>
          <p:cNvSpPr/>
          <p:nvPr/>
        </p:nvSpPr>
        <p:spPr>
          <a:xfrm flipH="1">
            <a:off x="7970297" y="4968895"/>
            <a:ext cx="2227488" cy="513585"/>
          </a:xfrm>
          <a:prstGeom prst="roundRect">
            <a:avLst>
              <a:gd name="adj" fmla="val 50000"/>
            </a:avLst>
          </a:prstGeom>
          <a:solidFill>
            <a:srgbClr val="FFE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1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05F005-27D3-4C4E-B71E-626576DD67AE}"/>
              </a:ext>
            </a:extLst>
          </p:cNvPr>
          <p:cNvGrpSpPr/>
          <p:nvPr/>
        </p:nvGrpSpPr>
        <p:grpSpPr>
          <a:xfrm flipH="1">
            <a:off x="7250946" y="1993817"/>
            <a:ext cx="967136" cy="837479"/>
            <a:chOff x="4457666" y="1202924"/>
            <a:chExt cx="1063849" cy="921227"/>
          </a:xfrm>
          <a:solidFill>
            <a:schemeClr val="accent5">
              <a:lumMod val="40000"/>
              <a:lumOff val="60000"/>
            </a:schemeClr>
          </a:solidFill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436C48-25F6-41AA-88D6-0DC77091B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666" y="1205491"/>
              <a:ext cx="368200" cy="1"/>
            </a:xfrm>
            <a:prstGeom prst="lin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48F11A-8D59-487F-8A1E-5170ED4CC0CB}"/>
                </a:ext>
              </a:extLst>
            </p:cNvPr>
            <p:cNvCxnSpPr/>
            <p:nvPr/>
          </p:nvCxnSpPr>
          <p:spPr>
            <a:xfrm>
              <a:off x="4825867" y="1202924"/>
              <a:ext cx="545123" cy="770702"/>
            </a:xfrm>
            <a:prstGeom prst="lin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285D846-01B9-4D5A-9954-6202956093F3}"/>
                </a:ext>
              </a:extLst>
            </p:cNvPr>
            <p:cNvSpPr/>
            <p:nvPr/>
          </p:nvSpPr>
          <p:spPr>
            <a:xfrm>
              <a:off x="5220465" y="1823101"/>
              <a:ext cx="301050" cy="301050"/>
            </a:xfrm>
            <a:prstGeom prst="ellips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1016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2B43587-9075-4672-B4BE-67081D86586C}"/>
              </a:ext>
            </a:extLst>
          </p:cNvPr>
          <p:cNvSpPr txBox="1"/>
          <p:nvPr/>
        </p:nvSpPr>
        <p:spPr>
          <a:xfrm flipH="1">
            <a:off x="8493734" y="1881898"/>
            <a:ext cx="1716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Roboto" panose="02000000000000000000" pitchFamily="2" charset="0"/>
              </a:rPr>
              <a:t>E-Commerce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D8340E-68FB-4D27-B333-05135C959F2B}"/>
              </a:ext>
            </a:extLst>
          </p:cNvPr>
          <p:cNvSpPr txBox="1"/>
          <p:nvPr/>
        </p:nvSpPr>
        <p:spPr>
          <a:xfrm flipH="1">
            <a:off x="8245950" y="5118052"/>
            <a:ext cx="1716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a typeface="Roboto" panose="02000000000000000000" pitchFamily="2" charset="0"/>
              </a:rPr>
              <a:t>Healthcare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8DABA7-E326-4100-BFD1-CE3DC41C0A62}"/>
              </a:ext>
            </a:extLst>
          </p:cNvPr>
          <p:cNvGrpSpPr/>
          <p:nvPr/>
        </p:nvGrpSpPr>
        <p:grpSpPr>
          <a:xfrm flipH="1" flipV="1">
            <a:off x="7003162" y="4388211"/>
            <a:ext cx="967135" cy="837479"/>
            <a:chOff x="4457667" y="1202924"/>
            <a:chExt cx="1063848" cy="921227"/>
          </a:xfrm>
          <a:solidFill>
            <a:srgbClr val="FFE177"/>
          </a:solidFill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FC1B2C-9DBE-43A3-ACEE-9BB05434559F}"/>
                </a:ext>
              </a:extLst>
            </p:cNvPr>
            <p:cNvCxnSpPr/>
            <p:nvPr/>
          </p:nvCxnSpPr>
          <p:spPr>
            <a:xfrm flipV="1">
              <a:off x="4457667" y="1202924"/>
              <a:ext cx="368200" cy="1"/>
            </a:xfrm>
            <a:prstGeom prst="line">
              <a:avLst/>
            </a:prstGeom>
            <a:grpFill/>
            <a:ln>
              <a:solidFill>
                <a:srgbClr val="FFE1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59AE81C-27A2-408F-9FDE-3C7212D24804}"/>
                </a:ext>
              </a:extLst>
            </p:cNvPr>
            <p:cNvCxnSpPr/>
            <p:nvPr/>
          </p:nvCxnSpPr>
          <p:spPr>
            <a:xfrm>
              <a:off x="4825867" y="1202924"/>
              <a:ext cx="545123" cy="770702"/>
            </a:xfrm>
            <a:prstGeom prst="line">
              <a:avLst/>
            </a:prstGeom>
            <a:grpFill/>
            <a:ln>
              <a:solidFill>
                <a:srgbClr val="FFE1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D85751-1169-4C33-94C1-60D139871630}"/>
                </a:ext>
              </a:extLst>
            </p:cNvPr>
            <p:cNvSpPr/>
            <p:nvPr/>
          </p:nvSpPr>
          <p:spPr>
            <a:xfrm>
              <a:off x="5220465" y="1823101"/>
              <a:ext cx="301050" cy="301050"/>
            </a:xfrm>
            <a:prstGeom prst="ellipse">
              <a:avLst/>
            </a:prstGeom>
            <a:grpFill/>
            <a:ln>
              <a:solidFill>
                <a:srgbClr val="FFE177"/>
              </a:solidFill>
            </a:ln>
            <a:effectLst>
              <a:outerShdw blurRad="1016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CEDB917-F2A3-4F9C-8A0E-20952EFB6E9F}"/>
              </a:ext>
            </a:extLst>
          </p:cNvPr>
          <p:cNvSpPr txBox="1"/>
          <p:nvPr/>
        </p:nvSpPr>
        <p:spPr>
          <a:xfrm flipH="1">
            <a:off x="4631833" y="3546796"/>
            <a:ext cx="29787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rPr>
              <a:t>Kubernetes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864E58-2485-43E6-B7F7-EF10149197A6}"/>
              </a:ext>
            </a:extLst>
          </p:cNvPr>
          <p:cNvGrpSpPr/>
          <p:nvPr/>
        </p:nvGrpSpPr>
        <p:grpSpPr>
          <a:xfrm>
            <a:off x="351647" y="1257268"/>
            <a:ext cx="1780045" cy="1504619"/>
            <a:chOff x="453443" y="381734"/>
            <a:chExt cx="1958049" cy="1655082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60090C1-0C38-4559-89ED-63534F6C88A1}"/>
                </a:ext>
              </a:extLst>
            </p:cNvPr>
            <p:cNvSpPr/>
            <p:nvPr/>
          </p:nvSpPr>
          <p:spPr>
            <a:xfrm>
              <a:off x="727003" y="381734"/>
              <a:ext cx="1086898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79F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5929"/>
                  </a:solidFill>
                </a:rPr>
                <a:t>IBM</a:t>
              </a:r>
              <a:endParaRPr lang="en-ID" sz="1600" b="1" dirty="0">
                <a:solidFill>
                  <a:srgbClr val="FF5929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FD2A370-578B-44C7-82A1-1F6C22051F23}"/>
                </a:ext>
              </a:extLst>
            </p:cNvPr>
            <p:cNvSpPr/>
            <p:nvPr/>
          </p:nvSpPr>
          <p:spPr>
            <a:xfrm>
              <a:off x="453443" y="1569921"/>
              <a:ext cx="1360459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79F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5929"/>
                  </a:solidFill>
                </a:rPr>
                <a:t>Red Hat</a:t>
              </a:r>
              <a:endParaRPr lang="en-ID" sz="1600" b="1" dirty="0">
                <a:solidFill>
                  <a:srgbClr val="FF5929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83B8882-A837-415C-A5A7-6A64CFEE802A}"/>
                </a:ext>
              </a:extLst>
            </p:cNvPr>
            <p:cNvGrpSpPr/>
            <p:nvPr/>
          </p:nvGrpSpPr>
          <p:grpSpPr>
            <a:xfrm>
              <a:off x="1816237" y="611601"/>
              <a:ext cx="591061" cy="308852"/>
              <a:chOff x="4457667" y="1202924"/>
              <a:chExt cx="913323" cy="770702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5087812-AACD-4C92-A967-DD47238A44D6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rgbClr val="F79F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24202C9-A5D2-4809-9661-588B6CF83FFA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rgbClr val="F79F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4FE81DE-0D9A-4458-BF98-CF2B1FF48096}"/>
                </a:ext>
              </a:extLst>
            </p:cNvPr>
            <p:cNvGrpSpPr/>
            <p:nvPr/>
          </p:nvGrpSpPr>
          <p:grpSpPr>
            <a:xfrm rot="10800000" flipH="1">
              <a:off x="1820431" y="1485396"/>
              <a:ext cx="591061" cy="308852"/>
              <a:chOff x="4457667" y="1202924"/>
              <a:chExt cx="913323" cy="77070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E730EAC-6FC7-4052-BD84-E63AFD68D76E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rgbClr val="F79F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B734BE9-00C8-4196-98D8-0EA195150864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rgbClr val="F79F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E53682-174D-4443-8F35-FB40B1C76CB7}"/>
              </a:ext>
            </a:extLst>
          </p:cNvPr>
          <p:cNvGrpSpPr/>
          <p:nvPr/>
        </p:nvGrpSpPr>
        <p:grpSpPr>
          <a:xfrm>
            <a:off x="42481" y="4499026"/>
            <a:ext cx="2449693" cy="1504620"/>
            <a:chOff x="-283170" y="381734"/>
            <a:chExt cx="2694662" cy="165508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9A6D221-1BFF-4B9A-8D59-941961DA26F9}"/>
                </a:ext>
              </a:extLst>
            </p:cNvPr>
            <p:cNvSpPr/>
            <p:nvPr/>
          </p:nvSpPr>
          <p:spPr>
            <a:xfrm>
              <a:off x="-283170" y="381734"/>
              <a:ext cx="2097071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6FC2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FC2C9"/>
                  </a:solidFill>
                </a:rPr>
                <a:t>JPMorgan Chase</a:t>
              </a:r>
              <a:endParaRPr lang="en-ID" sz="1600" b="1" dirty="0">
                <a:solidFill>
                  <a:srgbClr val="6FC2C9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7983914-F0F2-45C3-89B4-40A181B8DA59}"/>
                </a:ext>
              </a:extLst>
            </p:cNvPr>
            <p:cNvSpPr/>
            <p:nvPr/>
          </p:nvSpPr>
          <p:spPr>
            <a:xfrm>
              <a:off x="-133914" y="1569921"/>
              <a:ext cx="1947815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6FC2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FC2C9"/>
                  </a:solidFill>
                </a:rPr>
                <a:t>Goldman Sachs</a:t>
              </a:r>
              <a:endParaRPr lang="en-ID" sz="1600" b="1" dirty="0">
                <a:solidFill>
                  <a:srgbClr val="6FC2C9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1DA9591-1E94-4145-ADD0-BAC79C774E59}"/>
                </a:ext>
              </a:extLst>
            </p:cNvPr>
            <p:cNvGrpSpPr/>
            <p:nvPr/>
          </p:nvGrpSpPr>
          <p:grpSpPr>
            <a:xfrm>
              <a:off x="1816237" y="611601"/>
              <a:ext cx="591061" cy="308852"/>
              <a:chOff x="4457667" y="1202924"/>
              <a:chExt cx="913323" cy="77070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DD92F8B-F7D3-4456-9E68-A4A6F63FA198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rgbClr val="6FC2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EF6BC6-500F-407B-8E10-4B665DB6B136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rgbClr val="6FC2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DC02C23-4769-4EB9-971B-17DC3AFE52AF}"/>
                </a:ext>
              </a:extLst>
            </p:cNvPr>
            <p:cNvGrpSpPr/>
            <p:nvPr/>
          </p:nvGrpSpPr>
          <p:grpSpPr>
            <a:xfrm rot="10800000" flipH="1">
              <a:off x="1820431" y="1485396"/>
              <a:ext cx="591061" cy="308852"/>
              <a:chOff x="4457667" y="1202924"/>
              <a:chExt cx="913323" cy="77070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3B84D0E-E1B5-4034-964A-D8B6945F8104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rgbClr val="6FC2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FE00F96-7B09-4274-A1DE-D12B237A36DE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rgbClr val="6FC2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61D9245-7EBF-4337-9985-B7DA6A8AD4D1}"/>
              </a:ext>
            </a:extLst>
          </p:cNvPr>
          <p:cNvGrpSpPr/>
          <p:nvPr/>
        </p:nvGrpSpPr>
        <p:grpSpPr>
          <a:xfrm flipH="1">
            <a:off x="10083791" y="1247281"/>
            <a:ext cx="1633383" cy="1504620"/>
            <a:chOff x="614771" y="381734"/>
            <a:chExt cx="1796721" cy="165508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104991F-E8B6-4F06-8D37-8F612DD1B591}"/>
                </a:ext>
              </a:extLst>
            </p:cNvPr>
            <p:cNvSpPr/>
            <p:nvPr/>
          </p:nvSpPr>
          <p:spPr>
            <a:xfrm>
              <a:off x="614771" y="381734"/>
              <a:ext cx="1199131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Amazon</a:t>
              </a:r>
              <a:endParaRPr lang="en-ID" sz="16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91C8F5B-5784-4F9C-ADA8-5172D918EE9E}"/>
                </a:ext>
              </a:extLst>
            </p:cNvPr>
            <p:cNvSpPr/>
            <p:nvPr/>
          </p:nvSpPr>
          <p:spPr>
            <a:xfrm>
              <a:off x="614773" y="1569921"/>
              <a:ext cx="1199128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eBay</a:t>
              </a:r>
              <a:endParaRPr lang="en-ID" sz="16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B73E3A8-F9DA-4D02-980F-A1F7A4041F15}"/>
                </a:ext>
              </a:extLst>
            </p:cNvPr>
            <p:cNvGrpSpPr/>
            <p:nvPr/>
          </p:nvGrpSpPr>
          <p:grpSpPr>
            <a:xfrm>
              <a:off x="1816237" y="611601"/>
              <a:ext cx="591061" cy="308852"/>
              <a:chOff x="4457667" y="1202924"/>
              <a:chExt cx="913323" cy="770702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3E84D9D-8F70-4CAE-98C7-E24B0863B600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1E35253-D708-4628-A722-B15861391B5D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4AACEC-AC83-4802-AD3B-198C9AAB7A26}"/>
                </a:ext>
              </a:extLst>
            </p:cNvPr>
            <p:cNvGrpSpPr/>
            <p:nvPr/>
          </p:nvGrpSpPr>
          <p:grpSpPr>
            <a:xfrm rot="10800000" flipH="1">
              <a:off x="1820431" y="1485396"/>
              <a:ext cx="591061" cy="308852"/>
              <a:chOff x="4457667" y="1202924"/>
              <a:chExt cx="913323" cy="770702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1B03FE1-AADD-4119-912B-07FFF57CC327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46291B3-2A63-4351-8AAA-A6F2D0B909F1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B1990A4-F371-45BC-A4E3-963D989D1C51}"/>
              </a:ext>
            </a:extLst>
          </p:cNvPr>
          <p:cNvGrpSpPr/>
          <p:nvPr/>
        </p:nvGrpSpPr>
        <p:grpSpPr>
          <a:xfrm flipH="1">
            <a:off x="9836007" y="4473380"/>
            <a:ext cx="1531354" cy="1504620"/>
            <a:chOff x="727003" y="381734"/>
            <a:chExt cx="1684489" cy="1655082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E40DA71-85EE-4145-93ED-D80452577C64}"/>
                </a:ext>
              </a:extLst>
            </p:cNvPr>
            <p:cNvSpPr/>
            <p:nvPr/>
          </p:nvSpPr>
          <p:spPr>
            <a:xfrm>
              <a:off x="727003" y="381734"/>
              <a:ext cx="1086898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E1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E177"/>
                  </a:solidFill>
                </a:rPr>
                <a:t>Philips</a:t>
              </a:r>
              <a:endParaRPr lang="en-ID" sz="1600" b="1" dirty="0">
                <a:solidFill>
                  <a:srgbClr val="FFE177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DAB6008-6624-406C-A8D7-53294575E8EB}"/>
                </a:ext>
              </a:extLst>
            </p:cNvPr>
            <p:cNvSpPr/>
            <p:nvPr/>
          </p:nvSpPr>
          <p:spPr>
            <a:xfrm>
              <a:off x="727003" y="1569921"/>
              <a:ext cx="1086898" cy="46689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E1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E177"/>
                  </a:solidFill>
                </a:rPr>
                <a:t>J&amp;J</a:t>
              </a:r>
              <a:endParaRPr lang="en-ID" sz="1600" b="1" dirty="0">
                <a:solidFill>
                  <a:srgbClr val="FFE177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221C7C7-DE17-4995-AC81-16574B065C27}"/>
                </a:ext>
              </a:extLst>
            </p:cNvPr>
            <p:cNvGrpSpPr/>
            <p:nvPr/>
          </p:nvGrpSpPr>
          <p:grpSpPr>
            <a:xfrm>
              <a:off x="1816237" y="611601"/>
              <a:ext cx="591061" cy="308852"/>
              <a:chOff x="4457667" y="1202924"/>
              <a:chExt cx="913323" cy="770702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0E40F57-A0CA-4B89-ACCC-C99F3C451681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rgbClr val="FFE1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232B92-1E3B-4160-8BBB-2D029F1E5FCC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rgbClr val="FFE1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088C0BC-880D-4BE8-A132-4548AA2DA682}"/>
                </a:ext>
              </a:extLst>
            </p:cNvPr>
            <p:cNvGrpSpPr/>
            <p:nvPr/>
          </p:nvGrpSpPr>
          <p:grpSpPr>
            <a:xfrm rot="10800000" flipH="1">
              <a:off x="1820431" y="1485396"/>
              <a:ext cx="591061" cy="308852"/>
              <a:chOff x="4457667" y="1202924"/>
              <a:chExt cx="913323" cy="77070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A219B9F-972D-41CC-BE97-43FC0964C18D}"/>
                  </a:ext>
                </a:extLst>
              </p:cNvPr>
              <p:cNvCxnSpPr/>
              <p:nvPr/>
            </p:nvCxnSpPr>
            <p:spPr>
              <a:xfrm flipV="1">
                <a:off x="4457667" y="1202924"/>
                <a:ext cx="368200" cy="1"/>
              </a:xfrm>
              <a:prstGeom prst="line">
                <a:avLst/>
              </a:prstGeom>
              <a:ln>
                <a:solidFill>
                  <a:srgbClr val="FFE1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EDF3D86-AB88-4403-BD00-24704239E95F}"/>
                  </a:ext>
                </a:extLst>
              </p:cNvPr>
              <p:cNvCxnSpPr/>
              <p:nvPr/>
            </p:nvCxnSpPr>
            <p:spPr>
              <a:xfrm>
                <a:off x="4825867" y="1202924"/>
                <a:ext cx="545123" cy="770702"/>
              </a:xfrm>
              <a:prstGeom prst="line">
                <a:avLst/>
              </a:prstGeom>
              <a:ln>
                <a:solidFill>
                  <a:srgbClr val="FFE1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C334F11-E6CE-4816-9588-2EE4CE3DD425}"/>
              </a:ext>
            </a:extLst>
          </p:cNvPr>
          <p:cNvGrpSpPr/>
          <p:nvPr/>
        </p:nvGrpSpPr>
        <p:grpSpPr>
          <a:xfrm flipH="1" flipV="1">
            <a:off x="10420342" y="5417859"/>
            <a:ext cx="1770742" cy="1454061"/>
            <a:chOff x="0" y="0"/>
            <a:chExt cx="5584872" cy="4586068"/>
          </a:xfrm>
        </p:grpSpPr>
        <p:sp>
          <p:nvSpPr>
            <p:cNvPr id="99" name="Right Triangle 98">
              <a:extLst>
                <a:ext uri="{FF2B5EF4-FFF2-40B4-BE49-F238E27FC236}">
                  <a16:creationId xmlns:a16="http://schemas.microsoft.com/office/drawing/2014/main" id="{F6AC9F18-7BE2-499D-AE63-57DDFFDB4CE9}"/>
                </a:ext>
              </a:extLst>
            </p:cNvPr>
            <p:cNvSpPr/>
            <p:nvPr/>
          </p:nvSpPr>
          <p:spPr>
            <a:xfrm flipV="1">
              <a:off x="0" y="0"/>
              <a:ext cx="5584872" cy="4586068"/>
            </a:xfrm>
            <a:prstGeom prst="rt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49000">
                  <a:srgbClr val="7D7D7D">
                    <a:alpha val="14000"/>
                  </a:srgbClr>
                </a:gs>
                <a:gs pos="0">
                  <a:schemeClr val="tx1">
                    <a:alpha val="47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Right Triangle 99">
              <a:extLst>
                <a:ext uri="{FF2B5EF4-FFF2-40B4-BE49-F238E27FC236}">
                  <a16:creationId xmlns:a16="http://schemas.microsoft.com/office/drawing/2014/main" id="{702D3081-4A21-4EA4-B0E2-7D6A723A492E}"/>
                </a:ext>
              </a:extLst>
            </p:cNvPr>
            <p:cNvSpPr/>
            <p:nvPr/>
          </p:nvSpPr>
          <p:spPr>
            <a:xfrm flipV="1">
              <a:off x="0" y="0"/>
              <a:ext cx="5584872" cy="4135902"/>
            </a:xfrm>
            <a:prstGeom prst="rtTriangle">
              <a:avLst/>
            </a:prstGeom>
            <a:pattFill prst="wdUpDiag">
              <a:fgClr>
                <a:srgbClr val="F79F47"/>
              </a:fgClr>
              <a:bgClr>
                <a:srgbClr val="FF5929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1" name="Right Triangle 100">
              <a:extLst>
                <a:ext uri="{FF2B5EF4-FFF2-40B4-BE49-F238E27FC236}">
                  <a16:creationId xmlns:a16="http://schemas.microsoft.com/office/drawing/2014/main" id="{BB7E0F62-0209-4CDD-B181-FD119A142DE9}"/>
                </a:ext>
              </a:extLst>
            </p:cNvPr>
            <p:cNvSpPr/>
            <p:nvPr/>
          </p:nvSpPr>
          <p:spPr>
            <a:xfrm flipV="1">
              <a:off x="0" y="0"/>
              <a:ext cx="5584872" cy="4135902"/>
            </a:xfrm>
            <a:prstGeom prst="rtTriangle">
              <a:avLst/>
            </a:prstGeom>
            <a:gradFill flip="none" rotWithShape="1">
              <a:gsLst>
                <a:gs pos="99000">
                  <a:srgbClr val="FF5929">
                    <a:alpha val="58000"/>
                  </a:srgbClr>
                </a:gs>
                <a:gs pos="17000">
                  <a:srgbClr val="F79F4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A2D6619-0757-4E07-8C0F-B08DCEAD18B7}"/>
              </a:ext>
            </a:extLst>
          </p:cNvPr>
          <p:cNvGrpSpPr/>
          <p:nvPr/>
        </p:nvGrpSpPr>
        <p:grpSpPr>
          <a:xfrm rot="10800000" flipH="1" flipV="1">
            <a:off x="0" y="-15769"/>
            <a:ext cx="1770742" cy="1454061"/>
            <a:chOff x="0" y="0"/>
            <a:chExt cx="5584872" cy="4586068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74859977-1781-46FC-B52D-29158D638CE3}"/>
                </a:ext>
              </a:extLst>
            </p:cNvPr>
            <p:cNvSpPr/>
            <p:nvPr/>
          </p:nvSpPr>
          <p:spPr>
            <a:xfrm flipV="1">
              <a:off x="0" y="0"/>
              <a:ext cx="5584872" cy="4586068"/>
            </a:xfrm>
            <a:prstGeom prst="rt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49000">
                  <a:srgbClr val="7D7D7D">
                    <a:alpha val="14000"/>
                  </a:srgbClr>
                </a:gs>
                <a:gs pos="0">
                  <a:schemeClr val="tx1">
                    <a:alpha val="47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D150296-A9A0-4750-8BF4-8651E5EBA4F6}"/>
                </a:ext>
              </a:extLst>
            </p:cNvPr>
            <p:cNvSpPr/>
            <p:nvPr/>
          </p:nvSpPr>
          <p:spPr>
            <a:xfrm flipV="1">
              <a:off x="0" y="0"/>
              <a:ext cx="5584872" cy="4135902"/>
            </a:xfrm>
            <a:prstGeom prst="rtTriangle">
              <a:avLst/>
            </a:prstGeom>
            <a:pattFill prst="wdUpDiag">
              <a:fgClr>
                <a:srgbClr val="F79F47"/>
              </a:fgClr>
              <a:bgClr>
                <a:srgbClr val="FF5929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F1D32400-13F0-4EFB-9DE4-2C9C47434473}"/>
                </a:ext>
              </a:extLst>
            </p:cNvPr>
            <p:cNvSpPr/>
            <p:nvPr/>
          </p:nvSpPr>
          <p:spPr>
            <a:xfrm flipV="1">
              <a:off x="0" y="0"/>
              <a:ext cx="5584872" cy="4135902"/>
            </a:xfrm>
            <a:prstGeom prst="rtTriangle">
              <a:avLst/>
            </a:prstGeom>
            <a:gradFill flip="none" rotWithShape="1">
              <a:gsLst>
                <a:gs pos="99000">
                  <a:srgbClr val="FF5929">
                    <a:alpha val="58000"/>
                  </a:srgbClr>
                </a:gs>
                <a:gs pos="17000">
                  <a:srgbClr val="F79F4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pic>
        <p:nvPicPr>
          <p:cNvPr id="1032" name="Picture 8" descr="Morgan Chase Logo And Symbol, Meaning, History, PNG, Brand, 45% OFF">
            <a:extLst>
              <a:ext uri="{FF2B5EF4-FFF2-40B4-BE49-F238E27FC236}">
                <a16:creationId xmlns:a16="http://schemas.microsoft.com/office/drawing/2014/main" id="{289B3932-CB19-8B56-96E4-624DB4E0A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61" y="4488049"/>
            <a:ext cx="407320" cy="4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ldman Sachs New (2022) Logo PNG Vector (SVG) Free Download">
            <a:extLst>
              <a:ext uri="{FF2B5EF4-FFF2-40B4-BE49-F238E27FC236}">
                <a16:creationId xmlns:a16="http://schemas.microsoft.com/office/drawing/2014/main" id="{82AC42C0-7C78-9530-ACE3-25B93491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28" y="5651660"/>
            <a:ext cx="567223" cy="2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2DB7317-E333-E264-BC9F-D42B0CEA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29" y="1173299"/>
            <a:ext cx="549581" cy="54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ilips/Escudos | Logopedia | Fandom">
            <a:extLst>
              <a:ext uri="{FF2B5EF4-FFF2-40B4-BE49-F238E27FC236}">
                <a16:creationId xmlns:a16="http://schemas.microsoft.com/office/drawing/2014/main" id="{DC25DCCB-EDA6-3889-EFED-7ADE68CD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645" y="4258150"/>
            <a:ext cx="428588" cy="5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5C9407-6490-8470-E353-E1BD7B10E962}"/>
              </a:ext>
            </a:extLst>
          </p:cNvPr>
          <p:cNvSpPr txBox="1"/>
          <p:nvPr/>
        </p:nvSpPr>
        <p:spPr>
          <a:xfrm>
            <a:off x="4866946" y="41334"/>
            <a:ext cx="2458107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D" sz="4400" b="1" dirty="0">
                <a:latin typeface="+mj-lt"/>
                <a:cs typeface="Segoe UI" panose="020B0502040204020203" pitchFamily="34" charset="0"/>
              </a:rPr>
              <a:t>Use Case</a:t>
            </a:r>
          </a:p>
        </p:txBody>
      </p:sp>
      <p:pic>
        <p:nvPicPr>
          <p:cNvPr id="7" name="Picture 4" descr="Johnson &amp; Johnson Logo PNG Vector (PDF) Free Download">
            <a:extLst>
              <a:ext uri="{FF2B5EF4-FFF2-40B4-BE49-F238E27FC236}">
                <a16:creationId xmlns:a16="http://schemas.microsoft.com/office/drawing/2014/main" id="{4DD6DB8D-A220-7289-94C9-817E23CF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65" y="5562097"/>
            <a:ext cx="566448" cy="5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C65366-B06D-CD7D-1D67-91910AD8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593" y="2319627"/>
            <a:ext cx="929752" cy="40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lue and black hexagon with a wheel&#10;&#10;Description automatically generated">
            <a:extLst>
              <a:ext uri="{FF2B5EF4-FFF2-40B4-BE49-F238E27FC236}">
                <a16:creationId xmlns:a16="http://schemas.microsoft.com/office/drawing/2014/main" id="{78B02CBB-03E9-90A9-04A7-1F551984C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01" y="2485274"/>
            <a:ext cx="1029460" cy="10294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98A140F-CAE0-02CF-CD33-DE8B5DC9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24" y="1257268"/>
            <a:ext cx="857996" cy="3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C19D39-31D2-DB08-0C97-23295A48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99" y="2330407"/>
            <a:ext cx="550299" cy="4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0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97AFE74-247B-3A8A-2BA1-8FFA1F72A2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6" descr="black smartphone near person">
            <a:extLst>
              <a:ext uri="{FF2B5EF4-FFF2-40B4-BE49-F238E27FC236}">
                <a16:creationId xmlns:a16="http://schemas.microsoft.com/office/drawing/2014/main" id="{41D0A450-0E0D-CC46-A8E8-F647A9CA5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88E9887-7A06-0DEA-54E6-E6CD07EBF87B}"/>
              </a:ext>
            </a:extLst>
          </p:cNvPr>
          <p:cNvSpPr/>
          <p:nvPr/>
        </p:nvSpPr>
        <p:spPr>
          <a:xfrm>
            <a:off x="7333957" y="1239520"/>
            <a:ext cx="914400" cy="914400"/>
          </a:xfrm>
          <a:prstGeom prst="rtTriangle">
            <a:avLst/>
          </a:prstGeom>
          <a:solidFill>
            <a:srgbClr val="004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lack smartphone near person">
            <a:extLst>
              <a:ext uri="{FF2B5EF4-FFF2-40B4-BE49-F238E27FC236}">
                <a16:creationId xmlns:a16="http://schemas.microsoft.com/office/drawing/2014/main" id="{7E8FF7BC-29B7-2A9A-ED64-91811C432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81" y="773722"/>
            <a:ext cx="10652760" cy="520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DE0BC180-3E04-8F6B-7455-4AB03D3BBD56}"/>
              </a:ext>
            </a:extLst>
          </p:cNvPr>
          <p:cNvSpPr/>
          <p:nvPr/>
        </p:nvSpPr>
        <p:spPr>
          <a:xfrm>
            <a:off x="0" y="773723"/>
            <a:ext cx="10698480" cy="5205048"/>
          </a:xfrm>
          <a:prstGeom prst="snip1Rect">
            <a:avLst>
              <a:gd name="adj" fmla="val 14154"/>
            </a:avLst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3000">
                <a:schemeClr val="bg1">
                  <a:alpha val="74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C3BCE836-FAE6-BC5D-4168-73A9C46A6D51}"/>
              </a:ext>
            </a:extLst>
          </p:cNvPr>
          <p:cNvSpPr/>
          <p:nvPr/>
        </p:nvSpPr>
        <p:spPr>
          <a:xfrm>
            <a:off x="1" y="1693985"/>
            <a:ext cx="10657840" cy="3470030"/>
          </a:xfrm>
          <a:prstGeom prst="snip2DiagRect">
            <a:avLst/>
          </a:prstGeom>
          <a:gradFill>
            <a:gsLst>
              <a:gs pos="40000">
                <a:srgbClr val="A20417">
                  <a:alpha val="89000"/>
                </a:srgbClr>
              </a:gs>
              <a:gs pos="100000">
                <a:srgbClr val="ED4255">
                  <a:alpha val="86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E2D7A-A9E8-2426-0FFF-5120ADC35B60}"/>
              </a:ext>
            </a:extLst>
          </p:cNvPr>
          <p:cNvSpPr txBox="1"/>
          <p:nvPr/>
        </p:nvSpPr>
        <p:spPr>
          <a:xfrm>
            <a:off x="711990" y="3188735"/>
            <a:ext cx="5855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PROS &amp; CONS</a:t>
            </a:r>
          </a:p>
        </p:txBody>
      </p:sp>
      <p:sp>
        <p:nvSpPr>
          <p:cNvPr id="20" name="Flowchart: Manual Input 19">
            <a:extLst>
              <a:ext uri="{FF2B5EF4-FFF2-40B4-BE49-F238E27FC236}">
                <a16:creationId xmlns:a16="http://schemas.microsoft.com/office/drawing/2014/main" id="{AEFC0B14-0443-4AB9-D448-40064CC1BCF9}"/>
              </a:ext>
            </a:extLst>
          </p:cNvPr>
          <p:cNvSpPr/>
          <p:nvPr/>
        </p:nvSpPr>
        <p:spPr>
          <a:xfrm rot="16200000">
            <a:off x="6967145" y="1842592"/>
            <a:ext cx="4298227" cy="308316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974 h 10974"/>
              <a:gd name="connsiteX1" fmla="*/ 9953 w 10000"/>
              <a:gd name="connsiteY1" fmla="*/ 0 h 10974"/>
              <a:gd name="connsiteX2" fmla="*/ 10000 w 10000"/>
              <a:gd name="connsiteY2" fmla="*/ 10974 h 10974"/>
              <a:gd name="connsiteX3" fmla="*/ 0 w 10000"/>
              <a:gd name="connsiteY3" fmla="*/ 10974 h 10974"/>
              <a:gd name="connsiteX4" fmla="*/ 0 w 10000"/>
              <a:gd name="connsiteY4" fmla="*/ 2974 h 10974"/>
              <a:gd name="connsiteX0" fmla="*/ 0 w 10004"/>
              <a:gd name="connsiteY0" fmla="*/ 3498 h 11498"/>
              <a:gd name="connsiteX1" fmla="*/ 10000 w 10004"/>
              <a:gd name="connsiteY1" fmla="*/ 0 h 11498"/>
              <a:gd name="connsiteX2" fmla="*/ 10000 w 10004"/>
              <a:gd name="connsiteY2" fmla="*/ 11498 h 11498"/>
              <a:gd name="connsiteX3" fmla="*/ 0 w 10004"/>
              <a:gd name="connsiteY3" fmla="*/ 11498 h 11498"/>
              <a:gd name="connsiteX4" fmla="*/ 0 w 10004"/>
              <a:gd name="connsiteY4" fmla="*/ 3498 h 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1498">
                <a:moveTo>
                  <a:pt x="0" y="3498"/>
                </a:moveTo>
                <a:lnTo>
                  <a:pt x="10000" y="0"/>
                </a:lnTo>
                <a:cubicBezTo>
                  <a:pt x="10016" y="3658"/>
                  <a:pt x="9984" y="7840"/>
                  <a:pt x="10000" y="11498"/>
                </a:cubicBezTo>
                <a:lnTo>
                  <a:pt x="0" y="11498"/>
                </a:lnTo>
                <a:lnTo>
                  <a:pt x="0" y="3498"/>
                </a:lnTo>
                <a:close/>
              </a:path>
            </a:pathLst>
          </a:custGeom>
          <a:solidFill>
            <a:srgbClr val="007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9886A-92C1-857A-F596-6813BFCB62A3}"/>
              </a:ext>
            </a:extLst>
          </p:cNvPr>
          <p:cNvCxnSpPr>
            <a:cxnSpLocks/>
          </p:cNvCxnSpPr>
          <p:nvPr/>
        </p:nvCxnSpPr>
        <p:spPr>
          <a:xfrm>
            <a:off x="914400" y="4668129"/>
            <a:ext cx="7460566" cy="0"/>
          </a:xfrm>
          <a:prstGeom prst="line">
            <a:avLst/>
          </a:prstGeom>
          <a:ln>
            <a:solidFill>
              <a:schemeClr val="bg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E734DA-4FEB-3EA0-D4BE-CAFC7272AE13}"/>
              </a:ext>
            </a:extLst>
          </p:cNvPr>
          <p:cNvSpPr/>
          <p:nvPr/>
        </p:nvSpPr>
        <p:spPr>
          <a:xfrm>
            <a:off x="711989" y="1996440"/>
            <a:ext cx="3748043" cy="838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Kubernetes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1E4A94-F72A-219A-3627-B539D0C7073D}"/>
              </a:ext>
            </a:extLst>
          </p:cNvPr>
          <p:cNvSpPr/>
          <p:nvPr/>
        </p:nvSpPr>
        <p:spPr>
          <a:xfrm>
            <a:off x="7507715" y="5632692"/>
            <a:ext cx="667537" cy="667537"/>
          </a:xfrm>
          <a:prstGeom prst="ellipse">
            <a:avLst/>
          </a:prstGeom>
          <a:solidFill>
            <a:srgbClr val="007144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Thumbs up sign outline">
            <a:extLst>
              <a:ext uri="{FF2B5EF4-FFF2-40B4-BE49-F238E27FC236}">
                <a16:creationId xmlns:a16="http://schemas.microsoft.com/office/drawing/2014/main" id="{CAAE0B05-49FB-0BA5-6929-186DAE859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7712" y="5762689"/>
            <a:ext cx="407544" cy="40754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F0C3DED-CCBB-EAD4-A234-50173D6B40D5}"/>
              </a:ext>
            </a:extLst>
          </p:cNvPr>
          <p:cNvSpPr/>
          <p:nvPr/>
        </p:nvSpPr>
        <p:spPr>
          <a:xfrm>
            <a:off x="8238228" y="5632692"/>
            <a:ext cx="667537" cy="667537"/>
          </a:xfrm>
          <a:prstGeom prst="ellipse">
            <a:avLst/>
          </a:prstGeom>
          <a:solidFill>
            <a:srgbClr val="ED4255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 descr="Thumbs Down outline">
            <a:extLst>
              <a:ext uri="{FF2B5EF4-FFF2-40B4-BE49-F238E27FC236}">
                <a16:creationId xmlns:a16="http://schemas.microsoft.com/office/drawing/2014/main" id="{7C9F2D25-A48C-DB7C-5759-AB3E831B8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8224" y="5762689"/>
            <a:ext cx="407544" cy="4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2" name="Rectangle 27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952C49C-9ED5-4505-0A81-30D544146EF6}"/>
              </a:ext>
            </a:extLst>
          </p:cNvPr>
          <p:cNvSpPr/>
          <p:nvPr/>
        </p:nvSpPr>
        <p:spPr>
          <a:xfrm>
            <a:off x="462063" y="1369411"/>
            <a:ext cx="11272737" cy="40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EDA8AFF-CA16-8239-4A38-BDC4447C6BAE}"/>
              </a:ext>
            </a:extLst>
          </p:cNvPr>
          <p:cNvSpPr/>
          <p:nvPr/>
        </p:nvSpPr>
        <p:spPr>
          <a:xfrm>
            <a:off x="829164" y="1000431"/>
            <a:ext cx="10462635" cy="4740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38100" algn="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CD710-64C3-CFE5-BE1F-1D8A54A45421}"/>
              </a:ext>
            </a:extLst>
          </p:cNvPr>
          <p:cNvSpPr/>
          <p:nvPr/>
        </p:nvSpPr>
        <p:spPr>
          <a:xfrm>
            <a:off x="2007640" y="1614247"/>
            <a:ext cx="9284160" cy="1797344"/>
          </a:xfrm>
          <a:prstGeom prst="rect">
            <a:avLst/>
          </a:prstGeom>
          <a:gradFill>
            <a:gsLst>
              <a:gs pos="0">
                <a:srgbClr val="004019"/>
              </a:gs>
              <a:gs pos="100000">
                <a:srgbClr val="00714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3FFE39-8581-B774-0526-44A6609A0563}"/>
              </a:ext>
            </a:extLst>
          </p:cNvPr>
          <p:cNvSpPr/>
          <p:nvPr/>
        </p:nvSpPr>
        <p:spPr>
          <a:xfrm>
            <a:off x="939100" y="3451763"/>
            <a:ext cx="9242297" cy="1797344"/>
          </a:xfrm>
          <a:prstGeom prst="rect">
            <a:avLst/>
          </a:prstGeom>
          <a:gradFill>
            <a:gsLst>
              <a:gs pos="0">
                <a:srgbClr val="A20417"/>
              </a:gs>
              <a:gs pos="100000">
                <a:srgbClr val="4D000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F3962387-5F87-CC7F-30B7-B5E98FC9899C}"/>
              </a:ext>
            </a:extLst>
          </p:cNvPr>
          <p:cNvSpPr/>
          <p:nvPr/>
        </p:nvSpPr>
        <p:spPr>
          <a:xfrm rot="5400000">
            <a:off x="9250915" y="3568791"/>
            <a:ext cx="2781244" cy="1300525"/>
          </a:xfrm>
          <a:prstGeom prst="flowChartExtract">
            <a:avLst/>
          </a:prstGeom>
          <a:solidFill>
            <a:srgbClr val="A20417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B539A-A4BD-506A-7ACD-7FE87BE7E71A}"/>
              </a:ext>
            </a:extLst>
          </p:cNvPr>
          <p:cNvSpPr/>
          <p:nvPr/>
        </p:nvSpPr>
        <p:spPr>
          <a:xfrm>
            <a:off x="9693045" y="3451763"/>
            <a:ext cx="488351" cy="1797344"/>
          </a:xfrm>
          <a:prstGeom prst="rect">
            <a:avLst/>
          </a:prstGeom>
          <a:solidFill>
            <a:srgbClr val="A20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F4771104-92AC-A2CB-2FBD-3596DBF9C353}"/>
              </a:ext>
            </a:extLst>
          </p:cNvPr>
          <p:cNvSpPr/>
          <p:nvPr/>
        </p:nvSpPr>
        <p:spPr>
          <a:xfrm rot="16200000">
            <a:off x="178949" y="1862657"/>
            <a:ext cx="2781244" cy="1300525"/>
          </a:xfrm>
          <a:prstGeom prst="flowChartExtract">
            <a:avLst/>
          </a:prstGeom>
          <a:solidFill>
            <a:srgbClr val="00714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8B9D5-B43D-F1F4-29FA-90E26CB1C989}"/>
              </a:ext>
            </a:extLst>
          </p:cNvPr>
          <p:cNvSpPr/>
          <p:nvPr/>
        </p:nvSpPr>
        <p:spPr>
          <a:xfrm>
            <a:off x="2103752" y="1614247"/>
            <a:ext cx="277609" cy="1797344"/>
          </a:xfrm>
          <a:prstGeom prst="rect">
            <a:avLst/>
          </a:prstGeom>
          <a:solidFill>
            <a:srgbClr val="007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1" name="Picture 60" descr="A group of people outside&#10;&#10;Description automatically generated with low confidence">
            <a:extLst>
              <a:ext uri="{FF2B5EF4-FFF2-40B4-BE49-F238E27FC236}">
                <a16:creationId xmlns:a16="http://schemas.microsoft.com/office/drawing/2014/main" id="{0FCB6310-265D-5C15-F2D1-C657A342F2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064" y="1114965"/>
            <a:ext cx="10310836" cy="2781244"/>
          </a:xfrm>
          <a:custGeom>
            <a:avLst/>
            <a:gdLst>
              <a:gd name="connsiteX0" fmla="*/ 1406580 w 11218342"/>
              <a:gd name="connsiteY0" fmla="*/ 0 h 3008048"/>
              <a:gd name="connsiteX1" fmla="*/ 1406580 w 11218342"/>
              <a:gd name="connsiteY1" fmla="*/ 532066 h 3008048"/>
              <a:gd name="connsiteX2" fmla="*/ 1581279 w 11218342"/>
              <a:gd name="connsiteY2" fmla="*/ 532066 h 3008048"/>
              <a:gd name="connsiteX3" fmla="*/ 11218342 w 11218342"/>
              <a:gd name="connsiteY3" fmla="*/ 532066 h 3008048"/>
              <a:gd name="connsiteX4" fmla="*/ 11218342 w 11218342"/>
              <a:gd name="connsiteY4" fmla="*/ 2475979 h 3008048"/>
              <a:gd name="connsiteX5" fmla="*/ 1581279 w 11218342"/>
              <a:gd name="connsiteY5" fmla="*/ 2475979 h 3008048"/>
              <a:gd name="connsiteX6" fmla="*/ 1406580 w 11218342"/>
              <a:gd name="connsiteY6" fmla="*/ 2475979 h 3008048"/>
              <a:gd name="connsiteX7" fmla="*/ 1406580 w 11218342"/>
              <a:gd name="connsiteY7" fmla="*/ 3008048 h 3008048"/>
              <a:gd name="connsiteX8" fmla="*/ 0 w 11218342"/>
              <a:gd name="connsiteY8" fmla="*/ 1504024 h 300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18342" h="3008048">
                <a:moveTo>
                  <a:pt x="1406580" y="0"/>
                </a:moveTo>
                <a:lnTo>
                  <a:pt x="1406580" y="532066"/>
                </a:lnTo>
                <a:lnTo>
                  <a:pt x="1581279" y="532066"/>
                </a:lnTo>
                <a:lnTo>
                  <a:pt x="11218342" y="532066"/>
                </a:lnTo>
                <a:lnTo>
                  <a:pt x="11218342" y="2475979"/>
                </a:lnTo>
                <a:lnTo>
                  <a:pt x="1581279" y="2475979"/>
                </a:lnTo>
                <a:lnTo>
                  <a:pt x="1406580" y="2475979"/>
                </a:lnTo>
                <a:lnTo>
                  <a:pt x="1406580" y="3008048"/>
                </a:lnTo>
                <a:lnTo>
                  <a:pt x="0" y="1504024"/>
                </a:lnTo>
                <a:close/>
              </a:path>
            </a:pathLst>
          </a:custGeom>
        </p:spPr>
      </p:pic>
      <p:pic>
        <p:nvPicPr>
          <p:cNvPr id="67" name="Picture 66" descr="A large crowd of people&#10;&#10;Description automatically generated with medium confidence">
            <a:extLst>
              <a:ext uri="{FF2B5EF4-FFF2-40B4-BE49-F238E27FC236}">
                <a16:creationId xmlns:a16="http://schemas.microsoft.com/office/drawing/2014/main" id="{DA826AE9-305C-41B4-0BA3-BF52FB36D8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00" y="2821099"/>
            <a:ext cx="10352699" cy="2781244"/>
          </a:xfrm>
          <a:custGeom>
            <a:avLst/>
            <a:gdLst>
              <a:gd name="connsiteX0" fmla="*/ 9790356 w 11196936"/>
              <a:gd name="connsiteY0" fmla="*/ 0 h 3008048"/>
              <a:gd name="connsiteX1" fmla="*/ 11196936 w 11196936"/>
              <a:gd name="connsiteY1" fmla="*/ 1504024 h 3008048"/>
              <a:gd name="connsiteX2" fmla="*/ 9790356 w 11196936"/>
              <a:gd name="connsiteY2" fmla="*/ 3008048 h 3008048"/>
              <a:gd name="connsiteX3" fmla="*/ 9790356 w 11196936"/>
              <a:gd name="connsiteY3" fmla="*/ 2618075 h 3008048"/>
              <a:gd name="connsiteX4" fmla="*/ 9467807 w 11196936"/>
              <a:gd name="connsiteY4" fmla="*/ 2618075 h 3008048"/>
              <a:gd name="connsiteX5" fmla="*/ 0 w 11196936"/>
              <a:gd name="connsiteY5" fmla="*/ 2618075 h 3008048"/>
              <a:gd name="connsiteX6" fmla="*/ 0 w 11196936"/>
              <a:gd name="connsiteY6" fmla="*/ 674162 h 3008048"/>
              <a:gd name="connsiteX7" fmla="*/ 9467807 w 11196936"/>
              <a:gd name="connsiteY7" fmla="*/ 674162 h 3008048"/>
              <a:gd name="connsiteX8" fmla="*/ 9790356 w 11196936"/>
              <a:gd name="connsiteY8" fmla="*/ 674162 h 300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96936" h="3008048">
                <a:moveTo>
                  <a:pt x="9790356" y="0"/>
                </a:moveTo>
                <a:lnTo>
                  <a:pt x="11196936" y="1504024"/>
                </a:lnTo>
                <a:lnTo>
                  <a:pt x="9790356" y="3008048"/>
                </a:lnTo>
                <a:lnTo>
                  <a:pt x="9790356" y="2618075"/>
                </a:lnTo>
                <a:lnTo>
                  <a:pt x="9467807" y="2618075"/>
                </a:lnTo>
                <a:lnTo>
                  <a:pt x="0" y="2618075"/>
                </a:lnTo>
                <a:lnTo>
                  <a:pt x="0" y="674162"/>
                </a:lnTo>
                <a:lnTo>
                  <a:pt x="9467807" y="674162"/>
                </a:lnTo>
                <a:lnTo>
                  <a:pt x="9790356" y="674162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5ACBF1-5096-92BB-23BB-1032D54522DD}"/>
              </a:ext>
            </a:extLst>
          </p:cNvPr>
          <p:cNvSpPr txBox="1"/>
          <p:nvPr/>
        </p:nvSpPr>
        <p:spPr>
          <a:xfrm>
            <a:off x="9937220" y="1632387"/>
            <a:ext cx="1185453" cy="71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4048" b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Pros</a:t>
            </a:r>
            <a:endParaRPr lang="en-ID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2D4E12-1389-1187-9261-58962F058D95}"/>
              </a:ext>
            </a:extLst>
          </p:cNvPr>
          <p:cNvSpPr txBox="1"/>
          <p:nvPr/>
        </p:nvSpPr>
        <p:spPr>
          <a:xfrm>
            <a:off x="1020461" y="4459235"/>
            <a:ext cx="1360900" cy="711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4048" b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Cons</a:t>
            </a:r>
            <a:endParaRPr lang="en-ID" sz="4400" b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EA9A824-ECF9-0515-EDD4-3F60ED9AA9B5}"/>
              </a:ext>
            </a:extLst>
          </p:cNvPr>
          <p:cNvCxnSpPr>
            <a:cxnSpLocks/>
          </p:cNvCxnSpPr>
          <p:nvPr/>
        </p:nvCxnSpPr>
        <p:spPr>
          <a:xfrm>
            <a:off x="2219834" y="1892392"/>
            <a:ext cx="76848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2D2791BF-AC24-927A-4AF1-868F9F0DF27E}"/>
              </a:ext>
            </a:extLst>
          </p:cNvPr>
          <p:cNvSpPr/>
          <p:nvPr/>
        </p:nvSpPr>
        <p:spPr>
          <a:xfrm>
            <a:off x="2099067" y="1783130"/>
            <a:ext cx="207498" cy="207498"/>
          </a:xfrm>
          <a:prstGeom prst="ellipse">
            <a:avLst/>
          </a:prstGeom>
          <a:solidFill>
            <a:srgbClr val="004019"/>
          </a:solidFill>
          <a:ln w="79375">
            <a:solidFill>
              <a:srgbClr val="007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AC5F05-F672-9713-95BF-21EB51BF2239}"/>
              </a:ext>
            </a:extLst>
          </p:cNvPr>
          <p:cNvSpPr/>
          <p:nvPr/>
        </p:nvSpPr>
        <p:spPr>
          <a:xfrm>
            <a:off x="4603067" y="1783130"/>
            <a:ext cx="207498" cy="207498"/>
          </a:xfrm>
          <a:prstGeom prst="ellipse">
            <a:avLst/>
          </a:prstGeom>
          <a:solidFill>
            <a:srgbClr val="004019"/>
          </a:solidFill>
          <a:ln w="79375">
            <a:solidFill>
              <a:srgbClr val="007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EC74E8-5B46-B55C-852F-E9E9EF02601F}"/>
              </a:ext>
            </a:extLst>
          </p:cNvPr>
          <p:cNvSpPr/>
          <p:nvPr/>
        </p:nvSpPr>
        <p:spPr>
          <a:xfrm>
            <a:off x="7107068" y="1783130"/>
            <a:ext cx="207498" cy="207498"/>
          </a:xfrm>
          <a:prstGeom prst="ellipse">
            <a:avLst/>
          </a:prstGeom>
          <a:solidFill>
            <a:srgbClr val="004019"/>
          </a:solidFill>
          <a:ln w="79375">
            <a:solidFill>
              <a:srgbClr val="007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44BD31-7225-168C-A4CB-6B15600B6603}"/>
              </a:ext>
            </a:extLst>
          </p:cNvPr>
          <p:cNvCxnSpPr>
            <a:cxnSpLocks/>
          </p:cNvCxnSpPr>
          <p:nvPr/>
        </p:nvCxnSpPr>
        <p:spPr>
          <a:xfrm>
            <a:off x="2471947" y="4928666"/>
            <a:ext cx="7519327" cy="0"/>
          </a:xfrm>
          <a:prstGeom prst="line">
            <a:avLst/>
          </a:prstGeom>
          <a:ln>
            <a:solidFill>
              <a:srgbClr val="ED42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813D80F-4CBB-FB07-CF4C-5EA0209CF8E2}"/>
              </a:ext>
            </a:extLst>
          </p:cNvPr>
          <p:cNvSpPr/>
          <p:nvPr/>
        </p:nvSpPr>
        <p:spPr>
          <a:xfrm>
            <a:off x="4553375" y="4824916"/>
            <a:ext cx="207498" cy="207498"/>
          </a:xfrm>
          <a:prstGeom prst="ellipse">
            <a:avLst/>
          </a:prstGeom>
          <a:solidFill>
            <a:srgbClr val="4D0001"/>
          </a:solidFill>
          <a:ln w="79375">
            <a:solidFill>
              <a:srgbClr val="A20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A3C7455-24D7-9328-341D-7CAE836C9705}"/>
              </a:ext>
            </a:extLst>
          </p:cNvPr>
          <p:cNvSpPr/>
          <p:nvPr/>
        </p:nvSpPr>
        <p:spPr>
          <a:xfrm>
            <a:off x="9817812" y="4824916"/>
            <a:ext cx="207498" cy="207498"/>
          </a:xfrm>
          <a:prstGeom prst="ellipse">
            <a:avLst/>
          </a:prstGeom>
          <a:solidFill>
            <a:srgbClr val="4D0001"/>
          </a:solidFill>
          <a:ln w="79375">
            <a:solidFill>
              <a:srgbClr val="A20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C39C17D-7C21-D07E-5D2E-E36F11FD719B}"/>
              </a:ext>
            </a:extLst>
          </p:cNvPr>
          <p:cNvSpPr/>
          <p:nvPr/>
        </p:nvSpPr>
        <p:spPr>
          <a:xfrm>
            <a:off x="7185593" y="4824916"/>
            <a:ext cx="207498" cy="207498"/>
          </a:xfrm>
          <a:prstGeom prst="ellipse">
            <a:avLst/>
          </a:prstGeom>
          <a:solidFill>
            <a:srgbClr val="4D0001"/>
          </a:solidFill>
          <a:ln w="79375">
            <a:solidFill>
              <a:srgbClr val="A20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1" name="Picture 100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8AABB76B-4865-FD65-C366-C4C5FDC77D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0221657" y="762066"/>
            <a:ext cx="1512515" cy="4487041"/>
          </a:xfrm>
          <a:custGeom>
            <a:avLst/>
            <a:gdLst>
              <a:gd name="connsiteX0" fmla="*/ 900075 w 900075"/>
              <a:gd name="connsiteY0" fmla="*/ 0 h 2670170"/>
              <a:gd name="connsiteX1" fmla="*/ 0 w 900075"/>
              <a:gd name="connsiteY1" fmla="*/ 0 h 2670170"/>
              <a:gd name="connsiteX2" fmla="*/ 0 w 900075"/>
              <a:gd name="connsiteY2" fmla="*/ 2670170 h 2670170"/>
              <a:gd name="connsiteX3" fmla="*/ 900075 w 900075"/>
              <a:gd name="connsiteY3" fmla="*/ 2670170 h 267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75" h="2670170">
                <a:moveTo>
                  <a:pt x="900075" y="0"/>
                </a:moveTo>
                <a:lnTo>
                  <a:pt x="0" y="0"/>
                </a:lnTo>
                <a:lnTo>
                  <a:pt x="0" y="2670170"/>
                </a:lnTo>
                <a:lnTo>
                  <a:pt x="900075" y="2670170"/>
                </a:lnTo>
                <a:close/>
              </a:path>
            </a:pathLst>
          </a:custGeom>
        </p:spPr>
      </p:pic>
      <p:pic>
        <p:nvPicPr>
          <p:cNvPr id="103" name="Picture 102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A256B4E0-7082-48CB-2525-AFAC537282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 flipH="1">
            <a:off x="457200" y="1817873"/>
            <a:ext cx="1762633" cy="4278060"/>
          </a:xfrm>
          <a:custGeom>
            <a:avLst/>
            <a:gdLst>
              <a:gd name="connsiteX0" fmla="*/ 0 w 1100155"/>
              <a:gd name="connsiteY0" fmla="*/ 2670170 h 2670170"/>
              <a:gd name="connsiteX1" fmla="*/ 1100155 w 1100155"/>
              <a:gd name="connsiteY1" fmla="*/ 2670170 h 2670170"/>
              <a:gd name="connsiteX2" fmla="*/ 1100155 w 1100155"/>
              <a:gd name="connsiteY2" fmla="*/ 0 h 2670170"/>
              <a:gd name="connsiteX3" fmla="*/ 0 w 1100155"/>
              <a:gd name="connsiteY3" fmla="*/ 0 h 267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155" h="2670170">
                <a:moveTo>
                  <a:pt x="0" y="2670170"/>
                </a:moveTo>
                <a:lnTo>
                  <a:pt x="1100155" y="2670170"/>
                </a:lnTo>
                <a:lnTo>
                  <a:pt x="1100155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F84B18-70DC-2A56-41DA-900E88272E02}"/>
              </a:ext>
            </a:extLst>
          </p:cNvPr>
          <p:cNvSpPr/>
          <p:nvPr/>
        </p:nvSpPr>
        <p:spPr>
          <a:xfrm>
            <a:off x="2435820" y="2167586"/>
            <a:ext cx="2167247" cy="52628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Scalability</a:t>
            </a:r>
            <a:endParaRPr lang="en-IN" sz="1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105169-3718-B643-33D1-2CA5CF885122}"/>
              </a:ext>
            </a:extLst>
          </p:cNvPr>
          <p:cNvSpPr/>
          <p:nvPr/>
        </p:nvSpPr>
        <p:spPr>
          <a:xfrm>
            <a:off x="4887504" y="2175627"/>
            <a:ext cx="2167247" cy="52628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High Availability</a:t>
            </a:r>
            <a:endParaRPr lang="en-IN" sz="16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88C67-905C-3091-EFCD-667D481A9483}"/>
              </a:ext>
            </a:extLst>
          </p:cNvPr>
          <p:cNvSpPr/>
          <p:nvPr/>
        </p:nvSpPr>
        <p:spPr>
          <a:xfrm>
            <a:off x="7326972" y="2179473"/>
            <a:ext cx="2167247" cy="52628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Flexibility</a:t>
            </a:r>
            <a:endParaRPr lang="en-IN" sz="16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A35734-7496-A0F0-CC19-A21EC1D266F2}"/>
              </a:ext>
            </a:extLst>
          </p:cNvPr>
          <p:cNvSpPr/>
          <p:nvPr/>
        </p:nvSpPr>
        <p:spPr>
          <a:xfrm>
            <a:off x="3677249" y="2803054"/>
            <a:ext cx="2167247" cy="52628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Automated Operations</a:t>
            </a:r>
            <a:endParaRPr lang="en-IN" sz="16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994EC3-7A6F-1540-C9FF-927C7919258C}"/>
              </a:ext>
            </a:extLst>
          </p:cNvPr>
          <p:cNvSpPr/>
          <p:nvPr/>
        </p:nvSpPr>
        <p:spPr>
          <a:xfrm>
            <a:off x="2435819" y="3644363"/>
            <a:ext cx="2167247" cy="526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Complexity</a:t>
            </a:r>
            <a:endParaRPr lang="en-IN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5DD69F-A8AE-9866-605B-080A247117AC}"/>
              </a:ext>
            </a:extLst>
          </p:cNvPr>
          <p:cNvSpPr/>
          <p:nvPr/>
        </p:nvSpPr>
        <p:spPr>
          <a:xfrm>
            <a:off x="4881440" y="3640397"/>
            <a:ext cx="2167247" cy="526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 Intensive</a:t>
            </a:r>
            <a:endParaRPr lang="en-IN" sz="16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92E33F-BDE1-DCAB-3198-747F5B56F882}"/>
              </a:ext>
            </a:extLst>
          </p:cNvPr>
          <p:cNvSpPr/>
          <p:nvPr/>
        </p:nvSpPr>
        <p:spPr>
          <a:xfrm>
            <a:off x="7346917" y="3644363"/>
            <a:ext cx="2167247" cy="526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Learning Curve</a:t>
            </a:r>
            <a:endParaRPr lang="en-IN" sz="1600" b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275852-9003-3BCA-48AF-508DD77E6B7A}"/>
              </a:ext>
            </a:extLst>
          </p:cNvPr>
          <p:cNvSpPr/>
          <p:nvPr/>
        </p:nvSpPr>
        <p:spPr>
          <a:xfrm>
            <a:off x="4881440" y="4286567"/>
            <a:ext cx="2167247" cy="52628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Integration Efforts</a:t>
            </a:r>
            <a:endParaRPr lang="en-IN" sz="1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299CC5-2486-9B1D-6CD6-D1907839B399}"/>
              </a:ext>
            </a:extLst>
          </p:cNvPr>
          <p:cNvSpPr/>
          <p:nvPr/>
        </p:nvSpPr>
        <p:spPr>
          <a:xfrm>
            <a:off x="6230942" y="2806290"/>
            <a:ext cx="2167247" cy="52628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1248">
              <a:spcAft>
                <a:spcPts val="600"/>
              </a:spcAft>
            </a:pPr>
            <a:r>
              <a:rPr lang="en-IN" sz="147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 Optimization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60432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269</Words>
  <Application>Microsoft Office PowerPoint</Application>
  <PresentationFormat>Widescreen</PresentationFormat>
  <Paragraphs>67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ADLaM Display</vt:lpstr>
      <vt:lpstr>Amasis MT Pro Black</vt:lpstr>
      <vt:lpstr>Aptos</vt:lpstr>
      <vt:lpstr>Aptos Black</vt:lpstr>
      <vt:lpstr>Aptos Display</vt:lpstr>
      <vt:lpstr>Arial</vt:lpstr>
      <vt:lpstr>Congenial Black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Sonata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 R</dc:creator>
  <cp:lastModifiedBy>Vishal G R</cp:lastModifiedBy>
  <cp:revision>101</cp:revision>
  <dcterms:created xsi:type="dcterms:W3CDTF">2024-05-14T05:18:51Z</dcterms:created>
  <dcterms:modified xsi:type="dcterms:W3CDTF">2024-05-23T06:59:05Z</dcterms:modified>
</cp:coreProperties>
</file>