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90" r:id="rId4"/>
    <p:sldId id="264" r:id="rId5"/>
    <p:sldId id="291" r:id="rId6"/>
    <p:sldId id="282" r:id="rId7"/>
    <p:sldId id="292" r:id="rId8"/>
    <p:sldId id="285" r:id="rId9"/>
    <p:sldId id="288" r:id="rId10"/>
    <p:sldId id="259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C2C9"/>
    <a:srgbClr val="FFE177"/>
    <a:srgbClr val="FF82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59" d="100"/>
          <a:sy n="59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9F7C3-2D1D-4132-85A8-F4BAD0D87E33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872A-5530-4C62-83B0-E4E817B24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99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9AB63-4E77-4600-8F0B-08C5510D8063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0458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38B77-E4E2-497C-800B-6B3D6FE98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64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https://www.freepik.com/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9AB63-4E77-4600-8F0B-08C5510D8063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15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9AB63-4E77-4600-8F0B-08C5510D8063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393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9AB63-4E77-4600-8F0B-08C5510D8063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4074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9AB63-4E77-4600-8F0B-08C5510D8063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407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9AB63-4E77-4600-8F0B-08C5510D8063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541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9AB63-4E77-4600-8F0B-08C5510D8063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1629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9AB63-4E77-4600-8F0B-08C5510D8063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2236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9AB63-4E77-4600-8F0B-08C5510D8063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97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https://unsplash.com/photos/5QgIuuBxKwM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='https://www.freepik.com/photos/asian-guy'&gt;Asian guy photo created by </a:t>
            </a:r>
            <a:r>
              <a:rPr lang="en-US" dirty="0" err="1"/>
              <a:t>benzoix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38B77-E4E2-497C-800B-6B3D6FE98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C621-A122-842C-585C-19E9DDCA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FCF19-EE56-9999-06D6-21B2BC15E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9D08-5252-FADE-3F3F-FE7E7930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7107-AFD7-0168-A45E-B2D6C15C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BF301-B1D6-CDAF-B986-BA71D677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7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7ED1-6ED7-5663-0654-44DE5243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E0CAF-9EB9-081E-B96E-86BBA3F16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72EF9-3DB5-4CBB-D5FA-6625F3B3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65E48-FC0F-273A-DCD7-13626909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0821F-3321-EAF0-8A03-1EBCCDF9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51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6A305-22BB-48BF-3A02-368CDB7A1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26648-EAD6-494C-47C8-26284BAC1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3500-FAA5-F557-E2D7-51216AC7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B7FD-6661-7A3E-56A5-6BE289C4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05330-6BA6-AB38-AE09-12D8B212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5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093D-3013-E9A5-3A4C-167A827D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82C43-85D2-B4A0-2A81-9EAD74C1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2DE4D-EE38-3337-6DF4-D99EAAB3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0BB35-BC20-989F-7484-9EB25E13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0F45-C9A5-2F75-07D9-48D1553D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18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E0AA-9371-CD7D-3B00-ADD15B03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3655D-E047-7E9F-9D18-3C1EDE701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16BB-18A4-4116-B783-793740B6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8142-52CF-43E7-9C17-9AF9C7F1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8DA31-32AC-3684-0E49-4485635C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41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7D23-E737-974A-5BAA-B0EB7733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5B70F-DA3A-35CB-9D76-D43E68641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1C412-1645-CAED-B7A8-E668B95BA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7779A-AA57-8BA6-6410-764902B2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376E7-D9EC-466F-6654-DC0A814C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C5BF1-C5EA-5288-87A4-5179E628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93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4558-88FC-797E-1938-97F19E45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6AD76-B8E0-AC18-A1E5-BC6A676C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F5CC5-B10C-7401-8020-E7DF2A7C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A1DF2-F191-81FC-42A1-E0B9632E0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C8FE5-F98D-F645-C435-4CA2FF2B2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E10E8-010D-51CF-614B-42CBDC49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B517A-B444-5F76-48E3-4C9D751D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C6592-E336-BD37-D7A3-08B8FD1A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1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A52F-FC5A-4AE1-F70B-9DB2C295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75C7C-8CE2-E8B7-956F-3B064312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879AF-F408-A3A6-0CC3-51DBAFCA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3E119-9271-A8AD-9CB4-C55345AE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4CD53-1659-7C0E-3B8A-1350ED37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421F2-8EAA-2786-AAE4-3751F3BB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14696-22D9-4BEC-F877-23A69E26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59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FFCE-C23B-2258-01DB-A43F8699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C15D7-0E0E-B80E-C75E-CC1CBBD6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5414E-316C-A8E5-60DE-8F7B2BFA7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D63E7-2B78-C3DC-DE25-3CCD7110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A0EDD-0B69-28BA-747D-FFD27E32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1C037-133E-0CB2-6589-AC3AB1B2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8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C6FE-A6E1-ABAF-19B3-CDF8DF4E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87DE7-61D3-A926-A6FD-B78BCB29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F16E5-0520-0ABB-0AD4-24EFA0D11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C0709-C40D-5FDD-6281-8A305929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A5520-4275-752D-6F21-FFE173E7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7ADAA-B594-0156-D745-F0ECCCCA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4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657EF-B4AB-CFC0-3C36-7FC9B2E1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4932A-C3B4-0579-3B4B-939CDC28E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87AA-3D12-A4A9-BF9D-8D2651970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18644-5592-25BC-BA85-C34245C1D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B6F49-6FAF-6D91-2DD9-5459D9CF2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5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Jenkins_(logiciel)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: Top Corners Rounded 148">
            <a:extLst>
              <a:ext uri="{FF2B5EF4-FFF2-40B4-BE49-F238E27FC236}">
                <a16:creationId xmlns:a16="http://schemas.microsoft.com/office/drawing/2014/main" id="{28BC877F-5A1D-4687-8FC7-632917BD1CCB}"/>
              </a:ext>
            </a:extLst>
          </p:cNvPr>
          <p:cNvSpPr/>
          <p:nvPr/>
        </p:nvSpPr>
        <p:spPr>
          <a:xfrm rot="5400000">
            <a:off x="1152011" y="-16387"/>
            <a:ext cx="4744477" cy="7048501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4ECAE0-3924-4F94-87A0-08AA22C00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9988" y="764102"/>
            <a:ext cx="5545134" cy="5487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EB196E-35E7-4723-B812-9B55D62B25A6}"/>
              </a:ext>
            </a:extLst>
          </p:cNvPr>
          <p:cNvSpPr txBox="1"/>
          <p:nvPr/>
        </p:nvSpPr>
        <p:spPr>
          <a:xfrm>
            <a:off x="244581" y="1874728"/>
            <a:ext cx="5094336" cy="310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Aptos Black" panose="020B0004020202020204" pitchFamily="34" charset="0"/>
                <a:cs typeface="Segoe UI" panose="020B0502040204020203" pitchFamily="34" charset="0"/>
              </a:rPr>
              <a:t>CI/CD with</a:t>
            </a:r>
          </a:p>
          <a:p>
            <a:r>
              <a:rPr lang="en-US" sz="13000" b="1" dirty="0">
                <a:solidFill>
                  <a:schemeClr val="bg1"/>
                </a:solidFill>
                <a:latin typeface="Aptos Black" panose="020B0004020202020204" pitchFamily="34" charset="0"/>
                <a:cs typeface="Segoe UI" panose="020B0502040204020203" pitchFamily="34" charset="0"/>
              </a:rPr>
              <a:t>Jenkin</a:t>
            </a:r>
            <a:endParaRPr lang="en-US" sz="8800" b="1" dirty="0">
              <a:solidFill>
                <a:schemeClr val="bg1"/>
              </a:solidFill>
              <a:latin typeface="Aptos Black" panose="020B0004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cartoon of a person in a suit&#10;&#10;Description automatically generated">
            <a:extLst>
              <a:ext uri="{FF2B5EF4-FFF2-40B4-BE49-F238E27FC236}">
                <a16:creationId xmlns:a16="http://schemas.microsoft.com/office/drawing/2014/main" id="{E1396670-7BBC-D7C6-5CAA-C14585842F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3" r="21878"/>
          <a:stretch/>
        </p:blipFill>
        <p:spPr>
          <a:xfrm>
            <a:off x="8037871" y="2818637"/>
            <a:ext cx="884903" cy="953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883465-F8B6-E046-462C-402A17EA3A55}"/>
              </a:ext>
            </a:extLst>
          </p:cNvPr>
          <p:cNvSpPr txBox="1"/>
          <p:nvPr/>
        </p:nvSpPr>
        <p:spPr>
          <a:xfrm>
            <a:off x="6571802" y="3059667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B02B7-8428-F023-BDB0-4D7263E23A37}"/>
              </a:ext>
            </a:extLst>
          </p:cNvPr>
          <p:cNvSpPr txBox="1"/>
          <p:nvPr/>
        </p:nvSpPr>
        <p:spPr>
          <a:xfrm>
            <a:off x="8126361" y="1947111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Build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005C6-783C-D0E1-880A-13C10641C443}"/>
              </a:ext>
            </a:extLst>
          </p:cNvPr>
          <p:cNvSpPr txBox="1"/>
          <p:nvPr/>
        </p:nvSpPr>
        <p:spPr>
          <a:xfrm>
            <a:off x="9711753" y="3059667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1BBB7-C533-AB6E-DADA-CEC40F925D02}"/>
              </a:ext>
            </a:extLst>
          </p:cNvPr>
          <p:cNvSpPr txBox="1"/>
          <p:nvPr/>
        </p:nvSpPr>
        <p:spPr>
          <a:xfrm>
            <a:off x="8037871" y="4105834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339821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97AFE74-247B-3A8A-2BA1-8FFA1F72A2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6" descr="black smartphone near person">
            <a:extLst>
              <a:ext uri="{FF2B5EF4-FFF2-40B4-BE49-F238E27FC236}">
                <a16:creationId xmlns:a16="http://schemas.microsoft.com/office/drawing/2014/main" id="{41D0A450-0E0D-CC46-A8E8-F647A9CA5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88E9887-7A06-0DEA-54E6-E6CD07EBF87B}"/>
              </a:ext>
            </a:extLst>
          </p:cNvPr>
          <p:cNvSpPr/>
          <p:nvPr/>
        </p:nvSpPr>
        <p:spPr>
          <a:xfrm>
            <a:off x="7333957" y="1239520"/>
            <a:ext cx="914400" cy="914400"/>
          </a:xfrm>
          <a:prstGeom prst="rtTriangle">
            <a:avLst/>
          </a:prstGeom>
          <a:solidFill>
            <a:srgbClr val="004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black smartphone near person">
            <a:extLst>
              <a:ext uri="{FF2B5EF4-FFF2-40B4-BE49-F238E27FC236}">
                <a16:creationId xmlns:a16="http://schemas.microsoft.com/office/drawing/2014/main" id="{7E8FF7BC-29B7-2A9A-ED64-91811C432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81" y="773722"/>
            <a:ext cx="10652760" cy="520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DE0BC180-3E04-8F6B-7455-4AB03D3BBD56}"/>
              </a:ext>
            </a:extLst>
          </p:cNvPr>
          <p:cNvSpPr/>
          <p:nvPr/>
        </p:nvSpPr>
        <p:spPr>
          <a:xfrm>
            <a:off x="0" y="773723"/>
            <a:ext cx="10698480" cy="5205048"/>
          </a:xfrm>
          <a:prstGeom prst="snip1Rect">
            <a:avLst>
              <a:gd name="adj" fmla="val 14154"/>
            </a:avLst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3000">
                <a:schemeClr val="bg1">
                  <a:alpha val="74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C3BCE836-FAE6-BC5D-4168-73A9C46A6D51}"/>
              </a:ext>
            </a:extLst>
          </p:cNvPr>
          <p:cNvSpPr/>
          <p:nvPr/>
        </p:nvSpPr>
        <p:spPr>
          <a:xfrm>
            <a:off x="1" y="1693985"/>
            <a:ext cx="10657840" cy="3470030"/>
          </a:xfrm>
          <a:prstGeom prst="snip2DiagRect">
            <a:avLst/>
          </a:prstGeom>
          <a:gradFill>
            <a:gsLst>
              <a:gs pos="40000">
                <a:srgbClr val="A20417">
                  <a:alpha val="89000"/>
                </a:srgbClr>
              </a:gs>
              <a:gs pos="100000">
                <a:srgbClr val="ED4255">
                  <a:alpha val="86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E2D7A-A9E8-2426-0FFF-5120ADC35B60}"/>
              </a:ext>
            </a:extLst>
          </p:cNvPr>
          <p:cNvSpPr txBox="1"/>
          <p:nvPr/>
        </p:nvSpPr>
        <p:spPr>
          <a:xfrm>
            <a:off x="711990" y="3188735"/>
            <a:ext cx="5855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PROS &amp; CONS</a:t>
            </a:r>
          </a:p>
        </p:txBody>
      </p:sp>
      <p:sp>
        <p:nvSpPr>
          <p:cNvPr id="20" name="Flowchart: Manual Input 19">
            <a:extLst>
              <a:ext uri="{FF2B5EF4-FFF2-40B4-BE49-F238E27FC236}">
                <a16:creationId xmlns:a16="http://schemas.microsoft.com/office/drawing/2014/main" id="{AEFC0B14-0443-4AB9-D448-40064CC1BCF9}"/>
              </a:ext>
            </a:extLst>
          </p:cNvPr>
          <p:cNvSpPr/>
          <p:nvPr/>
        </p:nvSpPr>
        <p:spPr>
          <a:xfrm rot="16200000">
            <a:off x="6967145" y="1842592"/>
            <a:ext cx="4298227" cy="308316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974 h 10974"/>
              <a:gd name="connsiteX1" fmla="*/ 9953 w 10000"/>
              <a:gd name="connsiteY1" fmla="*/ 0 h 10974"/>
              <a:gd name="connsiteX2" fmla="*/ 10000 w 10000"/>
              <a:gd name="connsiteY2" fmla="*/ 10974 h 10974"/>
              <a:gd name="connsiteX3" fmla="*/ 0 w 10000"/>
              <a:gd name="connsiteY3" fmla="*/ 10974 h 10974"/>
              <a:gd name="connsiteX4" fmla="*/ 0 w 10000"/>
              <a:gd name="connsiteY4" fmla="*/ 2974 h 10974"/>
              <a:gd name="connsiteX0" fmla="*/ 0 w 10004"/>
              <a:gd name="connsiteY0" fmla="*/ 3498 h 11498"/>
              <a:gd name="connsiteX1" fmla="*/ 10000 w 10004"/>
              <a:gd name="connsiteY1" fmla="*/ 0 h 11498"/>
              <a:gd name="connsiteX2" fmla="*/ 10000 w 10004"/>
              <a:gd name="connsiteY2" fmla="*/ 11498 h 11498"/>
              <a:gd name="connsiteX3" fmla="*/ 0 w 10004"/>
              <a:gd name="connsiteY3" fmla="*/ 11498 h 11498"/>
              <a:gd name="connsiteX4" fmla="*/ 0 w 10004"/>
              <a:gd name="connsiteY4" fmla="*/ 3498 h 1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1498">
                <a:moveTo>
                  <a:pt x="0" y="3498"/>
                </a:moveTo>
                <a:lnTo>
                  <a:pt x="10000" y="0"/>
                </a:lnTo>
                <a:cubicBezTo>
                  <a:pt x="10016" y="3658"/>
                  <a:pt x="9984" y="7840"/>
                  <a:pt x="10000" y="11498"/>
                </a:cubicBezTo>
                <a:lnTo>
                  <a:pt x="0" y="11498"/>
                </a:lnTo>
                <a:lnTo>
                  <a:pt x="0" y="3498"/>
                </a:lnTo>
                <a:close/>
              </a:path>
            </a:pathLst>
          </a:custGeom>
          <a:solidFill>
            <a:srgbClr val="007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9886A-92C1-857A-F596-6813BFCB62A3}"/>
              </a:ext>
            </a:extLst>
          </p:cNvPr>
          <p:cNvCxnSpPr>
            <a:cxnSpLocks/>
          </p:cNvCxnSpPr>
          <p:nvPr/>
        </p:nvCxnSpPr>
        <p:spPr>
          <a:xfrm>
            <a:off x="914400" y="4668129"/>
            <a:ext cx="7460566" cy="0"/>
          </a:xfrm>
          <a:prstGeom prst="line">
            <a:avLst/>
          </a:prstGeom>
          <a:ln>
            <a:solidFill>
              <a:schemeClr val="bg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BE734DA-4FEB-3EA0-D4BE-CAFC7272AE13}"/>
              </a:ext>
            </a:extLst>
          </p:cNvPr>
          <p:cNvSpPr/>
          <p:nvPr/>
        </p:nvSpPr>
        <p:spPr>
          <a:xfrm>
            <a:off x="711990" y="1996440"/>
            <a:ext cx="3429000" cy="838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Jenkins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1E4A94-F72A-219A-3627-B539D0C7073D}"/>
              </a:ext>
            </a:extLst>
          </p:cNvPr>
          <p:cNvSpPr/>
          <p:nvPr/>
        </p:nvSpPr>
        <p:spPr>
          <a:xfrm>
            <a:off x="7507715" y="5632692"/>
            <a:ext cx="667537" cy="667537"/>
          </a:xfrm>
          <a:prstGeom prst="ellipse">
            <a:avLst/>
          </a:prstGeom>
          <a:solidFill>
            <a:srgbClr val="007144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Thumbs up sign outline">
            <a:extLst>
              <a:ext uri="{FF2B5EF4-FFF2-40B4-BE49-F238E27FC236}">
                <a16:creationId xmlns:a16="http://schemas.microsoft.com/office/drawing/2014/main" id="{CAAE0B05-49FB-0BA5-6929-186DAE8592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7712" y="5762689"/>
            <a:ext cx="407544" cy="407544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F0C3DED-CCBB-EAD4-A234-50173D6B40D5}"/>
              </a:ext>
            </a:extLst>
          </p:cNvPr>
          <p:cNvSpPr/>
          <p:nvPr/>
        </p:nvSpPr>
        <p:spPr>
          <a:xfrm>
            <a:off x="8238228" y="5632692"/>
            <a:ext cx="667537" cy="667537"/>
          </a:xfrm>
          <a:prstGeom prst="ellipse">
            <a:avLst/>
          </a:prstGeom>
          <a:solidFill>
            <a:srgbClr val="ED4255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Graphic 38" descr="Thumbs Down outline">
            <a:extLst>
              <a:ext uri="{FF2B5EF4-FFF2-40B4-BE49-F238E27FC236}">
                <a16:creationId xmlns:a16="http://schemas.microsoft.com/office/drawing/2014/main" id="{7C9F2D25-A48C-DB7C-5759-AB3E831B85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8224" y="5762689"/>
            <a:ext cx="407544" cy="4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66">
            <a:extLst>
              <a:ext uri="{FF2B5EF4-FFF2-40B4-BE49-F238E27FC236}">
                <a16:creationId xmlns:a16="http://schemas.microsoft.com/office/drawing/2014/main" id="{2952C49C-9ED5-4505-0A81-30D544146EF6}"/>
              </a:ext>
            </a:extLst>
          </p:cNvPr>
          <p:cNvSpPr/>
          <p:nvPr/>
        </p:nvSpPr>
        <p:spPr>
          <a:xfrm>
            <a:off x="0" y="948344"/>
            <a:ext cx="12192000" cy="4329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5EDA8AFF-CA16-8239-4A38-BDC4447C6BAE}"/>
              </a:ext>
            </a:extLst>
          </p:cNvPr>
          <p:cNvSpPr/>
          <p:nvPr/>
        </p:nvSpPr>
        <p:spPr>
          <a:xfrm>
            <a:off x="397037" y="549275"/>
            <a:ext cx="11315837" cy="5127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38100" algn="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6" name="Slide Number Placeholder 3">
            <a:extLst>
              <a:ext uri="{FF2B5EF4-FFF2-40B4-BE49-F238E27FC236}">
                <a16:creationId xmlns:a16="http://schemas.microsoft.com/office/drawing/2014/main" id="{37DD1206-012B-B305-A850-41FAFA5A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355" y="6144784"/>
            <a:ext cx="416734" cy="392294"/>
          </a:xfrm>
        </p:spPr>
        <p:txBody>
          <a:bodyPr lIns="0" tIns="0" rIns="0" bIns="0"/>
          <a:lstStyle/>
          <a:p>
            <a:pPr algn="ctr"/>
            <a:fld id="{7C251EBB-C49B-430B-9DFD-4FF705AB1731}" type="slidenum">
              <a:rPr lang="en-US" sz="1200" b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ctr"/>
              <a:t>11</a:t>
            </a:fld>
            <a:endParaRPr lang="en-US" sz="1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CD710-64C3-CFE5-BE1F-1D8A54A45421}"/>
              </a:ext>
            </a:extLst>
          </p:cNvPr>
          <p:cNvSpPr/>
          <p:nvPr/>
        </p:nvSpPr>
        <p:spPr>
          <a:xfrm>
            <a:off x="1671614" y="1213146"/>
            <a:ext cx="10041260" cy="1943913"/>
          </a:xfrm>
          <a:prstGeom prst="rect">
            <a:avLst/>
          </a:prstGeom>
          <a:gradFill>
            <a:gsLst>
              <a:gs pos="0">
                <a:srgbClr val="004019"/>
              </a:gs>
              <a:gs pos="100000">
                <a:srgbClr val="00714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3FFE39-8581-B774-0526-44A6609A0563}"/>
              </a:ext>
            </a:extLst>
          </p:cNvPr>
          <p:cNvSpPr/>
          <p:nvPr/>
        </p:nvSpPr>
        <p:spPr>
          <a:xfrm>
            <a:off x="515938" y="3200507"/>
            <a:ext cx="9995983" cy="1943913"/>
          </a:xfrm>
          <a:prstGeom prst="rect">
            <a:avLst/>
          </a:prstGeom>
          <a:gradFill>
            <a:gsLst>
              <a:gs pos="0">
                <a:srgbClr val="A20417"/>
              </a:gs>
              <a:gs pos="100000">
                <a:srgbClr val="4D000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Flowchart: Extract 8">
            <a:extLst>
              <a:ext uri="{FF2B5EF4-FFF2-40B4-BE49-F238E27FC236}">
                <a16:creationId xmlns:a16="http://schemas.microsoft.com/office/drawing/2014/main" id="{F3962387-5F87-CC7F-30B7-B5E98FC9899C}"/>
              </a:ext>
            </a:extLst>
          </p:cNvPr>
          <p:cNvSpPr/>
          <p:nvPr/>
        </p:nvSpPr>
        <p:spPr>
          <a:xfrm rot="5400000">
            <a:off x="9505560" y="3327079"/>
            <a:ext cx="3008048" cy="1406580"/>
          </a:xfrm>
          <a:prstGeom prst="flowChartExtract">
            <a:avLst/>
          </a:prstGeom>
          <a:solidFill>
            <a:srgbClr val="A20417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1B539A-A4BD-506A-7ACD-7FE87BE7E71A}"/>
              </a:ext>
            </a:extLst>
          </p:cNvPr>
          <p:cNvSpPr/>
          <p:nvPr/>
        </p:nvSpPr>
        <p:spPr>
          <a:xfrm>
            <a:off x="9983745" y="3200507"/>
            <a:ext cx="528175" cy="1943913"/>
          </a:xfrm>
          <a:prstGeom prst="rect">
            <a:avLst/>
          </a:prstGeom>
          <a:solidFill>
            <a:srgbClr val="A20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lowchart: Extract 12">
            <a:extLst>
              <a:ext uri="{FF2B5EF4-FFF2-40B4-BE49-F238E27FC236}">
                <a16:creationId xmlns:a16="http://schemas.microsoft.com/office/drawing/2014/main" id="{F4771104-92AC-A2CB-2FBD-3596DBF9C353}"/>
              </a:ext>
            </a:extLst>
          </p:cNvPr>
          <p:cNvSpPr/>
          <p:nvPr/>
        </p:nvSpPr>
        <p:spPr>
          <a:xfrm rot="16200000">
            <a:off x="-306202" y="1481814"/>
            <a:ext cx="3008048" cy="1406580"/>
          </a:xfrm>
          <a:prstGeom prst="flowChartExtract">
            <a:avLst/>
          </a:prstGeom>
          <a:solidFill>
            <a:srgbClr val="00714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1" name="Picture 60" descr="A group of people outside&#10;&#10;Description automatically generated with low confidence">
            <a:extLst>
              <a:ext uri="{FF2B5EF4-FFF2-40B4-BE49-F238E27FC236}">
                <a16:creationId xmlns:a16="http://schemas.microsoft.com/office/drawing/2014/main" id="{0FCB6310-265D-5C15-F2D1-C657A342F2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403" y="673149"/>
            <a:ext cx="11151659" cy="3008048"/>
          </a:xfrm>
          <a:custGeom>
            <a:avLst/>
            <a:gdLst>
              <a:gd name="connsiteX0" fmla="*/ 1406580 w 11218342"/>
              <a:gd name="connsiteY0" fmla="*/ 0 h 3008048"/>
              <a:gd name="connsiteX1" fmla="*/ 1406580 w 11218342"/>
              <a:gd name="connsiteY1" fmla="*/ 532066 h 3008048"/>
              <a:gd name="connsiteX2" fmla="*/ 1581279 w 11218342"/>
              <a:gd name="connsiteY2" fmla="*/ 532066 h 3008048"/>
              <a:gd name="connsiteX3" fmla="*/ 11218342 w 11218342"/>
              <a:gd name="connsiteY3" fmla="*/ 532066 h 3008048"/>
              <a:gd name="connsiteX4" fmla="*/ 11218342 w 11218342"/>
              <a:gd name="connsiteY4" fmla="*/ 2475979 h 3008048"/>
              <a:gd name="connsiteX5" fmla="*/ 1581279 w 11218342"/>
              <a:gd name="connsiteY5" fmla="*/ 2475979 h 3008048"/>
              <a:gd name="connsiteX6" fmla="*/ 1406580 w 11218342"/>
              <a:gd name="connsiteY6" fmla="*/ 2475979 h 3008048"/>
              <a:gd name="connsiteX7" fmla="*/ 1406580 w 11218342"/>
              <a:gd name="connsiteY7" fmla="*/ 3008048 h 3008048"/>
              <a:gd name="connsiteX8" fmla="*/ 0 w 11218342"/>
              <a:gd name="connsiteY8" fmla="*/ 1504024 h 300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18342" h="3008048">
                <a:moveTo>
                  <a:pt x="1406580" y="0"/>
                </a:moveTo>
                <a:lnTo>
                  <a:pt x="1406580" y="532066"/>
                </a:lnTo>
                <a:lnTo>
                  <a:pt x="1581279" y="532066"/>
                </a:lnTo>
                <a:lnTo>
                  <a:pt x="11218342" y="532066"/>
                </a:lnTo>
                <a:lnTo>
                  <a:pt x="11218342" y="2475979"/>
                </a:lnTo>
                <a:lnTo>
                  <a:pt x="1581279" y="2475979"/>
                </a:lnTo>
                <a:lnTo>
                  <a:pt x="1406580" y="2475979"/>
                </a:lnTo>
                <a:lnTo>
                  <a:pt x="1406580" y="3008048"/>
                </a:lnTo>
                <a:lnTo>
                  <a:pt x="0" y="1504024"/>
                </a:lnTo>
                <a:close/>
              </a:path>
            </a:pathLst>
          </a:custGeom>
        </p:spPr>
      </p:pic>
      <p:pic>
        <p:nvPicPr>
          <p:cNvPr id="67" name="Picture 66" descr="A large crowd of people&#10;&#10;Description automatically generated with medium confidence">
            <a:extLst>
              <a:ext uri="{FF2B5EF4-FFF2-40B4-BE49-F238E27FC236}">
                <a16:creationId xmlns:a16="http://schemas.microsoft.com/office/drawing/2014/main" id="{DA826AE9-305C-41B4-0BA3-BF52FB36D89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938" y="2518414"/>
            <a:ext cx="11196936" cy="3008048"/>
          </a:xfrm>
          <a:custGeom>
            <a:avLst/>
            <a:gdLst>
              <a:gd name="connsiteX0" fmla="*/ 9790356 w 11196936"/>
              <a:gd name="connsiteY0" fmla="*/ 0 h 3008048"/>
              <a:gd name="connsiteX1" fmla="*/ 11196936 w 11196936"/>
              <a:gd name="connsiteY1" fmla="*/ 1504024 h 3008048"/>
              <a:gd name="connsiteX2" fmla="*/ 9790356 w 11196936"/>
              <a:gd name="connsiteY2" fmla="*/ 3008048 h 3008048"/>
              <a:gd name="connsiteX3" fmla="*/ 9790356 w 11196936"/>
              <a:gd name="connsiteY3" fmla="*/ 2618075 h 3008048"/>
              <a:gd name="connsiteX4" fmla="*/ 9467807 w 11196936"/>
              <a:gd name="connsiteY4" fmla="*/ 2618075 h 3008048"/>
              <a:gd name="connsiteX5" fmla="*/ 0 w 11196936"/>
              <a:gd name="connsiteY5" fmla="*/ 2618075 h 3008048"/>
              <a:gd name="connsiteX6" fmla="*/ 0 w 11196936"/>
              <a:gd name="connsiteY6" fmla="*/ 674162 h 3008048"/>
              <a:gd name="connsiteX7" fmla="*/ 9467807 w 11196936"/>
              <a:gd name="connsiteY7" fmla="*/ 674162 h 3008048"/>
              <a:gd name="connsiteX8" fmla="*/ 9790356 w 11196936"/>
              <a:gd name="connsiteY8" fmla="*/ 674162 h 300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96936" h="3008048">
                <a:moveTo>
                  <a:pt x="9790356" y="0"/>
                </a:moveTo>
                <a:lnTo>
                  <a:pt x="11196936" y="1504024"/>
                </a:lnTo>
                <a:lnTo>
                  <a:pt x="9790356" y="3008048"/>
                </a:lnTo>
                <a:lnTo>
                  <a:pt x="9790356" y="2618075"/>
                </a:lnTo>
                <a:lnTo>
                  <a:pt x="9467807" y="2618075"/>
                </a:lnTo>
                <a:lnTo>
                  <a:pt x="0" y="2618075"/>
                </a:lnTo>
                <a:lnTo>
                  <a:pt x="0" y="674162"/>
                </a:lnTo>
                <a:lnTo>
                  <a:pt x="9467807" y="674162"/>
                </a:lnTo>
                <a:lnTo>
                  <a:pt x="9790356" y="674162"/>
                </a:lnTo>
                <a:close/>
              </a:path>
            </a:pathLst>
          </a:cu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5ACBF1-5096-92BB-23BB-1032D54522DD}"/>
              </a:ext>
            </a:extLst>
          </p:cNvPr>
          <p:cNvSpPr txBox="1"/>
          <p:nvPr/>
        </p:nvSpPr>
        <p:spPr>
          <a:xfrm>
            <a:off x="10247832" y="1232766"/>
            <a:ext cx="1346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Pros</a:t>
            </a:r>
            <a:endParaRPr lang="en-ID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2D4E12-1389-1187-9261-58962F058D95}"/>
              </a:ext>
            </a:extLst>
          </p:cNvPr>
          <p:cNvSpPr txBox="1"/>
          <p:nvPr/>
        </p:nvSpPr>
        <p:spPr>
          <a:xfrm>
            <a:off x="603933" y="4290136"/>
            <a:ext cx="14718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Cons</a:t>
            </a:r>
            <a:endParaRPr lang="en-ID" sz="4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EA9A824-ECF9-0515-EDD4-3F60ED9AA9B5}"/>
              </a:ext>
            </a:extLst>
          </p:cNvPr>
          <p:cNvCxnSpPr>
            <a:cxnSpLocks/>
          </p:cNvCxnSpPr>
          <p:nvPr/>
        </p:nvCxnSpPr>
        <p:spPr>
          <a:xfrm>
            <a:off x="1901112" y="1513973"/>
            <a:ext cx="831156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E44BD31-7225-168C-A4CB-6B15600B6603}"/>
              </a:ext>
            </a:extLst>
          </p:cNvPr>
          <p:cNvCxnSpPr>
            <a:cxnSpLocks/>
          </p:cNvCxnSpPr>
          <p:nvPr/>
        </p:nvCxnSpPr>
        <p:spPr>
          <a:xfrm>
            <a:off x="2173785" y="4797848"/>
            <a:ext cx="8132509" cy="0"/>
          </a:xfrm>
          <a:prstGeom prst="line">
            <a:avLst/>
          </a:prstGeom>
          <a:ln>
            <a:solidFill>
              <a:srgbClr val="ED42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3813D80F-4CBB-FB07-CF4C-5EA0209CF8E2}"/>
              </a:ext>
            </a:extLst>
          </p:cNvPr>
          <p:cNvSpPr/>
          <p:nvPr/>
        </p:nvSpPr>
        <p:spPr>
          <a:xfrm>
            <a:off x="4424948" y="4685638"/>
            <a:ext cx="224419" cy="224419"/>
          </a:xfrm>
          <a:prstGeom prst="ellipse">
            <a:avLst/>
          </a:prstGeom>
          <a:solidFill>
            <a:srgbClr val="4D0001"/>
          </a:solidFill>
          <a:ln w="79375">
            <a:solidFill>
              <a:srgbClr val="A204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A3C7455-24D7-9328-341D-7CAE836C9705}"/>
              </a:ext>
            </a:extLst>
          </p:cNvPr>
          <p:cNvSpPr/>
          <p:nvPr/>
        </p:nvSpPr>
        <p:spPr>
          <a:xfrm>
            <a:off x="10118686" y="4685638"/>
            <a:ext cx="224419" cy="224419"/>
          </a:xfrm>
          <a:prstGeom prst="ellipse">
            <a:avLst/>
          </a:prstGeom>
          <a:solidFill>
            <a:srgbClr val="4D0001"/>
          </a:solidFill>
          <a:ln w="79375">
            <a:solidFill>
              <a:srgbClr val="A204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C39C17D-7C21-D07E-5D2E-E36F11FD719B}"/>
              </a:ext>
            </a:extLst>
          </p:cNvPr>
          <p:cNvSpPr/>
          <p:nvPr/>
        </p:nvSpPr>
        <p:spPr>
          <a:xfrm>
            <a:off x="7271817" y="4685638"/>
            <a:ext cx="224419" cy="224419"/>
          </a:xfrm>
          <a:prstGeom prst="ellipse">
            <a:avLst/>
          </a:prstGeom>
          <a:solidFill>
            <a:srgbClr val="4D0001"/>
          </a:solidFill>
          <a:ln w="79375">
            <a:solidFill>
              <a:srgbClr val="A204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F7AB6-3944-9A74-F380-A70C5BC2DFFE}"/>
              </a:ext>
            </a:extLst>
          </p:cNvPr>
          <p:cNvGrpSpPr/>
          <p:nvPr/>
        </p:nvGrpSpPr>
        <p:grpSpPr>
          <a:xfrm>
            <a:off x="1770497" y="1213146"/>
            <a:ext cx="1881189" cy="2065015"/>
            <a:chOff x="1770497" y="1213146"/>
            <a:chExt cx="2013228" cy="19439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A8B9D5-B43D-F1F4-29FA-90E26CB1C989}"/>
                </a:ext>
              </a:extLst>
            </p:cNvPr>
            <p:cNvSpPr/>
            <p:nvPr/>
          </p:nvSpPr>
          <p:spPr>
            <a:xfrm>
              <a:off x="1775564" y="1213146"/>
              <a:ext cx="300247" cy="1943913"/>
            </a:xfrm>
            <a:prstGeom prst="rect">
              <a:avLst/>
            </a:prstGeom>
            <a:solidFill>
              <a:srgbClr val="007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D2791BF-AC24-927A-4AF1-868F9F0DF27E}"/>
                </a:ext>
              </a:extLst>
            </p:cNvPr>
            <p:cNvSpPr/>
            <p:nvPr/>
          </p:nvSpPr>
          <p:spPr>
            <a:xfrm>
              <a:off x="1770497" y="1395801"/>
              <a:ext cx="224419" cy="224419"/>
            </a:xfrm>
            <a:prstGeom prst="ellipse">
              <a:avLst/>
            </a:prstGeom>
            <a:solidFill>
              <a:srgbClr val="004019"/>
            </a:solidFill>
            <a:ln w="79375">
              <a:solidFill>
                <a:srgbClr val="007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2521CEF-373F-3C3B-64F3-C978580E30D4}"/>
                </a:ext>
              </a:extLst>
            </p:cNvPr>
            <p:cNvSpPr txBox="1"/>
            <p:nvPr/>
          </p:nvSpPr>
          <p:spPr>
            <a:xfrm>
              <a:off x="1882706" y="1653871"/>
              <a:ext cx="162567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Open Source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FA53CB3-F782-714B-12DB-0BBA17CAF2DB}"/>
                </a:ext>
              </a:extLst>
            </p:cNvPr>
            <p:cNvSpPr txBox="1"/>
            <p:nvPr/>
          </p:nvSpPr>
          <p:spPr>
            <a:xfrm>
              <a:off x="1882707" y="2164629"/>
              <a:ext cx="1901018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</a:rPr>
                <a:t>Free to use with a large community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AD21FBD-C053-C952-3C6A-715836365121}"/>
              </a:ext>
            </a:extLst>
          </p:cNvPr>
          <p:cNvGrpSpPr/>
          <p:nvPr/>
        </p:nvGrpSpPr>
        <p:grpSpPr>
          <a:xfrm>
            <a:off x="3820174" y="1480840"/>
            <a:ext cx="2074412" cy="1307436"/>
            <a:chOff x="4478692" y="1395801"/>
            <a:chExt cx="2299272" cy="1307436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8AC5F05-F672-9713-95BF-21EB51BF2239}"/>
                </a:ext>
              </a:extLst>
            </p:cNvPr>
            <p:cNvSpPr/>
            <p:nvPr/>
          </p:nvSpPr>
          <p:spPr>
            <a:xfrm>
              <a:off x="4478692" y="1395801"/>
              <a:ext cx="224419" cy="224419"/>
            </a:xfrm>
            <a:prstGeom prst="ellipse">
              <a:avLst/>
            </a:prstGeom>
            <a:solidFill>
              <a:srgbClr val="004019"/>
            </a:solidFill>
            <a:ln w="79375">
              <a:solidFill>
                <a:srgbClr val="007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22A6149-7C56-2F5B-827C-415C1608A87E}"/>
                </a:ext>
              </a:extLst>
            </p:cNvPr>
            <p:cNvSpPr txBox="1"/>
            <p:nvPr/>
          </p:nvSpPr>
          <p:spPr>
            <a:xfrm>
              <a:off x="4537157" y="1653871"/>
              <a:ext cx="162567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+mj-lt"/>
                </a:rPr>
                <a:t>Extensible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BE4AD4E-2403-DF4B-6076-5945F3F24F03}"/>
                </a:ext>
              </a:extLst>
            </p:cNvPr>
            <p:cNvSpPr txBox="1"/>
            <p:nvPr/>
          </p:nvSpPr>
          <p:spPr>
            <a:xfrm>
              <a:off x="4537158" y="2272350"/>
              <a:ext cx="2240806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</a:rPr>
                <a:t>Over 1800 plugins available for integration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C324A07-217F-493D-DE7D-3DAFEB0AB6BC}"/>
              </a:ext>
            </a:extLst>
          </p:cNvPr>
          <p:cNvGrpSpPr/>
          <p:nvPr/>
        </p:nvGrpSpPr>
        <p:grpSpPr>
          <a:xfrm>
            <a:off x="6152339" y="1424124"/>
            <a:ext cx="2083776" cy="1270814"/>
            <a:chOff x="7186888" y="1395801"/>
            <a:chExt cx="2526691" cy="1270814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6EC74E8-5B46-B55C-852F-E9E9EF02601F}"/>
                </a:ext>
              </a:extLst>
            </p:cNvPr>
            <p:cNvSpPr/>
            <p:nvPr/>
          </p:nvSpPr>
          <p:spPr>
            <a:xfrm>
              <a:off x="7186888" y="1395801"/>
              <a:ext cx="224419" cy="224419"/>
            </a:xfrm>
            <a:prstGeom prst="ellipse">
              <a:avLst/>
            </a:prstGeom>
            <a:solidFill>
              <a:srgbClr val="004019"/>
            </a:solidFill>
            <a:ln w="79375">
              <a:solidFill>
                <a:srgbClr val="007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AD1E0C6-2CBF-27BB-6325-729461E8CB97}"/>
                </a:ext>
              </a:extLst>
            </p:cNvPr>
            <p:cNvSpPr txBox="1"/>
            <p:nvPr/>
          </p:nvSpPr>
          <p:spPr>
            <a:xfrm>
              <a:off x="7294576" y="1715954"/>
              <a:ext cx="162567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+mj-lt"/>
                </a:rPr>
                <a:t>Platform independent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93E653-1C70-E95F-00E1-D209B0C76CE6}"/>
                </a:ext>
              </a:extLst>
            </p:cNvPr>
            <p:cNvSpPr txBox="1"/>
            <p:nvPr/>
          </p:nvSpPr>
          <p:spPr>
            <a:xfrm>
              <a:off x="7262202" y="2235728"/>
              <a:ext cx="2451377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</a:rPr>
                <a:t>Runs on Windows macOS and Linux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1" name="Picture 100" descr="A picture containing person, hand&#10;&#10;Description automatically generated">
            <a:extLst>
              <a:ext uri="{FF2B5EF4-FFF2-40B4-BE49-F238E27FC236}">
                <a16:creationId xmlns:a16="http://schemas.microsoft.com/office/drawing/2014/main" id="{8AABB76B-4865-FD65-C366-C4C5FDC77D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0555464" y="291472"/>
            <a:ext cx="1635857" cy="4852948"/>
          </a:xfrm>
          <a:custGeom>
            <a:avLst/>
            <a:gdLst>
              <a:gd name="connsiteX0" fmla="*/ 900075 w 900075"/>
              <a:gd name="connsiteY0" fmla="*/ 0 h 2670170"/>
              <a:gd name="connsiteX1" fmla="*/ 0 w 900075"/>
              <a:gd name="connsiteY1" fmla="*/ 0 h 2670170"/>
              <a:gd name="connsiteX2" fmla="*/ 0 w 900075"/>
              <a:gd name="connsiteY2" fmla="*/ 2670170 h 2670170"/>
              <a:gd name="connsiteX3" fmla="*/ 900075 w 900075"/>
              <a:gd name="connsiteY3" fmla="*/ 2670170 h 267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75" h="2670170">
                <a:moveTo>
                  <a:pt x="900075" y="0"/>
                </a:moveTo>
                <a:lnTo>
                  <a:pt x="0" y="0"/>
                </a:lnTo>
                <a:lnTo>
                  <a:pt x="0" y="2670170"/>
                </a:lnTo>
                <a:lnTo>
                  <a:pt x="900075" y="2670170"/>
                </a:lnTo>
                <a:close/>
              </a:path>
            </a:pathLst>
          </a:custGeom>
        </p:spPr>
      </p:pic>
      <p:pic>
        <p:nvPicPr>
          <p:cNvPr id="103" name="Picture 102" descr="A picture containing person, hand&#10;&#10;Description automatically generated">
            <a:extLst>
              <a:ext uri="{FF2B5EF4-FFF2-40B4-BE49-F238E27FC236}">
                <a16:creationId xmlns:a16="http://schemas.microsoft.com/office/drawing/2014/main" id="{A256B4E0-7082-48CB-2525-AFAC537282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 flipH="1">
            <a:off x="-5260" y="1433378"/>
            <a:ext cx="1906371" cy="4626925"/>
          </a:xfrm>
          <a:custGeom>
            <a:avLst/>
            <a:gdLst>
              <a:gd name="connsiteX0" fmla="*/ 0 w 1100155"/>
              <a:gd name="connsiteY0" fmla="*/ 2670170 h 2670170"/>
              <a:gd name="connsiteX1" fmla="*/ 1100155 w 1100155"/>
              <a:gd name="connsiteY1" fmla="*/ 2670170 h 2670170"/>
              <a:gd name="connsiteX2" fmla="*/ 1100155 w 1100155"/>
              <a:gd name="connsiteY2" fmla="*/ 0 h 2670170"/>
              <a:gd name="connsiteX3" fmla="*/ 0 w 1100155"/>
              <a:gd name="connsiteY3" fmla="*/ 0 h 267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0155" h="2670170">
                <a:moveTo>
                  <a:pt x="0" y="2670170"/>
                </a:moveTo>
                <a:lnTo>
                  <a:pt x="1100155" y="2670170"/>
                </a:lnTo>
                <a:lnTo>
                  <a:pt x="1100155" y="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CEC371E-C6D7-0007-141E-EEE4546145E5}"/>
              </a:ext>
            </a:extLst>
          </p:cNvPr>
          <p:cNvGrpSpPr/>
          <p:nvPr/>
        </p:nvGrpSpPr>
        <p:grpSpPr>
          <a:xfrm>
            <a:off x="8400606" y="1494163"/>
            <a:ext cx="1842994" cy="1415158"/>
            <a:chOff x="4478692" y="1395801"/>
            <a:chExt cx="2042769" cy="141515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9A35F3-779D-A647-478C-85FB77CEF847}"/>
                </a:ext>
              </a:extLst>
            </p:cNvPr>
            <p:cNvSpPr/>
            <p:nvPr/>
          </p:nvSpPr>
          <p:spPr>
            <a:xfrm>
              <a:off x="4478692" y="1395801"/>
              <a:ext cx="224419" cy="224419"/>
            </a:xfrm>
            <a:prstGeom prst="ellipse">
              <a:avLst/>
            </a:prstGeom>
            <a:solidFill>
              <a:srgbClr val="004019"/>
            </a:solidFill>
            <a:ln w="79375">
              <a:solidFill>
                <a:srgbClr val="007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9BBD5E-871F-7F0E-A8C6-9CCBED2CDF93}"/>
                </a:ext>
              </a:extLst>
            </p:cNvPr>
            <p:cNvSpPr txBox="1"/>
            <p:nvPr/>
          </p:nvSpPr>
          <p:spPr>
            <a:xfrm>
              <a:off x="4537157" y="1653871"/>
              <a:ext cx="162567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+mj-lt"/>
                </a:rPr>
                <a:t>Scalability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6AE0DA-85F2-346D-F340-6CB8D67B2C18}"/>
                </a:ext>
              </a:extLst>
            </p:cNvPr>
            <p:cNvSpPr txBox="1"/>
            <p:nvPr/>
          </p:nvSpPr>
          <p:spPr>
            <a:xfrm>
              <a:off x="4537158" y="2164628"/>
              <a:ext cx="1984303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</a:rPr>
                <a:t>Supports distributed builds across multiple notes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20BD10-D045-EEB6-4D07-0BA48060B0BC}"/>
              </a:ext>
            </a:extLst>
          </p:cNvPr>
          <p:cNvGrpSpPr/>
          <p:nvPr/>
        </p:nvGrpSpPr>
        <p:grpSpPr>
          <a:xfrm>
            <a:off x="2043836" y="3567003"/>
            <a:ext cx="1776339" cy="986886"/>
            <a:chOff x="1882706" y="1653871"/>
            <a:chExt cx="1901019" cy="9290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A60B19-CB8A-1187-E7FF-EADB2FCF3978}"/>
                </a:ext>
              </a:extLst>
            </p:cNvPr>
            <p:cNvSpPr txBox="1"/>
            <p:nvPr/>
          </p:nvSpPr>
          <p:spPr>
            <a:xfrm>
              <a:off x="1882706" y="1653871"/>
              <a:ext cx="162567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+mj-lt"/>
                </a:rPr>
                <a:t>Complex setup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10BAE7-8491-09AD-438D-49563E4044A1}"/>
                </a:ext>
              </a:extLst>
            </p:cNvPr>
            <p:cNvSpPr txBox="1"/>
            <p:nvPr/>
          </p:nvSpPr>
          <p:spPr>
            <a:xfrm>
              <a:off x="1882707" y="2177263"/>
              <a:ext cx="1901018" cy="4056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</a:rPr>
                <a:t>Can be difficult to set up and configure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A5102A3C-2C6A-E005-4BC9-7355F0C2C5E1}"/>
              </a:ext>
            </a:extLst>
          </p:cNvPr>
          <p:cNvSpPr/>
          <p:nvPr/>
        </p:nvSpPr>
        <p:spPr>
          <a:xfrm>
            <a:off x="1990748" y="4659631"/>
            <a:ext cx="224419" cy="224419"/>
          </a:xfrm>
          <a:prstGeom prst="ellipse">
            <a:avLst/>
          </a:prstGeom>
          <a:solidFill>
            <a:srgbClr val="4D0001"/>
          </a:solidFill>
          <a:ln w="79375">
            <a:solidFill>
              <a:srgbClr val="A204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E115D0-F241-223D-B08A-99AC32DD8751}"/>
              </a:ext>
            </a:extLst>
          </p:cNvPr>
          <p:cNvGrpSpPr/>
          <p:nvPr/>
        </p:nvGrpSpPr>
        <p:grpSpPr>
          <a:xfrm>
            <a:off x="3920148" y="3485831"/>
            <a:ext cx="1776339" cy="1094608"/>
            <a:chOff x="1882706" y="1653871"/>
            <a:chExt cx="1901019" cy="10304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040377-CA86-60B9-7CD0-8C4872EE4E08}"/>
                </a:ext>
              </a:extLst>
            </p:cNvPr>
            <p:cNvSpPr txBox="1"/>
            <p:nvPr/>
          </p:nvSpPr>
          <p:spPr>
            <a:xfrm>
              <a:off x="1882706" y="1653871"/>
              <a:ext cx="162567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+mj-lt"/>
                </a:rPr>
                <a:t>Maintenance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5802FC-1517-27F7-98DB-1A547370D81F}"/>
                </a:ext>
              </a:extLst>
            </p:cNvPr>
            <p:cNvSpPr txBox="1"/>
            <p:nvPr/>
          </p:nvSpPr>
          <p:spPr>
            <a:xfrm>
              <a:off x="1882707" y="2075859"/>
              <a:ext cx="1901018" cy="60842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</a:rPr>
                <a:t>Requires ongoing updates and plug in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3E8538-1BF8-87C1-084B-1ADAD153661A}"/>
              </a:ext>
            </a:extLst>
          </p:cNvPr>
          <p:cNvGrpSpPr/>
          <p:nvPr/>
        </p:nvGrpSpPr>
        <p:grpSpPr>
          <a:xfrm>
            <a:off x="6286892" y="3494770"/>
            <a:ext cx="1776339" cy="1094608"/>
            <a:chOff x="1882706" y="1653871"/>
            <a:chExt cx="1901019" cy="103041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4419D4-588E-7517-C520-3877C22F713C}"/>
                </a:ext>
              </a:extLst>
            </p:cNvPr>
            <p:cNvSpPr txBox="1"/>
            <p:nvPr/>
          </p:nvSpPr>
          <p:spPr>
            <a:xfrm>
              <a:off x="1882706" y="1653871"/>
              <a:ext cx="162567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+mj-lt"/>
                </a:rPr>
                <a:t>User interface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F7314C-70FB-3E29-EFD8-077CFE1A4398}"/>
                </a:ext>
              </a:extLst>
            </p:cNvPr>
            <p:cNvSpPr txBox="1"/>
            <p:nvPr/>
          </p:nvSpPr>
          <p:spPr>
            <a:xfrm>
              <a:off x="1882707" y="2075859"/>
              <a:ext cx="1901018" cy="60842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</a:rPr>
                <a:t>Interface can be outdated and less user-friendly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6D6C4B-8164-577F-DA5F-23681C523EEC}"/>
              </a:ext>
            </a:extLst>
          </p:cNvPr>
          <p:cNvGrpSpPr/>
          <p:nvPr/>
        </p:nvGrpSpPr>
        <p:grpSpPr>
          <a:xfrm>
            <a:off x="8420662" y="3521922"/>
            <a:ext cx="1776339" cy="1202329"/>
            <a:chOff x="1882706" y="1653871"/>
            <a:chExt cx="1901019" cy="113181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5B6061-D6B1-01FD-6B45-5DE1E159F334}"/>
                </a:ext>
              </a:extLst>
            </p:cNvPr>
            <p:cNvSpPr txBox="1"/>
            <p:nvPr/>
          </p:nvSpPr>
          <p:spPr>
            <a:xfrm>
              <a:off x="1882706" y="1653871"/>
              <a:ext cx="162567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+mj-lt"/>
                </a:rPr>
                <a:t>Security risks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1D5D78-212E-ED77-1627-FD93B3D7F80F}"/>
                </a:ext>
              </a:extLst>
            </p:cNvPr>
            <p:cNvSpPr txBox="1"/>
            <p:nvPr/>
          </p:nvSpPr>
          <p:spPr>
            <a:xfrm>
              <a:off x="1882707" y="1974455"/>
              <a:ext cx="1901018" cy="8112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</a:rPr>
                <a:t>Potential vulnerabilities with plugins and configurations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32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: Top Corners Rounded 148">
            <a:extLst>
              <a:ext uri="{FF2B5EF4-FFF2-40B4-BE49-F238E27FC236}">
                <a16:creationId xmlns:a16="http://schemas.microsoft.com/office/drawing/2014/main" id="{28BC877F-5A1D-4687-8FC7-632917BD1CCB}"/>
              </a:ext>
            </a:extLst>
          </p:cNvPr>
          <p:cNvSpPr/>
          <p:nvPr/>
        </p:nvSpPr>
        <p:spPr>
          <a:xfrm rot="16200000">
            <a:off x="5728562" y="-583337"/>
            <a:ext cx="4958534" cy="796834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B196E-35E7-4723-B812-9B55D62B25A6}"/>
              </a:ext>
            </a:extLst>
          </p:cNvPr>
          <p:cNvSpPr txBox="1"/>
          <p:nvPr/>
        </p:nvSpPr>
        <p:spPr>
          <a:xfrm>
            <a:off x="7020718" y="2086819"/>
            <a:ext cx="4620420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800" b="1" dirty="0">
                <a:solidFill>
                  <a:srgbClr val="BC2C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</a:t>
            </a:r>
          </a:p>
          <a:p>
            <a:pPr algn="r"/>
            <a:r>
              <a:rPr lang="en-US" sz="8800" b="1" dirty="0">
                <a:solidFill>
                  <a:srgbClr val="BC2C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38A06E4-3806-42EE-9AD9-42E6A74229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58988" y="1449615"/>
            <a:ext cx="3908425" cy="4789488"/>
            <a:chOff x="1297" y="1032"/>
            <a:chExt cx="2462" cy="3017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2DE28B7-4804-40A3-8F8F-E28CB64B4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1512"/>
              <a:ext cx="364" cy="890"/>
            </a:xfrm>
            <a:custGeom>
              <a:avLst/>
              <a:gdLst>
                <a:gd name="T0" fmla="*/ 53 w 87"/>
                <a:gd name="T1" fmla="*/ 0 h 213"/>
                <a:gd name="T2" fmla="*/ 4 w 87"/>
                <a:gd name="T3" fmla="*/ 105 h 213"/>
                <a:gd name="T4" fmla="*/ 27 w 87"/>
                <a:gd name="T5" fmla="*/ 213 h 213"/>
                <a:gd name="T6" fmla="*/ 47 w 87"/>
                <a:gd name="T7" fmla="*/ 207 h 213"/>
                <a:gd name="T8" fmla="*/ 38 w 87"/>
                <a:gd name="T9" fmla="*/ 118 h 213"/>
                <a:gd name="T10" fmla="*/ 77 w 87"/>
                <a:gd name="T11" fmla="*/ 64 h 213"/>
                <a:gd name="T12" fmla="*/ 53 w 87"/>
                <a:gd name="T1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13">
                  <a:moveTo>
                    <a:pt x="53" y="0"/>
                  </a:moveTo>
                  <a:cubicBezTo>
                    <a:pt x="53" y="0"/>
                    <a:pt x="8" y="92"/>
                    <a:pt x="4" y="105"/>
                  </a:cubicBezTo>
                  <a:cubicBezTo>
                    <a:pt x="0" y="118"/>
                    <a:pt x="27" y="213"/>
                    <a:pt x="27" y="213"/>
                  </a:cubicBezTo>
                  <a:cubicBezTo>
                    <a:pt x="27" y="213"/>
                    <a:pt x="43" y="212"/>
                    <a:pt x="47" y="207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8" y="118"/>
                    <a:pt x="66" y="100"/>
                    <a:pt x="77" y="64"/>
                  </a:cubicBezTo>
                  <a:cubicBezTo>
                    <a:pt x="87" y="29"/>
                    <a:pt x="53" y="0"/>
                    <a:pt x="53" y="0"/>
                  </a:cubicBezTo>
                  <a:close/>
                </a:path>
              </a:pathLst>
            </a:custGeom>
            <a:solidFill>
              <a:srgbClr val="5F2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F5DE3C3-4DBB-49B6-88CD-AED8F3B96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" y="2173"/>
              <a:ext cx="515" cy="346"/>
            </a:xfrm>
            <a:custGeom>
              <a:avLst/>
              <a:gdLst>
                <a:gd name="T0" fmla="*/ 17 w 123"/>
                <a:gd name="T1" fmla="*/ 0 h 83"/>
                <a:gd name="T2" fmla="*/ 115 w 123"/>
                <a:gd name="T3" fmla="*/ 1 h 83"/>
                <a:gd name="T4" fmla="*/ 123 w 123"/>
                <a:gd name="T5" fmla="*/ 7 h 83"/>
                <a:gd name="T6" fmla="*/ 116 w 123"/>
                <a:gd name="T7" fmla="*/ 77 h 83"/>
                <a:gd name="T8" fmla="*/ 108 w 123"/>
                <a:gd name="T9" fmla="*/ 83 h 83"/>
                <a:gd name="T10" fmla="*/ 10 w 123"/>
                <a:gd name="T11" fmla="*/ 81 h 83"/>
                <a:gd name="T12" fmla="*/ 0 w 123"/>
                <a:gd name="T13" fmla="*/ 75 h 83"/>
                <a:gd name="T14" fmla="*/ 7 w 123"/>
                <a:gd name="T15" fmla="*/ 5 h 83"/>
                <a:gd name="T16" fmla="*/ 17 w 123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83">
                  <a:moveTo>
                    <a:pt x="17" y="0"/>
                  </a:moveTo>
                  <a:cubicBezTo>
                    <a:pt x="115" y="1"/>
                    <a:pt x="115" y="1"/>
                    <a:pt x="115" y="1"/>
                  </a:cubicBezTo>
                  <a:cubicBezTo>
                    <a:pt x="120" y="2"/>
                    <a:pt x="123" y="4"/>
                    <a:pt x="123" y="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81"/>
                    <a:pt x="112" y="83"/>
                    <a:pt x="108" y="8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" y="80"/>
                    <a:pt x="0" y="78"/>
                    <a:pt x="0" y="7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2"/>
                    <a:pt x="9" y="0"/>
                    <a:pt x="17" y="0"/>
                  </a:cubicBezTo>
                  <a:close/>
                </a:path>
              </a:pathLst>
            </a:custGeom>
            <a:solidFill>
              <a:srgbClr val="97A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B6F568C-F154-4BCE-B42C-70CF17C1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2168"/>
              <a:ext cx="511" cy="351"/>
            </a:xfrm>
            <a:custGeom>
              <a:avLst/>
              <a:gdLst>
                <a:gd name="T0" fmla="*/ 16 w 122"/>
                <a:gd name="T1" fmla="*/ 1 h 84"/>
                <a:gd name="T2" fmla="*/ 114 w 122"/>
                <a:gd name="T3" fmla="*/ 2 h 84"/>
                <a:gd name="T4" fmla="*/ 122 w 122"/>
                <a:gd name="T5" fmla="*/ 8 h 84"/>
                <a:gd name="T6" fmla="*/ 115 w 122"/>
                <a:gd name="T7" fmla="*/ 79 h 84"/>
                <a:gd name="T8" fmla="*/ 106 w 122"/>
                <a:gd name="T9" fmla="*/ 84 h 84"/>
                <a:gd name="T10" fmla="*/ 8 w 122"/>
                <a:gd name="T11" fmla="*/ 83 h 84"/>
                <a:gd name="T12" fmla="*/ 0 w 122"/>
                <a:gd name="T13" fmla="*/ 76 h 84"/>
                <a:gd name="T14" fmla="*/ 7 w 122"/>
                <a:gd name="T15" fmla="*/ 6 h 84"/>
                <a:gd name="T16" fmla="*/ 16 w 122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84">
                  <a:moveTo>
                    <a:pt x="16" y="1"/>
                  </a:moveTo>
                  <a:cubicBezTo>
                    <a:pt x="114" y="2"/>
                    <a:pt x="114" y="2"/>
                    <a:pt x="114" y="2"/>
                  </a:cubicBezTo>
                  <a:cubicBezTo>
                    <a:pt x="119" y="2"/>
                    <a:pt x="122" y="5"/>
                    <a:pt x="122" y="8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4" y="82"/>
                    <a:pt x="111" y="84"/>
                    <a:pt x="106" y="84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3" y="82"/>
                    <a:pt x="0" y="80"/>
                    <a:pt x="0" y="7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3"/>
                    <a:pt x="11" y="0"/>
                    <a:pt x="16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808C192-8177-4FCD-8C7E-8292BA129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2022"/>
              <a:ext cx="184" cy="113"/>
            </a:xfrm>
            <a:custGeom>
              <a:avLst/>
              <a:gdLst>
                <a:gd name="T0" fmla="*/ 5 w 44"/>
                <a:gd name="T1" fmla="*/ 0 h 27"/>
                <a:gd name="T2" fmla="*/ 22 w 44"/>
                <a:gd name="T3" fmla="*/ 3 h 27"/>
                <a:gd name="T4" fmla="*/ 37 w 44"/>
                <a:gd name="T5" fmla="*/ 10 h 27"/>
                <a:gd name="T6" fmla="*/ 44 w 44"/>
                <a:gd name="T7" fmla="*/ 21 h 27"/>
                <a:gd name="T8" fmla="*/ 39 w 44"/>
                <a:gd name="T9" fmla="*/ 22 h 27"/>
                <a:gd name="T10" fmla="*/ 31 w 44"/>
                <a:gd name="T11" fmla="*/ 23 h 27"/>
                <a:gd name="T12" fmla="*/ 18 w 44"/>
                <a:gd name="T13" fmla="*/ 25 h 27"/>
                <a:gd name="T14" fmla="*/ 9 w 44"/>
                <a:gd name="T15" fmla="*/ 19 h 27"/>
                <a:gd name="T16" fmla="*/ 0 w 44"/>
                <a:gd name="T17" fmla="*/ 12 h 27"/>
                <a:gd name="T18" fmla="*/ 5 w 44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7">
                  <a:moveTo>
                    <a:pt x="5" y="0"/>
                  </a:moveTo>
                  <a:cubicBezTo>
                    <a:pt x="5" y="0"/>
                    <a:pt x="19" y="2"/>
                    <a:pt x="22" y="3"/>
                  </a:cubicBezTo>
                  <a:cubicBezTo>
                    <a:pt x="25" y="3"/>
                    <a:pt x="35" y="8"/>
                    <a:pt x="37" y="10"/>
                  </a:cubicBezTo>
                  <a:cubicBezTo>
                    <a:pt x="39" y="11"/>
                    <a:pt x="44" y="21"/>
                    <a:pt x="44" y="21"/>
                  </a:cubicBezTo>
                  <a:cubicBezTo>
                    <a:pt x="43" y="22"/>
                    <a:pt x="40" y="23"/>
                    <a:pt x="39" y="22"/>
                  </a:cubicBezTo>
                  <a:cubicBezTo>
                    <a:pt x="38" y="22"/>
                    <a:pt x="36" y="22"/>
                    <a:pt x="31" y="23"/>
                  </a:cubicBezTo>
                  <a:cubicBezTo>
                    <a:pt x="26" y="25"/>
                    <a:pt x="22" y="27"/>
                    <a:pt x="18" y="25"/>
                  </a:cubicBezTo>
                  <a:cubicBezTo>
                    <a:pt x="13" y="23"/>
                    <a:pt x="12" y="22"/>
                    <a:pt x="9" y="19"/>
                  </a:cubicBezTo>
                  <a:cubicBezTo>
                    <a:pt x="6" y="15"/>
                    <a:pt x="0" y="13"/>
                    <a:pt x="0" y="1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51DA5DF-9796-4463-A3B3-BDF71BE39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" y="2014"/>
              <a:ext cx="63" cy="37"/>
            </a:xfrm>
            <a:custGeom>
              <a:avLst/>
              <a:gdLst>
                <a:gd name="T0" fmla="*/ 2 w 15"/>
                <a:gd name="T1" fmla="*/ 0 h 9"/>
                <a:gd name="T2" fmla="*/ 0 w 15"/>
                <a:gd name="T3" fmla="*/ 7 h 9"/>
                <a:gd name="T4" fmla="*/ 5 w 15"/>
                <a:gd name="T5" fmla="*/ 9 h 9"/>
                <a:gd name="T6" fmla="*/ 9 w 15"/>
                <a:gd name="T7" fmla="*/ 7 h 9"/>
                <a:gd name="T8" fmla="*/ 15 w 15"/>
                <a:gd name="T9" fmla="*/ 7 h 9"/>
                <a:gd name="T10" fmla="*/ 2 w 1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2" y="0"/>
                  </a:moveTo>
                  <a:cubicBezTo>
                    <a:pt x="1" y="2"/>
                    <a:pt x="0" y="7"/>
                    <a:pt x="0" y="7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7"/>
                    <a:pt x="15" y="7"/>
                    <a:pt x="15" y="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62E7299D-3F96-43CA-B1FE-95DF410B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2035"/>
              <a:ext cx="172" cy="104"/>
            </a:xfrm>
            <a:custGeom>
              <a:avLst/>
              <a:gdLst>
                <a:gd name="T0" fmla="*/ 36 w 41"/>
                <a:gd name="T1" fmla="*/ 1 h 25"/>
                <a:gd name="T2" fmla="*/ 25 w 41"/>
                <a:gd name="T3" fmla="*/ 2 h 25"/>
                <a:gd name="T4" fmla="*/ 16 w 41"/>
                <a:gd name="T5" fmla="*/ 0 h 25"/>
                <a:gd name="T6" fmla="*/ 13 w 41"/>
                <a:gd name="T7" fmla="*/ 2 h 25"/>
                <a:gd name="T8" fmla="*/ 0 w 41"/>
                <a:gd name="T9" fmla="*/ 17 h 25"/>
                <a:gd name="T10" fmla="*/ 15 w 41"/>
                <a:gd name="T11" fmla="*/ 25 h 25"/>
                <a:gd name="T12" fmla="*/ 23 w 41"/>
                <a:gd name="T13" fmla="*/ 25 h 25"/>
                <a:gd name="T14" fmla="*/ 30 w 41"/>
                <a:gd name="T15" fmla="*/ 18 h 25"/>
                <a:gd name="T16" fmla="*/ 41 w 41"/>
                <a:gd name="T17" fmla="*/ 15 h 25"/>
                <a:gd name="T18" fmla="*/ 36 w 41"/>
                <a:gd name="T1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5">
                  <a:moveTo>
                    <a:pt x="36" y="1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8" y="19"/>
                    <a:pt x="30" y="18"/>
                  </a:cubicBezTo>
                  <a:cubicBezTo>
                    <a:pt x="33" y="17"/>
                    <a:pt x="41" y="15"/>
                    <a:pt x="41" y="1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93275A2-12AE-401D-B14F-A8E18CE1C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" y="1550"/>
              <a:ext cx="541" cy="572"/>
            </a:xfrm>
            <a:custGeom>
              <a:avLst/>
              <a:gdLst>
                <a:gd name="T0" fmla="*/ 0 w 129"/>
                <a:gd name="T1" fmla="*/ 118 h 137"/>
                <a:gd name="T2" fmla="*/ 8 w 129"/>
                <a:gd name="T3" fmla="*/ 137 h 137"/>
                <a:gd name="T4" fmla="*/ 75 w 129"/>
                <a:gd name="T5" fmla="*/ 114 h 137"/>
                <a:gd name="T6" fmla="*/ 129 w 129"/>
                <a:gd name="T7" fmla="*/ 46 h 137"/>
                <a:gd name="T8" fmla="*/ 114 w 129"/>
                <a:gd name="T9" fmla="*/ 7 h 137"/>
                <a:gd name="T10" fmla="*/ 94 w 129"/>
                <a:gd name="T11" fmla="*/ 0 h 137"/>
                <a:gd name="T12" fmla="*/ 50 w 129"/>
                <a:gd name="T13" fmla="*/ 83 h 137"/>
                <a:gd name="T14" fmla="*/ 0 w 129"/>
                <a:gd name="T15" fmla="*/ 11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137">
                  <a:moveTo>
                    <a:pt x="0" y="118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71" y="116"/>
                    <a:pt x="75" y="114"/>
                  </a:cubicBezTo>
                  <a:cubicBezTo>
                    <a:pt x="78" y="111"/>
                    <a:pt x="129" y="46"/>
                    <a:pt x="129" y="46"/>
                  </a:cubicBezTo>
                  <a:cubicBezTo>
                    <a:pt x="129" y="46"/>
                    <a:pt x="125" y="14"/>
                    <a:pt x="114" y="7"/>
                  </a:cubicBezTo>
                  <a:cubicBezTo>
                    <a:pt x="103" y="0"/>
                    <a:pt x="94" y="0"/>
                    <a:pt x="94" y="0"/>
                  </a:cubicBezTo>
                  <a:cubicBezTo>
                    <a:pt x="50" y="83"/>
                    <a:pt x="50" y="83"/>
                    <a:pt x="50" y="83"/>
                  </a:cubicBezTo>
                  <a:lnTo>
                    <a:pt x="0" y="118"/>
                  </a:lnTo>
                  <a:close/>
                </a:path>
              </a:pathLst>
            </a:custGeom>
            <a:solidFill>
              <a:srgbClr val="FF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5A5AD049-A218-4AD9-BD57-CE30AC691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" y="3965"/>
              <a:ext cx="160" cy="84"/>
            </a:xfrm>
            <a:custGeom>
              <a:avLst/>
              <a:gdLst>
                <a:gd name="T0" fmla="*/ 38 w 38"/>
                <a:gd name="T1" fmla="*/ 0 h 20"/>
                <a:gd name="T2" fmla="*/ 38 w 38"/>
                <a:gd name="T3" fmla="*/ 20 h 20"/>
                <a:gd name="T4" fmla="*/ 0 w 38"/>
                <a:gd name="T5" fmla="*/ 20 h 20"/>
                <a:gd name="T6" fmla="*/ 19 w 38"/>
                <a:gd name="T7" fmla="*/ 9 h 20"/>
                <a:gd name="T8" fmla="*/ 22 w 38"/>
                <a:gd name="T9" fmla="*/ 0 h 20"/>
                <a:gd name="T10" fmla="*/ 38 w 38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0">
                  <a:moveTo>
                    <a:pt x="38" y="0"/>
                  </a:moveTo>
                  <a:cubicBezTo>
                    <a:pt x="38" y="20"/>
                    <a:pt x="38" y="20"/>
                    <a:pt x="3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12"/>
                    <a:pt x="19" y="9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9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74EDC20-723B-421B-A3D3-307562F0A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" y="3965"/>
              <a:ext cx="164" cy="84"/>
            </a:xfrm>
            <a:custGeom>
              <a:avLst/>
              <a:gdLst>
                <a:gd name="T0" fmla="*/ 39 w 39"/>
                <a:gd name="T1" fmla="*/ 0 h 20"/>
                <a:gd name="T2" fmla="*/ 39 w 39"/>
                <a:gd name="T3" fmla="*/ 20 h 20"/>
                <a:gd name="T4" fmla="*/ 0 w 39"/>
                <a:gd name="T5" fmla="*/ 20 h 20"/>
                <a:gd name="T6" fmla="*/ 20 w 39"/>
                <a:gd name="T7" fmla="*/ 9 h 20"/>
                <a:gd name="T8" fmla="*/ 23 w 39"/>
                <a:gd name="T9" fmla="*/ 0 h 20"/>
                <a:gd name="T10" fmla="*/ 39 w 3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0">
                  <a:moveTo>
                    <a:pt x="39" y="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2" y="12"/>
                    <a:pt x="20" y="9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9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CD7BA45E-E18A-4927-8392-741E96B25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1257"/>
              <a:ext cx="393" cy="485"/>
            </a:xfrm>
            <a:custGeom>
              <a:avLst/>
              <a:gdLst>
                <a:gd name="T0" fmla="*/ 71 w 94"/>
                <a:gd name="T1" fmla="*/ 25 h 116"/>
                <a:gd name="T2" fmla="*/ 75 w 94"/>
                <a:gd name="T3" fmla="*/ 46 h 116"/>
                <a:gd name="T4" fmla="*/ 94 w 94"/>
                <a:gd name="T5" fmla="*/ 57 h 116"/>
                <a:gd name="T6" fmla="*/ 21 w 94"/>
                <a:gd name="T7" fmla="*/ 116 h 116"/>
                <a:gd name="T8" fmla="*/ 30 w 94"/>
                <a:gd name="T9" fmla="*/ 60 h 116"/>
                <a:gd name="T10" fmla="*/ 40 w 94"/>
                <a:gd name="T11" fmla="*/ 49 h 116"/>
                <a:gd name="T12" fmla="*/ 43 w 94"/>
                <a:gd name="T13" fmla="*/ 31 h 116"/>
                <a:gd name="T14" fmla="*/ 67 w 94"/>
                <a:gd name="T15" fmla="*/ 0 h 116"/>
                <a:gd name="T16" fmla="*/ 71 w 94"/>
                <a:gd name="T17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16">
                  <a:moveTo>
                    <a:pt x="71" y="25"/>
                  </a:moveTo>
                  <a:cubicBezTo>
                    <a:pt x="71" y="36"/>
                    <a:pt x="73" y="41"/>
                    <a:pt x="75" y="46"/>
                  </a:cubicBezTo>
                  <a:cubicBezTo>
                    <a:pt x="77" y="51"/>
                    <a:pt x="94" y="57"/>
                    <a:pt x="94" y="57"/>
                  </a:cubicBezTo>
                  <a:cubicBezTo>
                    <a:pt x="94" y="57"/>
                    <a:pt x="41" y="116"/>
                    <a:pt x="21" y="116"/>
                  </a:cubicBezTo>
                  <a:cubicBezTo>
                    <a:pt x="0" y="115"/>
                    <a:pt x="30" y="60"/>
                    <a:pt x="30" y="60"/>
                  </a:cubicBezTo>
                  <a:cubicBezTo>
                    <a:pt x="30" y="60"/>
                    <a:pt x="38" y="55"/>
                    <a:pt x="40" y="49"/>
                  </a:cubicBezTo>
                  <a:cubicBezTo>
                    <a:pt x="42" y="44"/>
                    <a:pt x="43" y="31"/>
                    <a:pt x="43" y="31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71" y="25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8147CE05-BAB5-4356-A2E5-8D1A02AEA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5" y="1120"/>
              <a:ext cx="256" cy="326"/>
            </a:xfrm>
            <a:custGeom>
              <a:avLst/>
              <a:gdLst>
                <a:gd name="T0" fmla="*/ 12 w 61"/>
                <a:gd name="T1" fmla="*/ 0 h 78"/>
                <a:gd name="T2" fmla="*/ 2 w 61"/>
                <a:gd name="T3" fmla="*/ 10 h 78"/>
                <a:gd name="T4" fmla="*/ 1 w 61"/>
                <a:gd name="T5" fmla="*/ 30 h 78"/>
                <a:gd name="T6" fmla="*/ 3 w 61"/>
                <a:gd name="T7" fmla="*/ 58 h 78"/>
                <a:gd name="T8" fmla="*/ 6 w 61"/>
                <a:gd name="T9" fmla="*/ 76 h 78"/>
                <a:gd name="T10" fmla="*/ 28 w 61"/>
                <a:gd name="T11" fmla="*/ 76 h 78"/>
                <a:gd name="T12" fmla="*/ 48 w 61"/>
                <a:gd name="T13" fmla="*/ 42 h 78"/>
                <a:gd name="T14" fmla="*/ 60 w 61"/>
                <a:gd name="T15" fmla="*/ 32 h 78"/>
                <a:gd name="T16" fmla="*/ 48 w 61"/>
                <a:gd name="T17" fmla="*/ 11 h 78"/>
                <a:gd name="T18" fmla="*/ 19 w 61"/>
                <a:gd name="T19" fmla="*/ 3 h 78"/>
                <a:gd name="T20" fmla="*/ 12 w 6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78">
                  <a:moveTo>
                    <a:pt x="12" y="0"/>
                  </a:moveTo>
                  <a:cubicBezTo>
                    <a:pt x="8" y="2"/>
                    <a:pt x="2" y="7"/>
                    <a:pt x="2" y="10"/>
                  </a:cubicBezTo>
                  <a:cubicBezTo>
                    <a:pt x="2" y="14"/>
                    <a:pt x="0" y="24"/>
                    <a:pt x="1" y="30"/>
                  </a:cubicBezTo>
                  <a:cubicBezTo>
                    <a:pt x="1" y="36"/>
                    <a:pt x="2" y="51"/>
                    <a:pt x="3" y="58"/>
                  </a:cubicBezTo>
                  <a:cubicBezTo>
                    <a:pt x="4" y="65"/>
                    <a:pt x="4" y="75"/>
                    <a:pt x="6" y="76"/>
                  </a:cubicBezTo>
                  <a:cubicBezTo>
                    <a:pt x="8" y="77"/>
                    <a:pt x="24" y="78"/>
                    <a:pt x="28" y="76"/>
                  </a:cubicBezTo>
                  <a:cubicBezTo>
                    <a:pt x="31" y="74"/>
                    <a:pt x="49" y="57"/>
                    <a:pt x="48" y="42"/>
                  </a:cubicBezTo>
                  <a:cubicBezTo>
                    <a:pt x="48" y="42"/>
                    <a:pt x="54" y="45"/>
                    <a:pt x="60" y="32"/>
                  </a:cubicBezTo>
                  <a:cubicBezTo>
                    <a:pt x="61" y="28"/>
                    <a:pt x="49" y="15"/>
                    <a:pt x="48" y="11"/>
                  </a:cubicBezTo>
                  <a:cubicBezTo>
                    <a:pt x="44" y="1"/>
                    <a:pt x="24" y="4"/>
                    <a:pt x="19" y="3"/>
                  </a:cubicBezTo>
                  <a:cubicBezTo>
                    <a:pt x="13" y="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4E6B34EE-2368-415D-BE77-89C42E733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4" y="1032"/>
              <a:ext cx="323" cy="330"/>
            </a:xfrm>
            <a:custGeom>
              <a:avLst/>
              <a:gdLst>
                <a:gd name="T0" fmla="*/ 7 w 77"/>
                <a:gd name="T1" fmla="*/ 31 h 79"/>
                <a:gd name="T2" fmla="*/ 13 w 77"/>
                <a:gd name="T3" fmla="*/ 29 h 79"/>
                <a:gd name="T4" fmla="*/ 32 w 77"/>
                <a:gd name="T5" fmla="*/ 31 h 79"/>
                <a:gd name="T6" fmla="*/ 44 w 77"/>
                <a:gd name="T7" fmla="*/ 28 h 79"/>
                <a:gd name="T8" fmla="*/ 46 w 77"/>
                <a:gd name="T9" fmla="*/ 40 h 79"/>
                <a:gd name="T10" fmla="*/ 52 w 77"/>
                <a:gd name="T11" fmla="*/ 48 h 79"/>
                <a:gd name="T12" fmla="*/ 52 w 77"/>
                <a:gd name="T13" fmla="*/ 54 h 79"/>
                <a:gd name="T14" fmla="*/ 59 w 77"/>
                <a:gd name="T15" fmla="*/ 50 h 79"/>
                <a:gd name="T16" fmla="*/ 59 w 77"/>
                <a:gd name="T17" fmla="*/ 59 h 79"/>
                <a:gd name="T18" fmla="*/ 53 w 77"/>
                <a:gd name="T19" fmla="*/ 63 h 79"/>
                <a:gd name="T20" fmla="*/ 54 w 77"/>
                <a:gd name="T21" fmla="*/ 71 h 79"/>
                <a:gd name="T22" fmla="*/ 56 w 77"/>
                <a:gd name="T23" fmla="*/ 79 h 79"/>
                <a:gd name="T24" fmla="*/ 68 w 77"/>
                <a:gd name="T25" fmla="*/ 53 h 79"/>
                <a:gd name="T26" fmla="*/ 66 w 77"/>
                <a:gd name="T27" fmla="*/ 23 h 79"/>
                <a:gd name="T28" fmla="*/ 50 w 77"/>
                <a:gd name="T29" fmla="*/ 6 h 79"/>
                <a:gd name="T30" fmla="*/ 14 w 77"/>
                <a:gd name="T31" fmla="*/ 5 h 79"/>
                <a:gd name="T32" fmla="*/ 6 w 77"/>
                <a:gd name="T33" fmla="*/ 0 h 79"/>
                <a:gd name="T34" fmla="*/ 3 w 77"/>
                <a:gd name="T35" fmla="*/ 19 h 79"/>
                <a:gd name="T36" fmla="*/ 7 w 77"/>
                <a:gd name="T3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79">
                  <a:moveTo>
                    <a:pt x="7" y="31"/>
                  </a:moveTo>
                  <a:cubicBezTo>
                    <a:pt x="7" y="31"/>
                    <a:pt x="9" y="27"/>
                    <a:pt x="13" y="29"/>
                  </a:cubicBezTo>
                  <a:cubicBezTo>
                    <a:pt x="17" y="31"/>
                    <a:pt x="25" y="32"/>
                    <a:pt x="32" y="31"/>
                  </a:cubicBezTo>
                  <a:cubicBezTo>
                    <a:pt x="38" y="31"/>
                    <a:pt x="44" y="28"/>
                    <a:pt x="44" y="28"/>
                  </a:cubicBezTo>
                  <a:cubicBezTo>
                    <a:pt x="44" y="28"/>
                    <a:pt x="44" y="37"/>
                    <a:pt x="46" y="40"/>
                  </a:cubicBezTo>
                  <a:cubicBezTo>
                    <a:pt x="48" y="42"/>
                    <a:pt x="52" y="45"/>
                    <a:pt x="52" y="48"/>
                  </a:cubicBezTo>
                  <a:cubicBezTo>
                    <a:pt x="52" y="51"/>
                    <a:pt x="52" y="54"/>
                    <a:pt x="52" y="54"/>
                  </a:cubicBezTo>
                  <a:cubicBezTo>
                    <a:pt x="52" y="54"/>
                    <a:pt x="56" y="49"/>
                    <a:pt x="59" y="50"/>
                  </a:cubicBezTo>
                  <a:cubicBezTo>
                    <a:pt x="62" y="51"/>
                    <a:pt x="62" y="57"/>
                    <a:pt x="59" y="59"/>
                  </a:cubicBezTo>
                  <a:cubicBezTo>
                    <a:pt x="56" y="62"/>
                    <a:pt x="53" y="63"/>
                    <a:pt x="53" y="63"/>
                  </a:cubicBezTo>
                  <a:cubicBezTo>
                    <a:pt x="53" y="63"/>
                    <a:pt x="53" y="67"/>
                    <a:pt x="54" y="71"/>
                  </a:cubicBezTo>
                  <a:cubicBezTo>
                    <a:pt x="54" y="74"/>
                    <a:pt x="56" y="79"/>
                    <a:pt x="56" y="79"/>
                  </a:cubicBezTo>
                  <a:cubicBezTo>
                    <a:pt x="56" y="79"/>
                    <a:pt x="63" y="61"/>
                    <a:pt x="68" y="53"/>
                  </a:cubicBezTo>
                  <a:cubicBezTo>
                    <a:pt x="74" y="45"/>
                    <a:pt x="77" y="29"/>
                    <a:pt x="66" y="23"/>
                  </a:cubicBezTo>
                  <a:cubicBezTo>
                    <a:pt x="66" y="23"/>
                    <a:pt x="66" y="8"/>
                    <a:pt x="50" y="6"/>
                  </a:cubicBezTo>
                  <a:cubicBezTo>
                    <a:pt x="34" y="3"/>
                    <a:pt x="21" y="7"/>
                    <a:pt x="14" y="5"/>
                  </a:cubicBezTo>
                  <a:cubicBezTo>
                    <a:pt x="7" y="2"/>
                    <a:pt x="6" y="0"/>
                    <a:pt x="6" y="0"/>
                  </a:cubicBezTo>
                  <a:cubicBezTo>
                    <a:pt x="6" y="0"/>
                    <a:pt x="0" y="12"/>
                    <a:pt x="3" y="19"/>
                  </a:cubicBezTo>
                  <a:cubicBezTo>
                    <a:pt x="6" y="27"/>
                    <a:pt x="7" y="31"/>
                    <a:pt x="7" y="31"/>
                  </a:cubicBezTo>
                  <a:close/>
                </a:path>
              </a:pathLst>
            </a:custGeom>
            <a:solidFill>
              <a:srgbClr val="7B2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69F76A9-3522-4212-ADD9-026A68375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1224"/>
              <a:ext cx="201" cy="234"/>
            </a:xfrm>
            <a:custGeom>
              <a:avLst/>
              <a:gdLst>
                <a:gd name="T0" fmla="*/ 1 w 48"/>
                <a:gd name="T1" fmla="*/ 23 h 56"/>
                <a:gd name="T2" fmla="*/ 4 w 48"/>
                <a:gd name="T3" fmla="*/ 29 h 56"/>
                <a:gd name="T4" fmla="*/ 13 w 48"/>
                <a:gd name="T5" fmla="*/ 26 h 56"/>
                <a:gd name="T6" fmla="*/ 27 w 48"/>
                <a:gd name="T7" fmla="*/ 31 h 56"/>
                <a:gd name="T8" fmla="*/ 42 w 48"/>
                <a:gd name="T9" fmla="*/ 16 h 56"/>
                <a:gd name="T10" fmla="*/ 45 w 48"/>
                <a:gd name="T11" fmla="*/ 0 h 56"/>
                <a:gd name="T12" fmla="*/ 48 w 48"/>
                <a:gd name="T13" fmla="*/ 3 h 56"/>
                <a:gd name="T14" fmla="*/ 46 w 48"/>
                <a:gd name="T15" fmla="*/ 25 h 56"/>
                <a:gd name="T16" fmla="*/ 31 w 48"/>
                <a:gd name="T17" fmla="*/ 51 h 56"/>
                <a:gd name="T18" fmla="*/ 5 w 48"/>
                <a:gd name="T19" fmla="*/ 51 h 56"/>
                <a:gd name="T20" fmla="*/ 1 w 48"/>
                <a:gd name="T21" fmla="*/ 34 h 56"/>
                <a:gd name="T22" fmla="*/ 1 w 48"/>
                <a:gd name="T23" fmla="*/ 2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1" y="23"/>
                  </a:moveTo>
                  <a:cubicBezTo>
                    <a:pt x="1" y="26"/>
                    <a:pt x="2" y="29"/>
                    <a:pt x="4" y="29"/>
                  </a:cubicBezTo>
                  <a:cubicBezTo>
                    <a:pt x="7" y="29"/>
                    <a:pt x="7" y="26"/>
                    <a:pt x="13" y="26"/>
                  </a:cubicBezTo>
                  <a:cubicBezTo>
                    <a:pt x="19" y="26"/>
                    <a:pt x="23" y="30"/>
                    <a:pt x="27" y="31"/>
                  </a:cubicBezTo>
                  <a:cubicBezTo>
                    <a:pt x="30" y="32"/>
                    <a:pt x="40" y="23"/>
                    <a:pt x="42" y="16"/>
                  </a:cubicBezTo>
                  <a:cubicBezTo>
                    <a:pt x="44" y="8"/>
                    <a:pt x="45" y="0"/>
                    <a:pt x="45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6" y="17"/>
                    <a:pt x="46" y="25"/>
                  </a:cubicBezTo>
                  <a:cubicBezTo>
                    <a:pt x="45" y="34"/>
                    <a:pt x="41" y="46"/>
                    <a:pt x="31" y="51"/>
                  </a:cubicBezTo>
                  <a:cubicBezTo>
                    <a:pt x="22" y="56"/>
                    <a:pt x="7" y="54"/>
                    <a:pt x="5" y="51"/>
                  </a:cubicBezTo>
                  <a:cubicBezTo>
                    <a:pt x="2" y="48"/>
                    <a:pt x="2" y="39"/>
                    <a:pt x="1" y="34"/>
                  </a:cubicBezTo>
                  <a:cubicBezTo>
                    <a:pt x="0" y="30"/>
                    <a:pt x="1" y="23"/>
                    <a:pt x="1" y="23"/>
                  </a:cubicBezTo>
                  <a:close/>
                </a:path>
              </a:pathLst>
            </a:custGeom>
            <a:solidFill>
              <a:srgbClr val="7B2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240B4A7-CE8D-48C9-A37F-ADB760BC3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" y="2256"/>
              <a:ext cx="402" cy="1705"/>
            </a:xfrm>
            <a:custGeom>
              <a:avLst/>
              <a:gdLst>
                <a:gd name="T0" fmla="*/ 78 w 96"/>
                <a:gd name="T1" fmla="*/ 9 h 408"/>
                <a:gd name="T2" fmla="*/ 95 w 96"/>
                <a:gd name="T3" fmla="*/ 141 h 408"/>
                <a:gd name="T4" fmla="*/ 96 w 96"/>
                <a:gd name="T5" fmla="*/ 408 h 408"/>
                <a:gd name="T6" fmla="*/ 69 w 96"/>
                <a:gd name="T7" fmla="*/ 408 h 408"/>
                <a:gd name="T8" fmla="*/ 37 w 96"/>
                <a:gd name="T9" fmla="*/ 172 h 408"/>
                <a:gd name="T10" fmla="*/ 0 w 96"/>
                <a:gd name="T11" fmla="*/ 0 h 408"/>
                <a:gd name="T12" fmla="*/ 78 w 96"/>
                <a:gd name="T13" fmla="*/ 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08">
                  <a:moveTo>
                    <a:pt x="78" y="9"/>
                  </a:moveTo>
                  <a:cubicBezTo>
                    <a:pt x="78" y="9"/>
                    <a:pt x="95" y="72"/>
                    <a:pt x="95" y="141"/>
                  </a:cubicBezTo>
                  <a:cubicBezTo>
                    <a:pt x="96" y="209"/>
                    <a:pt x="96" y="408"/>
                    <a:pt x="96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9" y="408"/>
                    <a:pt x="47" y="216"/>
                    <a:pt x="37" y="172"/>
                  </a:cubicBezTo>
                  <a:cubicBezTo>
                    <a:pt x="26" y="128"/>
                    <a:pt x="0" y="0"/>
                    <a:pt x="0" y="0"/>
                  </a:cubicBezTo>
                  <a:lnTo>
                    <a:pt x="78" y="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4FB06172-D4AB-4F91-BCB7-B6000FC43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2252"/>
              <a:ext cx="293" cy="1713"/>
            </a:xfrm>
            <a:custGeom>
              <a:avLst/>
              <a:gdLst>
                <a:gd name="T0" fmla="*/ 70 w 70"/>
                <a:gd name="T1" fmla="*/ 80 h 410"/>
                <a:gd name="T2" fmla="*/ 63 w 70"/>
                <a:gd name="T3" fmla="*/ 204 h 410"/>
                <a:gd name="T4" fmla="*/ 63 w 70"/>
                <a:gd name="T5" fmla="*/ 409 h 410"/>
                <a:gd name="T6" fmla="*/ 38 w 70"/>
                <a:gd name="T7" fmla="*/ 409 h 410"/>
                <a:gd name="T8" fmla="*/ 10 w 70"/>
                <a:gd name="T9" fmla="*/ 164 h 410"/>
                <a:gd name="T10" fmla="*/ 5 w 70"/>
                <a:gd name="T11" fmla="*/ 47 h 410"/>
                <a:gd name="T12" fmla="*/ 16 w 70"/>
                <a:gd name="T13" fmla="*/ 0 h 410"/>
                <a:gd name="T14" fmla="*/ 52 w 70"/>
                <a:gd name="T15" fmla="*/ 10 h 410"/>
                <a:gd name="T16" fmla="*/ 70 w 70"/>
                <a:gd name="T17" fmla="*/ 8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10">
                  <a:moveTo>
                    <a:pt x="70" y="80"/>
                  </a:moveTo>
                  <a:cubicBezTo>
                    <a:pt x="70" y="80"/>
                    <a:pt x="64" y="183"/>
                    <a:pt x="63" y="204"/>
                  </a:cubicBezTo>
                  <a:cubicBezTo>
                    <a:pt x="62" y="224"/>
                    <a:pt x="63" y="409"/>
                    <a:pt x="63" y="409"/>
                  </a:cubicBezTo>
                  <a:cubicBezTo>
                    <a:pt x="63" y="409"/>
                    <a:pt x="38" y="410"/>
                    <a:pt x="38" y="409"/>
                  </a:cubicBezTo>
                  <a:cubicBezTo>
                    <a:pt x="38" y="409"/>
                    <a:pt x="13" y="214"/>
                    <a:pt x="10" y="164"/>
                  </a:cubicBezTo>
                  <a:cubicBezTo>
                    <a:pt x="7" y="113"/>
                    <a:pt x="9" y="54"/>
                    <a:pt x="5" y="47"/>
                  </a:cubicBezTo>
                  <a:cubicBezTo>
                    <a:pt x="0" y="40"/>
                    <a:pt x="16" y="0"/>
                    <a:pt x="16" y="0"/>
                  </a:cubicBezTo>
                  <a:cubicBezTo>
                    <a:pt x="52" y="10"/>
                    <a:pt x="52" y="10"/>
                    <a:pt x="52" y="10"/>
                  </a:cubicBezTo>
                  <a:lnTo>
                    <a:pt x="70" y="8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22D94CFB-C940-4975-9CC3-4D0091617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3965"/>
              <a:ext cx="159" cy="84"/>
            </a:xfrm>
            <a:custGeom>
              <a:avLst/>
              <a:gdLst>
                <a:gd name="T0" fmla="*/ 0 w 38"/>
                <a:gd name="T1" fmla="*/ 0 h 20"/>
                <a:gd name="T2" fmla="*/ 0 w 38"/>
                <a:gd name="T3" fmla="*/ 20 h 20"/>
                <a:gd name="T4" fmla="*/ 38 w 38"/>
                <a:gd name="T5" fmla="*/ 20 h 20"/>
                <a:gd name="T6" fmla="*/ 19 w 38"/>
                <a:gd name="T7" fmla="*/ 9 h 20"/>
                <a:gd name="T8" fmla="*/ 16 w 38"/>
                <a:gd name="T9" fmla="*/ 0 h 20"/>
                <a:gd name="T10" fmla="*/ 0 w 38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7" y="12"/>
                    <a:pt x="19" y="9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C2C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4E6495F-76FC-449A-B8E6-E63F75E58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3965"/>
              <a:ext cx="163" cy="84"/>
            </a:xfrm>
            <a:custGeom>
              <a:avLst/>
              <a:gdLst>
                <a:gd name="T0" fmla="*/ 0 w 39"/>
                <a:gd name="T1" fmla="*/ 0 h 20"/>
                <a:gd name="T2" fmla="*/ 0 w 39"/>
                <a:gd name="T3" fmla="*/ 20 h 20"/>
                <a:gd name="T4" fmla="*/ 39 w 39"/>
                <a:gd name="T5" fmla="*/ 20 h 20"/>
                <a:gd name="T6" fmla="*/ 19 w 39"/>
                <a:gd name="T7" fmla="*/ 9 h 20"/>
                <a:gd name="T8" fmla="*/ 16 w 39"/>
                <a:gd name="T9" fmla="*/ 0 h 20"/>
                <a:gd name="T10" fmla="*/ 0 w 3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7" y="12"/>
                    <a:pt x="19" y="9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C2C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EB9680C6-B1FF-459D-96BD-14A2BD2F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" y="2256"/>
              <a:ext cx="406" cy="1705"/>
            </a:xfrm>
            <a:custGeom>
              <a:avLst/>
              <a:gdLst>
                <a:gd name="T0" fmla="*/ 18 w 97"/>
                <a:gd name="T1" fmla="*/ 9 h 408"/>
                <a:gd name="T2" fmla="*/ 1 w 97"/>
                <a:gd name="T3" fmla="*/ 141 h 408"/>
                <a:gd name="T4" fmla="*/ 0 w 97"/>
                <a:gd name="T5" fmla="*/ 408 h 408"/>
                <a:gd name="T6" fmla="*/ 28 w 97"/>
                <a:gd name="T7" fmla="*/ 408 h 408"/>
                <a:gd name="T8" fmla="*/ 60 w 97"/>
                <a:gd name="T9" fmla="*/ 172 h 408"/>
                <a:gd name="T10" fmla="*/ 97 w 97"/>
                <a:gd name="T11" fmla="*/ 0 h 408"/>
                <a:gd name="T12" fmla="*/ 18 w 97"/>
                <a:gd name="T13" fmla="*/ 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408">
                  <a:moveTo>
                    <a:pt x="18" y="9"/>
                  </a:moveTo>
                  <a:cubicBezTo>
                    <a:pt x="18" y="9"/>
                    <a:pt x="1" y="72"/>
                    <a:pt x="1" y="141"/>
                  </a:cubicBezTo>
                  <a:cubicBezTo>
                    <a:pt x="1" y="209"/>
                    <a:pt x="0" y="408"/>
                    <a:pt x="0" y="408"/>
                  </a:cubicBezTo>
                  <a:cubicBezTo>
                    <a:pt x="28" y="408"/>
                    <a:pt x="28" y="408"/>
                    <a:pt x="28" y="408"/>
                  </a:cubicBezTo>
                  <a:cubicBezTo>
                    <a:pt x="28" y="408"/>
                    <a:pt x="49" y="216"/>
                    <a:pt x="60" y="172"/>
                  </a:cubicBezTo>
                  <a:cubicBezTo>
                    <a:pt x="70" y="128"/>
                    <a:pt x="97" y="0"/>
                    <a:pt x="97" y="0"/>
                  </a:cubicBezTo>
                  <a:lnTo>
                    <a:pt x="18" y="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95E2BF09-7C95-4EF0-916E-60DA4DFDC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2252"/>
              <a:ext cx="289" cy="1713"/>
            </a:xfrm>
            <a:custGeom>
              <a:avLst/>
              <a:gdLst>
                <a:gd name="T0" fmla="*/ 0 w 69"/>
                <a:gd name="T1" fmla="*/ 80 h 410"/>
                <a:gd name="T2" fmla="*/ 6 w 69"/>
                <a:gd name="T3" fmla="*/ 204 h 410"/>
                <a:gd name="T4" fmla="*/ 23 w 69"/>
                <a:gd name="T5" fmla="*/ 409 h 410"/>
                <a:gd name="T6" fmla="*/ 49 w 69"/>
                <a:gd name="T7" fmla="*/ 409 h 410"/>
                <a:gd name="T8" fmla="*/ 63 w 69"/>
                <a:gd name="T9" fmla="*/ 164 h 410"/>
                <a:gd name="T10" fmla="*/ 65 w 69"/>
                <a:gd name="T11" fmla="*/ 47 h 410"/>
                <a:gd name="T12" fmla="*/ 53 w 69"/>
                <a:gd name="T13" fmla="*/ 0 h 410"/>
                <a:gd name="T14" fmla="*/ 17 w 69"/>
                <a:gd name="T15" fmla="*/ 10 h 410"/>
                <a:gd name="T16" fmla="*/ 0 w 69"/>
                <a:gd name="T17" fmla="*/ 8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10">
                  <a:moveTo>
                    <a:pt x="0" y="80"/>
                  </a:moveTo>
                  <a:cubicBezTo>
                    <a:pt x="0" y="80"/>
                    <a:pt x="5" y="183"/>
                    <a:pt x="6" y="204"/>
                  </a:cubicBezTo>
                  <a:cubicBezTo>
                    <a:pt x="7" y="224"/>
                    <a:pt x="23" y="409"/>
                    <a:pt x="23" y="409"/>
                  </a:cubicBezTo>
                  <a:cubicBezTo>
                    <a:pt x="23" y="409"/>
                    <a:pt x="49" y="410"/>
                    <a:pt x="49" y="409"/>
                  </a:cubicBezTo>
                  <a:cubicBezTo>
                    <a:pt x="49" y="409"/>
                    <a:pt x="60" y="214"/>
                    <a:pt x="63" y="164"/>
                  </a:cubicBezTo>
                  <a:cubicBezTo>
                    <a:pt x="66" y="113"/>
                    <a:pt x="61" y="54"/>
                    <a:pt x="65" y="47"/>
                  </a:cubicBezTo>
                  <a:cubicBezTo>
                    <a:pt x="69" y="40"/>
                    <a:pt x="53" y="0"/>
                    <a:pt x="53" y="0"/>
                  </a:cubicBezTo>
                  <a:cubicBezTo>
                    <a:pt x="17" y="10"/>
                    <a:pt x="17" y="10"/>
                    <a:pt x="17" y="1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E31346A-E115-45AC-9D75-DC865DC46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475"/>
              <a:ext cx="544" cy="844"/>
            </a:xfrm>
            <a:custGeom>
              <a:avLst/>
              <a:gdLst>
                <a:gd name="T0" fmla="*/ 91 w 130"/>
                <a:gd name="T1" fmla="*/ 0 h 202"/>
                <a:gd name="T2" fmla="*/ 130 w 130"/>
                <a:gd name="T3" fmla="*/ 25 h 202"/>
                <a:gd name="T4" fmla="*/ 113 w 130"/>
                <a:gd name="T5" fmla="*/ 78 h 202"/>
                <a:gd name="T6" fmla="*/ 100 w 130"/>
                <a:gd name="T7" fmla="*/ 196 h 202"/>
                <a:gd name="T8" fmla="*/ 36 w 130"/>
                <a:gd name="T9" fmla="*/ 196 h 202"/>
                <a:gd name="T10" fmla="*/ 0 w 130"/>
                <a:gd name="T11" fmla="*/ 186 h 202"/>
                <a:gd name="T12" fmla="*/ 3 w 130"/>
                <a:gd name="T13" fmla="*/ 63 h 202"/>
                <a:gd name="T14" fmla="*/ 10 w 130"/>
                <a:gd name="T15" fmla="*/ 18 h 202"/>
                <a:gd name="T16" fmla="*/ 31 w 130"/>
                <a:gd name="T17" fmla="*/ 7 h 202"/>
                <a:gd name="T18" fmla="*/ 42 w 130"/>
                <a:gd name="T19" fmla="*/ 16 h 202"/>
                <a:gd name="T20" fmla="*/ 91 w 130"/>
                <a:gd name="T2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0" h="202">
                  <a:moveTo>
                    <a:pt x="91" y="0"/>
                  </a:move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14" y="63"/>
                    <a:pt x="113" y="78"/>
                  </a:cubicBezTo>
                  <a:cubicBezTo>
                    <a:pt x="112" y="93"/>
                    <a:pt x="100" y="196"/>
                    <a:pt x="100" y="196"/>
                  </a:cubicBezTo>
                  <a:cubicBezTo>
                    <a:pt x="100" y="196"/>
                    <a:pt x="63" y="202"/>
                    <a:pt x="36" y="196"/>
                  </a:cubicBezTo>
                  <a:cubicBezTo>
                    <a:pt x="10" y="190"/>
                    <a:pt x="0" y="186"/>
                    <a:pt x="0" y="186"/>
                  </a:cubicBezTo>
                  <a:cubicBezTo>
                    <a:pt x="0" y="186"/>
                    <a:pt x="1" y="78"/>
                    <a:pt x="3" y="63"/>
                  </a:cubicBezTo>
                  <a:cubicBezTo>
                    <a:pt x="5" y="48"/>
                    <a:pt x="10" y="18"/>
                    <a:pt x="10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42" y="16"/>
                    <a:pt x="42" y="16"/>
                    <a:pt x="42" y="1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8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C469CE28-8361-46E0-8B49-B1F2106A4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462"/>
              <a:ext cx="205" cy="134"/>
            </a:xfrm>
            <a:custGeom>
              <a:avLst/>
              <a:gdLst>
                <a:gd name="T0" fmla="*/ 176 w 205"/>
                <a:gd name="T1" fmla="*/ 0 h 134"/>
                <a:gd name="T2" fmla="*/ 0 w 205"/>
                <a:gd name="T3" fmla="*/ 80 h 134"/>
                <a:gd name="T4" fmla="*/ 50 w 205"/>
                <a:gd name="T5" fmla="*/ 134 h 134"/>
                <a:gd name="T6" fmla="*/ 205 w 205"/>
                <a:gd name="T7" fmla="*/ 13 h 134"/>
                <a:gd name="T8" fmla="*/ 176 w 205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34">
                  <a:moveTo>
                    <a:pt x="176" y="0"/>
                  </a:moveTo>
                  <a:lnTo>
                    <a:pt x="0" y="80"/>
                  </a:lnTo>
                  <a:lnTo>
                    <a:pt x="50" y="134"/>
                  </a:lnTo>
                  <a:lnTo>
                    <a:pt x="205" y="13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FF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1C18B392-735A-4679-A95B-199E69E44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1500"/>
              <a:ext cx="46" cy="79"/>
            </a:xfrm>
            <a:custGeom>
              <a:avLst/>
              <a:gdLst>
                <a:gd name="T0" fmla="*/ 46 w 46"/>
                <a:gd name="T1" fmla="*/ 42 h 79"/>
                <a:gd name="T2" fmla="*/ 0 w 46"/>
                <a:gd name="T3" fmla="*/ 79 h 79"/>
                <a:gd name="T4" fmla="*/ 0 w 46"/>
                <a:gd name="T5" fmla="*/ 4 h 79"/>
                <a:gd name="T6" fmla="*/ 21 w 46"/>
                <a:gd name="T7" fmla="*/ 0 h 79"/>
                <a:gd name="T8" fmla="*/ 46 w 46"/>
                <a:gd name="T9" fmla="*/ 4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9">
                  <a:moveTo>
                    <a:pt x="46" y="42"/>
                  </a:moveTo>
                  <a:lnTo>
                    <a:pt x="0" y="79"/>
                  </a:lnTo>
                  <a:lnTo>
                    <a:pt x="0" y="4"/>
                  </a:lnTo>
                  <a:lnTo>
                    <a:pt x="21" y="0"/>
                  </a:lnTo>
                  <a:lnTo>
                    <a:pt x="46" y="42"/>
                  </a:lnTo>
                  <a:close/>
                </a:path>
              </a:pathLst>
            </a:custGeom>
            <a:solidFill>
              <a:srgbClr val="FF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E4501071-3E42-4F02-A325-4FA2BB99C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" y="2219"/>
              <a:ext cx="515" cy="380"/>
            </a:xfrm>
            <a:custGeom>
              <a:avLst/>
              <a:gdLst>
                <a:gd name="T0" fmla="*/ 0 w 123"/>
                <a:gd name="T1" fmla="*/ 62 h 91"/>
                <a:gd name="T2" fmla="*/ 10 w 123"/>
                <a:gd name="T3" fmla="*/ 7 h 91"/>
                <a:gd name="T4" fmla="*/ 19 w 123"/>
                <a:gd name="T5" fmla="*/ 1 h 91"/>
                <a:gd name="T6" fmla="*/ 116 w 123"/>
                <a:gd name="T7" fmla="*/ 19 h 91"/>
                <a:gd name="T8" fmla="*/ 122 w 123"/>
                <a:gd name="T9" fmla="*/ 28 h 91"/>
                <a:gd name="T10" fmla="*/ 112 w 123"/>
                <a:gd name="T11" fmla="*/ 83 h 91"/>
                <a:gd name="T12" fmla="*/ 102 w 123"/>
                <a:gd name="T13" fmla="*/ 90 h 91"/>
                <a:gd name="T14" fmla="*/ 6 w 123"/>
                <a:gd name="T15" fmla="*/ 72 h 91"/>
                <a:gd name="T16" fmla="*/ 0 w 123"/>
                <a:gd name="T17" fmla="*/ 6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91">
                  <a:moveTo>
                    <a:pt x="0" y="6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5" y="0"/>
                    <a:pt x="19" y="1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0" y="20"/>
                    <a:pt x="123" y="24"/>
                    <a:pt x="122" y="28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0" y="89"/>
                    <a:pt x="107" y="91"/>
                    <a:pt x="102" y="90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2" y="71"/>
                    <a:pt x="0" y="69"/>
                    <a:pt x="0" y="62"/>
                  </a:cubicBezTo>
                  <a:close/>
                </a:path>
              </a:pathLst>
            </a:custGeom>
            <a:solidFill>
              <a:srgbClr val="97A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B6BAA3F1-B0BD-4F95-93E9-FC85E32DD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210"/>
              <a:ext cx="523" cy="372"/>
            </a:xfrm>
            <a:custGeom>
              <a:avLst/>
              <a:gdLst>
                <a:gd name="T0" fmla="*/ 1 w 125"/>
                <a:gd name="T1" fmla="*/ 62 h 89"/>
                <a:gd name="T2" fmla="*/ 11 w 125"/>
                <a:gd name="T3" fmla="*/ 6 h 89"/>
                <a:gd name="T4" fmla="*/ 20 w 125"/>
                <a:gd name="T5" fmla="*/ 1 h 89"/>
                <a:gd name="T6" fmla="*/ 117 w 125"/>
                <a:gd name="T7" fmla="*/ 19 h 89"/>
                <a:gd name="T8" fmla="*/ 124 w 125"/>
                <a:gd name="T9" fmla="*/ 27 h 89"/>
                <a:gd name="T10" fmla="*/ 114 w 125"/>
                <a:gd name="T11" fmla="*/ 82 h 89"/>
                <a:gd name="T12" fmla="*/ 104 w 125"/>
                <a:gd name="T13" fmla="*/ 88 h 89"/>
                <a:gd name="T14" fmla="*/ 8 w 125"/>
                <a:gd name="T15" fmla="*/ 71 h 89"/>
                <a:gd name="T16" fmla="*/ 1 w 125"/>
                <a:gd name="T17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89">
                  <a:moveTo>
                    <a:pt x="1" y="62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2" y="2"/>
                    <a:pt x="16" y="0"/>
                    <a:pt x="20" y="1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22" y="20"/>
                    <a:pt x="125" y="23"/>
                    <a:pt x="124" y="27"/>
                  </a:cubicBezTo>
                  <a:cubicBezTo>
                    <a:pt x="114" y="82"/>
                    <a:pt x="114" y="82"/>
                    <a:pt x="114" y="82"/>
                  </a:cubicBezTo>
                  <a:cubicBezTo>
                    <a:pt x="113" y="87"/>
                    <a:pt x="109" y="89"/>
                    <a:pt x="104" y="88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3" y="70"/>
                    <a:pt x="0" y="66"/>
                    <a:pt x="1" y="62"/>
                  </a:cubicBezTo>
                  <a:close/>
                </a:path>
              </a:pathLst>
            </a:custGeom>
            <a:solidFill>
              <a:srgbClr val="ED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C6E7BEB2-7A03-418C-B872-8500D17F2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402"/>
              <a:ext cx="155" cy="168"/>
            </a:xfrm>
            <a:custGeom>
              <a:avLst/>
              <a:gdLst>
                <a:gd name="T0" fmla="*/ 21 w 37"/>
                <a:gd name="T1" fmla="*/ 1 h 40"/>
                <a:gd name="T2" fmla="*/ 15 w 37"/>
                <a:gd name="T3" fmla="*/ 9 h 40"/>
                <a:gd name="T4" fmla="*/ 2 w 37"/>
                <a:gd name="T5" fmla="*/ 18 h 40"/>
                <a:gd name="T6" fmla="*/ 0 w 37"/>
                <a:gd name="T7" fmla="*/ 26 h 40"/>
                <a:gd name="T8" fmla="*/ 3 w 37"/>
                <a:gd name="T9" fmla="*/ 27 h 40"/>
                <a:gd name="T10" fmla="*/ 8 w 37"/>
                <a:gd name="T11" fmla="*/ 22 h 40"/>
                <a:gd name="T12" fmla="*/ 7 w 37"/>
                <a:gd name="T13" fmla="*/ 29 h 40"/>
                <a:gd name="T14" fmla="*/ 5 w 37"/>
                <a:gd name="T15" fmla="*/ 35 h 40"/>
                <a:gd name="T16" fmla="*/ 13 w 37"/>
                <a:gd name="T17" fmla="*/ 38 h 40"/>
                <a:gd name="T18" fmla="*/ 25 w 37"/>
                <a:gd name="T19" fmla="*/ 40 h 40"/>
                <a:gd name="T20" fmla="*/ 35 w 37"/>
                <a:gd name="T21" fmla="*/ 26 h 40"/>
                <a:gd name="T22" fmla="*/ 37 w 37"/>
                <a:gd name="T23" fmla="*/ 10 h 40"/>
                <a:gd name="T24" fmla="*/ 32 w 37"/>
                <a:gd name="T25" fmla="*/ 0 h 40"/>
                <a:gd name="T26" fmla="*/ 21 w 37"/>
                <a:gd name="T27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40">
                  <a:moveTo>
                    <a:pt x="21" y="1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3" y="17"/>
                    <a:pt x="2" y="18"/>
                  </a:cubicBezTo>
                  <a:cubicBezTo>
                    <a:pt x="2" y="20"/>
                    <a:pt x="0" y="26"/>
                    <a:pt x="0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6"/>
                    <a:pt x="7" y="29"/>
                  </a:cubicBezTo>
                  <a:cubicBezTo>
                    <a:pt x="7" y="31"/>
                    <a:pt x="5" y="35"/>
                    <a:pt x="5" y="35"/>
                  </a:cubicBezTo>
                  <a:cubicBezTo>
                    <a:pt x="5" y="35"/>
                    <a:pt x="10" y="37"/>
                    <a:pt x="13" y="38"/>
                  </a:cubicBezTo>
                  <a:cubicBezTo>
                    <a:pt x="15" y="39"/>
                    <a:pt x="25" y="40"/>
                    <a:pt x="25" y="40"/>
                  </a:cubicBezTo>
                  <a:cubicBezTo>
                    <a:pt x="25" y="40"/>
                    <a:pt x="35" y="30"/>
                    <a:pt x="35" y="26"/>
                  </a:cubicBezTo>
                  <a:cubicBezTo>
                    <a:pt x="36" y="23"/>
                    <a:pt x="37" y="10"/>
                    <a:pt x="37" y="1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21" y="1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B1642823-6937-4941-A155-95831D183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1563"/>
              <a:ext cx="272" cy="898"/>
            </a:xfrm>
            <a:custGeom>
              <a:avLst/>
              <a:gdLst>
                <a:gd name="T0" fmla="*/ 45 w 65"/>
                <a:gd name="T1" fmla="*/ 4 h 215"/>
                <a:gd name="T2" fmla="*/ 65 w 65"/>
                <a:gd name="T3" fmla="*/ 108 h 215"/>
                <a:gd name="T4" fmla="*/ 22 w 65"/>
                <a:gd name="T5" fmla="*/ 211 h 215"/>
                <a:gd name="T6" fmla="*/ 6 w 65"/>
                <a:gd name="T7" fmla="*/ 202 h 215"/>
                <a:gd name="T8" fmla="*/ 18 w 65"/>
                <a:gd name="T9" fmla="*/ 166 h 215"/>
                <a:gd name="T10" fmla="*/ 26 w 65"/>
                <a:gd name="T11" fmla="*/ 102 h 215"/>
                <a:gd name="T12" fmla="*/ 0 w 65"/>
                <a:gd name="T13" fmla="*/ 45 h 215"/>
                <a:gd name="T14" fmla="*/ 45 w 65"/>
                <a:gd name="T15" fmla="*/ 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215">
                  <a:moveTo>
                    <a:pt x="45" y="4"/>
                  </a:moveTo>
                  <a:cubicBezTo>
                    <a:pt x="45" y="4"/>
                    <a:pt x="65" y="104"/>
                    <a:pt x="65" y="108"/>
                  </a:cubicBezTo>
                  <a:cubicBezTo>
                    <a:pt x="65" y="112"/>
                    <a:pt x="33" y="201"/>
                    <a:pt x="22" y="211"/>
                  </a:cubicBezTo>
                  <a:cubicBezTo>
                    <a:pt x="22" y="211"/>
                    <a:pt x="14" y="215"/>
                    <a:pt x="6" y="202"/>
                  </a:cubicBezTo>
                  <a:cubicBezTo>
                    <a:pt x="6" y="202"/>
                    <a:pt x="13" y="181"/>
                    <a:pt x="18" y="166"/>
                  </a:cubicBezTo>
                  <a:cubicBezTo>
                    <a:pt x="22" y="151"/>
                    <a:pt x="26" y="102"/>
                    <a:pt x="26" y="102"/>
                  </a:cubicBezTo>
                  <a:cubicBezTo>
                    <a:pt x="26" y="102"/>
                    <a:pt x="0" y="66"/>
                    <a:pt x="0" y="45"/>
                  </a:cubicBezTo>
                  <a:cubicBezTo>
                    <a:pt x="0" y="0"/>
                    <a:pt x="45" y="4"/>
                    <a:pt x="45" y="4"/>
                  </a:cubicBezTo>
                  <a:close/>
                </a:path>
              </a:pathLst>
            </a:custGeom>
            <a:solidFill>
              <a:srgbClr val="FF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05B5AE4D-F78D-48A0-9DA6-CEB59B5B0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1103"/>
              <a:ext cx="294" cy="376"/>
            </a:xfrm>
            <a:custGeom>
              <a:avLst/>
              <a:gdLst>
                <a:gd name="T0" fmla="*/ 53 w 70"/>
                <a:gd name="T1" fmla="*/ 0 h 90"/>
                <a:gd name="T2" fmla="*/ 60 w 70"/>
                <a:gd name="T3" fmla="*/ 11 h 90"/>
                <a:gd name="T4" fmla="*/ 63 w 70"/>
                <a:gd name="T5" fmla="*/ 29 h 90"/>
                <a:gd name="T6" fmla="*/ 70 w 70"/>
                <a:gd name="T7" fmla="*/ 44 h 90"/>
                <a:gd name="T8" fmla="*/ 65 w 70"/>
                <a:gd name="T9" fmla="*/ 49 h 90"/>
                <a:gd name="T10" fmla="*/ 63 w 70"/>
                <a:gd name="T11" fmla="*/ 65 h 90"/>
                <a:gd name="T12" fmla="*/ 53 w 70"/>
                <a:gd name="T13" fmla="*/ 71 h 90"/>
                <a:gd name="T14" fmla="*/ 40 w 70"/>
                <a:gd name="T15" fmla="*/ 75 h 90"/>
                <a:gd name="T16" fmla="*/ 40 w 70"/>
                <a:gd name="T17" fmla="*/ 90 h 90"/>
                <a:gd name="T18" fmla="*/ 0 w 70"/>
                <a:gd name="T19" fmla="*/ 87 h 90"/>
                <a:gd name="T20" fmla="*/ 4 w 70"/>
                <a:gd name="T21" fmla="*/ 64 h 90"/>
                <a:gd name="T22" fmla="*/ 3 w 70"/>
                <a:gd name="T23" fmla="*/ 41 h 90"/>
                <a:gd name="T24" fmla="*/ 20 w 70"/>
                <a:gd name="T25" fmla="*/ 9 h 90"/>
                <a:gd name="T26" fmla="*/ 53 w 70"/>
                <a:gd name="T2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90">
                  <a:moveTo>
                    <a:pt x="53" y="0"/>
                  </a:moveTo>
                  <a:cubicBezTo>
                    <a:pt x="58" y="3"/>
                    <a:pt x="60" y="11"/>
                    <a:pt x="60" y="11"/>
                  </a:cubicBezTo>
                  <a:cubicBezTo>
                    <a:pt x="60" y="11"/>
                    <a:pt x="62" y="21"/>
                    <a:pt x="63" y="29"/>
                  </a:cubicBezTo>
                  <a:cubicBezTo>
                    <a:pt x="64" y="36"/>
                    <a:pt x="70" y="42"/>
                    <a:pt x="70" y="44"/>
                  </a:cubicBezTo>
                  <a:cubicBezTo>
                    <a:pt x="69" y="46"/>
                    <a:pt x="65" y="46"/>
                    <a:pt x="65" y="49"/>
                  </a:cubicBezTo>
                  <a:cubicBezTo>
                    <a:pt x="65" y="51"/>
                    <a:pt x="63" y="59"/>
                    <a:pt x="63" y="65"/>
                  </a:cubicBezTo>
                  <a:cubicBezTo>
                    <a:pt x="63" y="70"/>
                    <a:pt x="58" y="71"/>
                    <a:pt x="53" y="71"/>
                  </a:cubicBezTo>
                  <a:cubicBezTo>
                    <a:pt x="48" y="72"/>
                    <a:pt x="41" y="73"/>
                    <a:pt x="40" y="75"/>
                  </a:cubicBezTo>
                  <a:cubicBezTo>
                    <a:pt x="39" y="78"/>
                    <a:pt x="40" y="90"/>
                    <a:pt x="40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4" y="75"/>
                    <a:pt x="4" y="64"/>
                  </a:cubicBezTo>
                  <a:cubicBezTo>
                    <a:pt x="3" y="54"/>
                    <a:pt x="3" y="41"/>
                    <a:pt x="3" y="41"/>
                  </a:cubicBezTo>
                  <a:cubicBezTo>
                    <a:pt x="3" y="41"/>
                    <a:pt x="5" y="18"/>
                    <a:pt x="20" y="9"/>
                  </a:cubicBezTo>
                  <a:cubicBezTo>
                    <a:pt x="34" y="0"/>
                    <a:pt x="53" y="0"/>
                    <a:pt x="53" y="0"/>
                  </a:cubicBez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370F344E-4EF0-4FC7-BE45-07702C6A8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1742"/>
              <a:ext cx="130" cy="29"/>
            </a:xfrm>
            <a:prstGeom prst="rect">
              <a:avLst/>
            </a:prstGeom>
            <a:solidFill>
              <a:srgbClr val="FF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188FE4B9-4218-4CD8-80F1-0932FA1D4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" y="1036"/>
              <a:ext cx="347" cy="338"/>
            </a:xfrm>
            <a:custGeom>
              <a:avLst/>
              <a:gdLst>
                <a:gd name="T0" fmla="*/ 57 w 83"/>
                <a:gd name="T1" fmla="*/ 27 h 81"/>
                <a:gd name="T2" fmla="*/ 74 w 83"/>
                <a:gd name="T3" fmla="*/ 27 h 81"/>
                <a:gd name="T4" fmla="*/ 80 w 83"/>
                <a:gd name="T5" fmla="*/ 16 h 81"/>
                <a:gd name="T6" fmla="*/ 74 w 83"/>
                <a:gd name="T7" fmla="*/ 5 h 81"/>
                <a:gd name="T8" fmla="*/ 57 w 83"/>
                <a:gd name="T9" fmla="*/ 5 h 81"/>
                <a:gd name="T10" fmla="*/ 16 w 83"/>
                <a:gd name="T11" fmla="*/ 16 h 81"/>
                <a:gd name="T12" fmla="*/ 1 w 83"/>
                <a:gd name="T13" fmla="*/ 34 h 81"/>
                <a:gd name="T14" fmla="*/ 8 w 83"/>
                <a:gd name="T15" fmla="*/ 57 h 81"/>
                <a:gd name="T16" fmla="*/ 18 w 83"/>
                <a:gd name="T17" fmla="*/ 80 h 81"/>
                <a:gd name="T18" fmla="*/ 31 w 83"/>
                <a:gd name="T19" fmla="*/ 80 h 81"/>
                <a:gd name="T20" fmla="*/ 47 w 83"/>
                <a:gd name="T21" fmla="*/ 65 h 81"/>
                <a:gd name="T22" fmla="*/ 40 w 83"/>
                <a:gd name="T23" fmla="*/ 50 h 81"/>
                <a:gd name="T24" fmla="*/ 53 w 83"/>
                <a:gd name="T25" fmla="*/ 50 h 81"/>
                <a:gd name="T26" fmla="*/ 58 w 83"/>
                <a:gd name="T27" fmla="*/ 59 h 81"/>
                <a:gd name="T28" fmla="*/ 62 w 83"/>
                <a:gd name="T29" fmla="*/ 59 h 81"/>
                <a:gd name="T30" fmla="*/ 63 w 83"/>
                <a:gd name="T31" fmla="*/ 42 h 81"/>
                <a:gd name="T32" fmla="*/ 57 w 83"/>
                <a:gd name="T33" fmla="*/ 2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81">
                  <a:moveTo>
                    <a:pt x="57" y="27"/>
                  </a:moveTo>
                  <a:cubicBezTo>
                    <a:pt x="60" y="27"/>
                    <a:pt x="69" y="27"/>
                    <a:pt x="74" y="27"/>
                  </a:cubicBezTo>
                  <a:cubicBezTo>
                    <a:pt x="79" y="27"/>
                    <a:pt x="83" y="20"/>
                    <a:pt x="80" y="16"/>
                  </a:cubicBezTo>
                  <a:cubicBezTo>
                    <a:pt x="77" y="12"/>
                    <a:pt x="74" y="5"/>
                    <a:pt x="74" y="5"/>
                  </a:cubicBezTo>
                  <a:cubicBezTo>
                    <a:pt x="74" y="5"/>
                    <a:pt x="68" y="10"/>
                    <a:pt x="57" y="5"/>
                  </a:cubicBezTo>
                  <a:cubicBezTo>
                    <a:pt x="45" y="0"/>
                    <a:pt x="24" y="0"/>
                    <a:pt x="16" y="16"/>
                  </a:cubicBezTo>
                  <a:cubicBezTo>
                    <a:pt x="16" y="16"/>
                    <a:pt x="2" y="22"/>
                    <a:pt x="1" y="34"/>
                  </a:cubicBezTo>
                  <a:cubicBezTo>
                    <a:pt x="0" y="45"/>
                    <a:pt x="3" y="49"/>
                    <a:pt x="8" y="57"/>
                  </a:cubicBezTo>
                  <a:cubicBezTo>
                    <a:pt x="14" y="65"/>
                    <a:pt x="18" y="80"/>
                    <a:pt x="18" y="80"/>
                  </a:cubicBezTo>
                  <a:cubicBezTo>
                    <a:pt x="18" y="80"/>
                    <a:pt x="24" y="81"/>
                    <a:pt x="31" y="80"/>
                  </a:cubicBezTo>
                  <a:cubicBezTo>
                    <a:pt x="38" y="80"/>
                    <a:pt x="44" y="70"/>
                    <a:pt x="47" y="65"/>
                  </a:cubicBezTo>
                  <a:cubicBezTo>
                    <a:pt x="47" y="65"/>
                    <a:pt x="37" y="58"/>
                    <a:pt x="40" y="50"/>
                  </a:cubicBezTo>
                  <a:cubicBezTo>
                    <a:pt x="42" y="43"/>
                    <a:pt x="52" y="47"/>
                    <a:pt x="53" y="50"/>
                  </a:cubicBezTo>
                  <a:cubicBezTo>
                    <a:pt x="54" y="54"/>
                    <a:pt x="58" y="59"/>
                    <a:pt x="58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59"/>
                    <a:pt x="63" y="48"/>
                    <a:pt x="63" y="42"/>
                  </a:cubicBezTo>
                  <a:cubicBezTo>
                    <a:pt x="63" y="35"/>
                    <a:pt x="57" y="27"/>
                    <a:pt x="57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41221AE-4922-41B0-9B79-A6E4D51B4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1446"/>
              <a:ext cx="519" cy="1048"/>
            </a:xfrm>
            <a:custGeom>
              <a:avLst/>
              <a:gdLst>
                <a:gd name="T0" fmla="*/ 46 w 124"/>
                <a:gd name="T1" fmla="*/ 0 h 251"/>
                <a:gd name="T2" fmla="*/ 69 w 124"/>
                <a:gd name="T3" fmla="*/ 4 h 251"/>
                <a:gd name="T4" fmla="*/ 89 w 124"/>
                <a:gd name="T5" fmla="*/ 4 h 251"/>
                <a:gd name="T6" fmla="*/ 118 w 124"/>
                <a:gd name="T7" fmla="*/ 17 h 251"/>
                <a:gd name="T8" fmla="*/ 123 w 124"/>
                <a:gd name="T9" fmla="*/ 89 h 251"/>
                <a:gd name="T10" fmla="*/ 122 w 124"/>
                <a:gd name="T11" fmla="*/ 233 h 251"/>
                <a:gd name="T12" fmla="*/ 58 w 124"/>
                <a:gd name="T13" fmla="*/ 249 h 251"/>
                <a:gd name="T14" fmla="*/ 3 w 124"/>
                <a:gd name="T15" fmla="*/ 239 h 251"/>
                <a:gd name="T16" fmla="*/ 1 w 124"/>
                <a:gd name="T17" fmla="*/ 121 h 251"/>
                <a:gd name="T18" fmla="*/ 5 w 124"/>
                <a:gd name="T19" fmla="*/ 29 h 251"/>
                <a:gd name="T20" fmla="*/ 5 w 124"/>
                <a:gd name="T21" fmla="*/ 16 h 251"/>
                <a:gd name="T22" fmla="*/ 46 w 124"/>
                <a:gd name="T2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251">
                  <a:moveTo>
                    <a:pt x="46" y="0"/>
                  </a:moveTo>
                  <a:cubicBezTo>
                    <a:pt x="46" y="0"/>
                    <a:pt x="62" y="3"/>
                    <a:pt x="69" y="4"/>
                  </a:cubicBezTo>
                  <a:cubicBezTo>
                    <a:pt x="77" y="5"/>
                    <a:pt x="89" y="4"/>
                    <a:pt x="89" y="4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7"/>
                    <a:pt x="123" y="64"/>
                    <a:pt x="123" y="89"/>
                  </a:cubicBezTo>
                  <a:cubicBezTo>
                    <a:pt x="124" y="114"/>
                    <a:pt x="121" y="224"/>
                    <a:pt x="122" y="233"/>
                  </a:cubicBezTo>
                  <a:cubicBezTo>
                    <a:pt x="122" y="233"/>
                    <a:pt x="114" y="251"/>
                    <a:pt x="58" y="249"/>
                  </a:cubicBezTo>
                  <a:cubicBezTo>
                    <a:pt x="26" y="248"/>
                    <a:pt x="3" y="239"/>
                    <a:pt x="3" y="239"/>
                  </a:cubicBezTo>
                  <a:cubicBezTo>
                    <a:pt x="3" y="239"/>
                    <a:pt x="2" y="143"/>
                    <a:pt x="1" y="121"/>
                  </a:cubicBezTo>
                  <a:cubicBezTo>
                    <a:pt x="0" y="99"/>
                    <a:pt x="5" y="41"/>
                    <a:pt x="5" y="29"/>
                  </a:cubicBezTo>
                  <a:cubicBezTo>
                    <a:pt x="5" y="16"/>
                    <a:pt x="5" y="16"/>
                    <a:pt x="5" y="16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BC2C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7CBA4102-31ED-4201-B0F0-F41E9221D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" y="1517"/>
              <a:ext cx="678" cy="585"/>
            </a:xfrm>
            <a:custGeom>
              <a:avLst/>
              <a:gdLst>
                <a:gd name="T0" fmla="*/ 22 w 162"/>
                <a:gd name="T1" fmla="*/ 0 h 140"/>
                <a:gd name="T2" fmla="*/ 11 w 162"/>
                <a:gd name="T3" fmla="*/ 56 h 140"/>
                <a:gd name="T4" fmla="*/ 68 w 162"/>
                <a:gd name="T5" fmla="*/ 120 h 140"/>
                <a:gd name="T6" fmla="*/ 155 w 162"/>
                <a:gd name="T7" fmla="*/ 140 h 140"/>
                <a:gd name="T8" fmla="*/ 160 w 162"/>
                <a:gd name="T9" fmla="*/ 120 h 140"/>
                <a:gd name="T10" fmla="*/ 87 w 162"/>
                <a:gd name="T11" fmla="*/ 92 h 140"/>
                <a:gd name="T12" fmla="*/ 22 w 162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40">
                  <a:moveTo>
                    <a:pt x="22" y="0"/>
                  </a:moveTo>
                  <a:cubicBezTo>
                    <a:pt x="22" y="0"/>
                    <a:pt x="0" y="15"/>
                    <a:pt x="11" y="56"/>
                  </a:cubicBezTo>
                  <a:cubicBezTo>
                    <a:pt x="15" y="70"/>
                    <a:pt x="68" y="120"/>
                    <a:pt x="68" y="120"/>
                  </a:cubicBezTo>
                  <a:cubicBezTo>
                    <a:pt x="155" y="140"/>
                    <a:pt x="155" y="140"/>
                    <a:pt x="155" y="140"/>
                  </a:cubicBezTo>
                  <a:cubicBezTo>
                    <a:pt x="155" y="140"/>
                    <a:pt x="162" y="128"/>
                    <a:pt x="160" y="120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7" y="92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5F2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3718C799-7E51-4538-8AFA-96424A3BA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" y="2478"/>
              <a:ext cx="76" cy="46"/>
            </a:xfrm>
            <a:custGeom>
              <a:avLst/>
              <a:gdLst>
                <a:gd name="T0" fmla="*/ 5 w 76"/>
                <a:gd name="T1" fmla="*/ 33 h 46"/>
                <a:gd name="T2" fmla="*/ 25 w 76"/>
                <a:gd name="T3" fmla="*/ 0 h 46"/>
                <a:gd name="T4" fmla="*/ 76 w 76"/>
                <a:gd name="T5" fmla="*/ 0 h 46"/>
                <a:gd name="T6" fmla="*/ 71 w 76"/>
                <a:gd name="T7" fmla="*/ 41 h 46"/>
                <a:gd name="T8" fmla="*/ 46 w 76"/>
                <a:gd name="T9" fmla="*/ 46 h 46"/>
                <a:gd name="T10" fmla="*/ 0 w 76"/>
                <a:gd name="T11" fmla="*/ 46 h 46"/>
                <a:gd name="T12" fmla="*/ 5 w 76"/>
                <a:gd name="T13" fmla="*/ 3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6">
                  <a:moveTo>
                    <a:pt x="5" y="33"/>
                  </a:moveTo>
                  <a:lnTo>
                    <a:pt x="25" y="0"/>
                  </a:lnTo>
                  <a:lnTo>
                    <a:pt x="76" y="0"/>
                  </a:lnTo>
                  <a:lnTo>
                    <a:pt x="71" y="41"/>
                  </a:lnTo>
                  <a:lnTo>
                    <a:pt x="46" y="46"/>
                  </a:lnTo>
                  <a:lnTo>
                    <a:pt x="0" y="46"/>
                  </a:lnTo>
                  <a:lnTo>
                    <a:pt x="5" y="33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56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761071E0-DE3B-4167-A9F7-A29006E11C53}"/>
              </a:ext>
            </a:extLst>
          </p:cNvPr>
          <p:cNvSpPr txBox="1"/>
          <p:nvPr/>
        </p:nvSpPr>
        <p:spPr>
          <a:xfrm>
            <a:off x="3872221" y="176139"/>
            <a:ext cx="574516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22948E8-0E4C-4026-B9A5-FE299D715A4C}"/>
              </a:ext>
            </a:extLst>
          </p:cNvPr>
          <p:cNvSpPr>
            <a:spLocks/>
          </p:cNvSpPr>
          <p:nvPr/>
        </p:nvSpPr>
        <p:spPr bwMode="auto">
          <a:xfrm>
            <a:off x="4798386" y="1314541"/>
            <a:ext cx="688975" cy="554037"/>
          </a:xfrm>
          <a:custGeom>
            <a:avLst/>
            <a:gdLst>
              <a:gd name="T0" fmla="*/ 0 w 131"/>
              <a:gd name="T1" fmla="*/ 104 h 104"/>
              <a:gd name="T2" fmla="*/ 79 w 131"/>
              <a:gd name="T3" fmla="*/ 104 h 104"/>
              <a:gd name="T4" fmla="*/ 131 w 131"/>
              <a:gd name="T5" fmla="*/ 52 h 104"/>
              <a:gd name="T6" fmla="*/ 131 w 131"/>
              <a:gd name="T7" fmla="*/ 52 h 104"/>
              <a:gd name="T8" fmla="*/ 79 w 131"/>
              <a:gd name="T9" fmla="*/ 0 h 104"/>
              <a:gd name="T10" fmla="*/ 0 w 131"/>
              <a:gd name="T11" fmla="*/ 0 h 104"/>
              <a:gd name="T12" fmla="*/ 0 w 131"/>
              <a:gd name="T1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04">
                <a:moveTo>
                  <a:pt x="0" y="104"/>
                </a:moveTo>
                <a:cubicBezTo>
                  <a:pt x="79" y="104"/>
                  <a:pt x="79" y="104"/>
                  <a:pt x="79" y="104"/>
                </a:cubicBezTo>
                <a:cubicBezTo>
                  <a:pt x="108" y="104"/>
                  <a:pt x="131" y="80"/>
                  <a:pt x="131" y="52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1" y="23"/>
                  <a:pt x="108" y="0"/>
                  <a:pt x="7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5F29A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3A49EFB1-C508-412E-A749-69DBD97378BB}"/>
              </a:ext>
            </a:extLst>
          </p:cNvPr>
          <p:cNvSpPr>
            <a:spLocks/>
          </p:cNvSpPr>
          <p:nvPr/>
        </p:nvSpPr>
        <p:spPr bwMode="auto">
          <a:xfrm>
            <a:off x="424823" y="1084354"/>
            <a:ext cx="4446588" cy="1071562"/>
          </a:xfrm>
          <a:custGeom>
            <a:avLst/>
            <a:gdLst>
              <a:gd name="T0" fmla="*/ 808 w 844"/>
              <a:gd name="T1" fmla="*/ 0 h 201"/>
              <a:gd name="T2" fmla="*/ 101 w 844"/>
              <a:gd name="T3" fmla="*/ 0 h 201"/>
              <a:gd name="T4" fmla="*/ 0 w 844"/>
              <a:gd name="T5" fmla="*/ 100 h 201"/>
              <a:gd name="T6" fmla="*/ 0 w 844"/>
              <a:gd name="T7" fmla="*/ 100 h 201"/>
              <a:gd name="T8" fmla="*/ 101 w 844"/>
              <a:gd name="T9" fmla="*/ 201 h 201"/>
              <a:gd name="T10" fmla="*/ 808 w 844"/>
              <a:gd name="T11" fmla="*/ 201 h 201"/>
              <a:gd name="T12" fmla="*/ 844 w 844"/>
              <a:gd name="T13" fmla="*/ 164 h 201"/>
              <a:gd name="T14" fmla="*/ 844 w 844"/>
              <a:gd name="T15" fmla="*/ 36 h 201"/>
              <a:gd name="T16" fmla="*/ 808 w 8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201">
                <a:moveTo>
                  <a:pt x="8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56"/>
                  <a:pt x="45" y="201"/>
                  <a:pt x="101" y="201"/>
                </a:cubicBezTo>
                <a:cubicBezTo>
                  <a:pt x="808" y="201"/>
                  <a:pt x="808" y="201"/>
                  <a:pt x="808" y="201"/>
                </a:cubicBezTo>
                <a:cubicBezTo>
                  <a:pt x="828" y="201"/>
                  <a:pt x="844" y="185"/>
                  <a:pt x="844" y="164"/>
                </a:cubicBezTo>
                <a:cubicBezTo>
                  <a:pt x="844" y="36"/>
                  <a:pt x="844" y="36"/>
                  <a:pt x="844" y="36"/>
                </a:cubicBezTo>
                <a:cubicBezTo>
                  <a:pt x="844" y="16"/>
                  <a:pt x="828" y="0"/>
                  <a:pt x="808" y="0"/>
                </a:cubicBezTo>
                <a:close/>
              </a:path>
            </a:pathLst>
          </a:custGeom>
          <a:gradFill>
            <a:gsLst>
              <a:gs pos="0">
                <a:srgbClr val="5D29A3"/>
              </a:gs>
              <a:gs pos="100000">
                <a:srgbClr val="BC2CF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9B4DBE03-34B6-4371-A34C-2527750C3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9" y="1184365"/>
            <a:ext cx="861390" cy="8715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762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C5806307-BF92-4B9D-86D0-E1160EE516C2}"/>
              </a:ext>
            </a:extLst>
          </p:cNvPr>
          <p:cNvSpPr>
            <a:spLocks/>
          </p:cNvSpPr>
          <p:nvPr/>
        </p:nvSpPr>
        <p:spPr bwMode="auto">
          <a:xfrm>
            <a:off x="10755862" y="2098765"/>
            <a:ext cx="688975" cy="554037"/>
          </a:xfrm>
          <a:custGeom>
            <a:avLst/>
            <a:gdLst>
              <a:gd name="T0" fmla="*/ 0 w 131"/>
              <a:gd name="T1" fmla="*/ 104 h 104"/>
              <a:gd name="T2" fmla="*/ 79 w 131"/>
              <a:gd name="T3" fmla="*/ 104 h 104"/>
              <a:gd name="T4" fmla="*/ 131 w 131"/>
              <a:gd name="T5" fmla="*/ 52 h 104"/>
              <a:gd name="T6" fmla="*/ 131 w 131"/>
              <a:gd name="T7" fmla="*/ 52 h 104"/>
              <a:gd name="T8" fmla="*/ 79 w 131"/>
              <a:gd name="T9" fmla="*/ 0 h 104"/>
              <a:gd name="T10" fmla="*/ 0 w 131"/>
              <a:gd name="T11" fmla="*/ 0 h 104"/>
              <a:gd name="T12" fmla="*/ 0 w 131"/>
              <a:gd name="T1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04">
                <a:moveTo>
                  <a:pt x="0" y="104"/>
                </a:moveTo>
                <a:cubicBezTo>
                  <a:pt x="79" y="104"/>
                  <a:pt x="79" y="104"/>
                  <a:pt x="79" y="104"/>
                </a:cubicBezTo>
                <a:cubicBezTo>
                  <a:pt x="108" y="104"/>
                  <a:pt x="131" y="80"/>
                  <a:pt x="131" y="52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1" y="23"/>
                  <a:pt x="108" y="0"/>
                  <a:pt x="7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FF62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07852E55-AD1F-44E4-B875-77033EAE4170}"/>
              </a:ext>
            </a:extLst>
          </p:cNvPr>
          <p:cNvSpPr>
            <a:spLocks/>
          </p:cNvSpPr>
          <p:nvPr/>
        </p:nvSpPr>
        <p:spPr bwMode="auto">
          <a:xfrm>
            <a:off x="6382299" y="1868578"/>
            <a:ext cx="4446588" cy="1071562"/>
          </a:xfrm>
          <a:custGeom>
            <a:avLst/>
            <a:gdLst>
              <a:gd name="T0" fmla="*/ 808 w 844"/>
              <a:gd name="T1" fmla="*/ 0 h 201"/>
              <a:gd name="T2" fmla="*/ 101 w 844"/>
              <a:gd name="T3" fmla="*/ 0 h 201"/>
              <a:gd name="T4" fmla="*/ 0 w 844"/>
              <a:gd name="T5" fmla="*/ 100 h 201"/>
              <a:gd name="T6" fmla="*/ 0 w 844"/>
              <a:gd name="T7" fmla="*/ 100 h 201"/>
              <a:gd name="T8" fmla="*/ 101 w 844"/>
              <a:gd name="T9" fmla="*/ 201 h 201"/>
              <a:gd name="T10" fmla="*/ 808 w 844"/>
              <a:gd name="T11" fmla="*/ 201 h 201"/>
              <a:gd name="T12" fmla="*/ 844 w 844"/>
              <a:gd name="T13" fmla="*/ 164 h 201"/>
              <a:gd name="T14" fmla="*/ 844 w 844"/>
              <a:gd name="T15" fmla="*/ 36 h 201"/>
              <a:gd name="T16" fmla="*/ 808 w 8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201">
                <a:moveTo>
                  <a:pt x="8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56"/>
                  <a:pt x="45" y="201"/>
                  <a:pt x="101" y="201"/>
                </a:cubicBezTo>
                <a:cubicBezTo>
                  <a:pt x="808" y="201"/>
                  <a:pt x="808" y="201"/>
                  <a:pt x="808" y="201"/>
                </a:cubicBezTo>
                <a:cubicBezTo>
                  <a:pt x="828" y="201"/>
                  <a:pt x="844" y="185"/>
                  <a:pt x="844" y="164"/>
                </a:cubicBezTo>
                <a:cubicBezTo>
                  <a:pt x="844" y="36"/>
                  <a:pt x="844" y="36"/>
                  <a:pt x="844" y="36"/>
                </a:cubicBezTo>
                <a:cubicBezTo>
                  <a:pt x="844" y="16"/>
                  <a:pt x="828" y="0"/>
                  <a:pt x="808" y="0"/>
                </a:cubicBezTo>
                <a:close/>
              </a:path>
            </a:pathLst>
          </a:custGeom>
          <a:gradFill>
            <a:gsLst>
              <a:gs pos="0">
                <a:srgbClr val="FF3352"/>
              </a:gs>
              <a:gs pos="92000">
                <a:srgbClr val="FF9A00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3BDDBD53-1365-4A06-8F98-570056D9B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355" y="1968589"/>
            <a:ext cx="861390" cy="8715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762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78FB9665-ED88-4133-9868-5C02995989A7}"/>
              </a:ext>
            </a:extLst>
          </p:cNvPr>
          <p:cNvSpPr>
            <a:spLocks/>
          </p:cNvSpPr>
          <p:nvPr/>
        </p:nvSpPr>
        <p:spPr bwMode="auto">
          <a:xfrm>
            <a:off x="5121411" y="2801200"/>
            <a:ext cx="688975" cy="554037"/>
          </a:xfrm>
          <a:custGeom>
            <a:avLst/>
            <a:gdLst>
              <a:gd name="T0" fmla="*/ 0 w 131"/>
              <a:gd name="T1" fmla="*/ 104 h 104"/>
              <a:gd name="T2" fmla="*/ 79 w 131"/>
              <a:gd name="T3" fmla="*/ 104 h 104"/>
              <a:gd name="T4" fmla="*/ 131 w 131"/>
              <a:gd name="T5" fmla="*/ 52 h 104"/>
              <a:gd name="T6" fmla="*/ 131 w 131"/>
              <a:gd name="T7" fmla="*/ 52 h 104"/>
              <a:gd name="T8" fmla="*/ 79 w 131"/>
              <a:gd name="T9" fmla="*/ 0 h 104"/>
              <a:gd name="T10" fmla="*/ 0 w 131"/>
              <a:gd name="T11" fmla="*/ 0 h 104"/>
              <a:gd name="T12" fmla="*/ 0 w 131"/>
              <a:gd name="T1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04">
                <a:moveTo>
                  <a:pt x="0" y="104"/>
                </a:moveTo>
                <a:cubicBezTo>
                  <a:pt x="79" y="104"/>
                  <a:pt x="79" y="104"/>
                  <a:pt x="79" y="104"/>
                </a:cubicBezTo>
                <a:cubicBezTo>
                  <a:pt x="108" y="104"/>
                  <a:pt x="131" y="80"/>
                  <a:pt x="131" y="52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1" y="23"/>
                  <a:pt x="108" y="0"/>
                  <a:pt x="7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5F29A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884CE08B-F424-41C7-B0E3-25CDBADF78AF}"/>
              </a:ext>
            </a:extLst>
          </p:cNvPr>
          <p:cNvSpPr>
            <a:spLocks/>
          </p:cNvSpPr>
          <p:nvPr/>
        </p:nvSpPr>
        <p:spPr bwMode="auto">
          <a:xfrm>
            <a:off x="533879" y="2571014"/>
            <a:ext cx="4669769" cy="1071562"/>
          </a:xfrm>
          <a:custGeom>
            <a:avLst/>
            <a:gdLst>
              <a:gd name="T0" fmla="*/ 808 w 844"/>
              <a:gd name="T1" fmla="*/ 0 h 201"/>
              <a:gd name="T2" fmla="*/ 101 w 844"/>
              <a:gd name="T3" fmla="*/ 0 h 201"/>
              <a:gd name="T4" fmla="*/ 0 w 844"/>
              <a:gd name="T5" fmla="*/ 100 h 201"/>
              <a:gd name="T6" fmla="*/ 0 w 844"/>
              <a:gd name="T7" fmla="*/ 100 h 201"/>
              <a:gd name="T8" fmla="*/ 101 w 844"/>
              <a:gd name="T9" fmla="*/ 201 h 201"/>
              <a:gd name="T10" fmla="*/ 808 w 844"/>
              <a:gd name="T11" fmla="*/ 201 h 201"/>
              <a:gd name="T12" fmla="*/ 844 w 844"/>
              <a:gd name="T13" fmla="*/ 164 h 201"/>
              <a:gd name="T14" fmla="*/ 844 w 844"/>
              <a:gd name="T15" fmla="*/ 36 h 201"/>
              <a:gd name="T16" fmla="*/ 808 w 8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201">
                <a:moveTo>
                  <a:pt x="8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56"/>
                  <a:pt x="45" y="201"/>
                  <a:pt x="101" y="201"/>
                </a:cubicBezTo>
                <a:cubicBezTo>
                  <a:pt x="808" y="201"/>
                  <a:pt x="808" y="201"/>
                  <a:pt x="808" y="201"/>
                </a:cubicBezTo>
                <a:cubicBezTo>
                  <a:pt x="828" y="201"/>
                  <a:pt x="844" y="185"/>
                  <a:pt x="844" y="164"/>
                </a:cubicBezTo>
                <a:cubicBezTo>
                  <a:pt x="844" y="36"/>
                  <a:pt x="844" y="36"/>
                  <a:pt x="844" y="36"/>
                </a:cubicBezTo>
                <a:cubicBezTo>
                  <a:pt x="844" y="16"/>
                  <a:pt x="828" y="0"/>
                  <a:pt x="808" y="0"/>
                </a:cubicBezTo>
                <a:close/>
              </a:path>
            </a:pathLst>
          </a:custGeom>
          <a:gradFill>
            <a:gsLst>
              <a:gs pos="0">
                <a:srgbClr val="5D29A3"/>
              </a:gs>
              <a:gs pos="100000">
                <a:srgbClr val="BC2CF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Oval 7">
            <a:extLst>
              <a:ext uri="{FF2B5EF4-FFF2-40B4-BE49-F238E27FC236}">
                <a16:creationId xmlns:a16="http://schemas.microsoft.com/office/drawing/2014/main" id="{1242468B-340D-45F8-99CE-9ED9A8621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6" y="2671025"/>
            <a:ext cx="861390" cy="8715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762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DEAE3CF1-1B72-49A5-AF4B-FC7DFCB92C8E}"/>
              </a:ext>
            </a:extLst>
          </p:cNvPr>
          <p:cNvSpPr>
            <a:spLocks/>
          </p:cNvSpPr>
          <p:nvPr/>
        </p:nvSpPr>
        <p:spPr bwMode="auto">
          <a:xfrm>
            <a:off x="10860089" y="3567980"/>
            <a:ext cx="688975" cy="554037"/>
          </a:xfrm>
          <a:custGeom>
            <a:avLst/>
            <a:gdLst>
              <a:gd name="T0" fmla="*/ 0 w 131"/>
              <a:gd name="T1" fmla="*/ 104 h 104"/>
              <a:gd name="T2" fmla="*/ 79 w 131"/>
              <a:gd name="T3" fmla="*/ 104 h 104"/>
              <a:gd name="T4" fmla="*/ 131 w 131"/>
              <a:gd name="T5" fmla="*/ 52 h 104"/>
              <a:gd name="T6" fmla="*/ 131 w 131"/>
              <a:gd name="T7" fmla="*/ 52 h 104"/>
              <a:gd name="T8" fmla="*/ 79 w 131"/>
              <a:gd name="T9" fmla="*/ 0 h 104"/>
              <a:gd name="T10" fmla="*/ 0 w 131"/>
              <a:gd name="T11" fmla="*/ 0 h 104"/>
              <a:gd name="T12" fmla="*/ 0 w 131"/>
              <a:gd name="T1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04">
                <a:moveTo>
                  <a:pt x="0" y="104"/>
                </a:moveTo>
                <a:cubicBezTo>
                  <a:pt x="79" y="104"/>
                  <a:pt x="79" y="104"/>
                  <a:pt x="79" y="104"/>
                </a:cubicBezTo>
                <a:cubicBezTo>
                  <a:pt x="108" y="104"/>
                  <a:pt x="131" y="80"/>
                  <a:pt x="131" y="52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1" y="23"/>
                  <a:pt x="108" y="0"/>
                  <a:pt x="7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FF62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7EFD1689-F6DD-4272-B2B8-14E79C19BD03}"/>
              </a:ext>
            </a:extLst>
          </p:cNvPr>
          <p:cNvSpPr>
            <a:spLocks/>
          </p:cNvSpPr>
          <p:nvPr/>
        </p:nvSpPr>
        <p:spPr bwMode="auto">
          <a:xfrm>
            <a:off x="6486526" y="3337793"/>
            <a:ext cx="4446588" cy="1071562"/>
          </a:xfrm>
          <a:custGeom>
            <a:avLst/>
            <a:gdLst>
              <a:gd name="T0" fmla="*/ 808 w 844"/>
              <a:gd name="T1" fmla="*/ 0 h 201"/>
              <a:gd name="T2" fmla="*/ 101 w 844"/>
              <a:gd name="T3" fmla="*/ 0 h 201"/>
              <a:gd name="T4" fmla="*/ 0 w 844"/>
              <a:gd name="T5" fmla="*/ 100 h 201"/>
              <a:gd name="T6" fmla="*/ 0 w 844"/>
              <a:gd name="T7" fmla="*/ 100 h 201"/>
              <a:gd name="T8" fmla="*/ 101 w 844"/>
              <a:gd name="T9" fmla="*/ 201 h 201"/>
              <a:gd name="T10" fmla="*/ 808 w 844"/>
              <a:gd name="T11" fmla="*/ 201 h 201"/>
              <a:gd name="T12" fmla="*/ 844 w 844"/>
              <a:gd name="T13" fmla="*/ 164 h 201"/>
              <a:gd name="T14" fmla="*/ 844 w 844"/>
              <a:gd name="T15" fmla="*/ 36 h 201"/>
              <a:gd name="T16" fmla="*/ 808 w 8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201">
                <a:moveTo>
                  <a:pt x="8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56"/>
                  <a:pt x="45" y="201"/>
                  <a:pt x="101" y="201"/>
                </a:cubicBezTo>
                <a:cubicBezTo>
                  <a:pt x="808" y="201"/>
                  <a:pt x="808" y="201"/>
                  <a:pt x="808" y="201"/>
                </a:cubicBezTo>
                <a:cubicBezTo>
                  <a:pt x="828" y="201"/>
                  <a:pt x="844" y="185"/>
                  <a:pt x="844" y="164"/>
                </a:cubicBezTo>
                <a:cubicBezTo>
                  <a:pt x="844" y="36"/>
                  <a:pt x="844" y="36"/>
                  <a:pt x="844" y="36"/>
                </a:cubicBezTo>
                <a:cubicBezTo>
                  <a:pt x="844" y="16"/>
                  <a:pt x="828" y="0"/>
                  <a:pt x="808" y="0"/>
                </a:cubicBezTo>
                <a:close/>
              </a:path>
            </a:pathLst>
          </a:custGeom>
          <a:gradFill>
            <a:gsLst>
              <a:gs pos="0">
                <a:srgbClr val="FF3352"/>
              </a:gs>
              <a:gs pos="92000">
                <a:srgbClr val="FF9A00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7">
            <a:extLst>
              <a:ext uri="{FF2B5EF4-FFF2-40B4-BE49-F238E27FC236}">
                <a16:creationId xmlns:a16="http://schemas.microsoft.com/office/drawing/2014/main" id="{0FC24711-275B-4BC8-9B46-6BC2C8BC1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582" y="3437804"/>
            <a:ext cx="861390" cy="8715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762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D7E63FC-E8FF-44C4-A51C-B4C98759EA87}"/>
              </a:ext>
            </a:extLst>
          </p:cNvPr>
          <p:cNvSpPr txBox="1"/>
          <p:nvPr/>
        </p:nvSpPr>
        <p:spPr>
          <a:xfrm>
            <a:off x="1365322" y="1328759"/>
            <a:ext cx="3952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asis MT Pro Black" panose="02040A04050005020304" pitchFamily="18" charset="0"/>
                <a:cs typeface="Segoe UI Light" panose="020B0502040204020203" pitchFamily="34" charset="0"/>
              </a:rPr>
              <a:t>What is CI/CD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5D8766-A6AF-414E-858C-8329E46820CD}"/>
              </a:ext>
            </a:extLst>
          </p:cNvPr>
          <p:cNvSpPr txBox="1"/>
          <p:nvPr/>
        </p:nvSpPr>
        <p:spPr>
          <a:xfrm>
            <a:off x="7395147" y="2124493"/>
            <a:ext cx="345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asis MT Pro Black" panose="02040A04050005020304" pitchFamily="18" charset="0"/>
                <a:cs typeface="Segoe UI Light" panose="020B0502040204020203" pitchFamily="34" charset="0"/>
              </a:rPr>
              <a:t>Why use Jenkins?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AD7E8F-1C97-4268-943C-D21098567FB2}"/>
              </a:ext>
            </a:extLst>
          </p:cNvPr>
          <p:cNvSpPr txBox="1"/>
          <p:nvPr/>
        </p:nvSpPr>
        <p:spPr>
          <a:xfrm>
            <a:off x="1594174" y="2813176"/>
            <a:ext cx="389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asis MT Pro Black" panose="02040A04050005020304" pitchFamily="18" charset="0"/>
                <a:cs typeface="Segoe UI Light" panose="020B0502040204020203" pitchFamily="34" charset="0"/>
              </a:rPr>
              <a:t>How Jenkins </a:t>
            </a:r>
            <a:r>
              <a:rPr lang="en-IN" sz="2800" b="1" dirty="0">
                <a:solidFill>
                  <a:schemeClr val="bg1"/>
                </a:solidFill>
                <a:latin typeface="Amasis MT Pro Black" panose="02040A04050005020304" pitchFamily="18" charset="0"/>
                <a:cs typeface="Segoe UI Light" panose="020B0502040204020203" pitchFamily="34" charset="0"/>
              </a:rPr>
              <a:t>Works </a:t>
            </a:r>
            <a:endParaRPr lang="en-US" sz="2800" b="1" dirty="0">
              <a:solidFill>
                <a:schemeClr val="bg1"/>
              </a:solidFill>
              <a:latin typeface="Amasis MT Pro Black" panose="02040A04050005020304" pitchFamily="18" charset="0"/>
              <a:cs typeface="Segoe UI Light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08CE5C-89C9-4F75-BA07-4684E8961EFC}"/>
              </a:ext>
            </a:extLst>
          </p:cNvPr>
          <p:cNvSpPr txBox="1"/>
          <p:nvPr/>
        </p:nvSpPr>
        <p:spPr>
          <a:xfrm>
            <a:off x="7454385" y="3355237"/>
            <a:ext cx="3536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asis MT Pro Black" panose="02040A04050005020304" pitchFamily="18" charset="0"/>
                <a:cs typeface="Segoe UI Light" panose="020B0502040204020203" pitchFamily="34" charset="0"/>
              </a:rPr>
              <a:t>Jenkins Architecture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937B7C-59D7-4301-B08F-F2C116AED1D4}"/>
              </a:ext>
            </a:extLst>
          </p:cNvPr>
          <p:cNvSpPr txBox="1"/>
          <p:nvPr/>
        </p:nvSpPr>
        <p:spPr>
          <a:xfrm>
            <a:off x="4955955" y="1437672"/>
            <a:ext cx="3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B44BA6-267F-4789-957C-69A76964D61F}"/>
              </a:ext>
            </a:extLst>
          </p:cNvPr>
          <p:cNvSpPr txBox="1"/>
          <p:nvPr/>
        </p:nvSpPr>
        <p:spPr>
          <a:xfrm>
            <a:off x="10913431" y="2221896"/>
            <a:ext cx="3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914CE97-CFA1-4347-A4DE-A99C5E68CA4B}"/>
              </a:ext>
            </a:extLst>
          </p:cNvPr>
          <p:cNvSpPr txBox="1"/>
          <p:nvPr/>
        </p:nvSpPr>
        <p:spPr>
          <a:xfrm>
            <a:off x="5293496" y="2932689"/>
            <a:ext cx="3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9E0367-F480-4106-BF39-014915C45477}"/>
              </a:ext>
            </a:extLst>
          </p:cNvPr>
          <p:cNvSpPr txBox="1"/>
          <p:nvPr/>
        </p:nvSpPr>
        <p:spPr>
          <a:xfrm>
            <a:off x="11023120" y="3691111"/>
            <a:ext cx="3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BD7A1C7-D960-4C35-B00C-CFCDD0A3DC1D}"/>
              </a:ext>
            </a:extLst>
          </p:cNvPr>
          <p:cNvGrpSpPr/>
          <p:nvPr/>
        </p:nvGrpSpPr>
        <p:grpSpPr>
          <a:xfrm flipH="1">
            <a:off x="6761783" y="2211195"/>
            <a:ext cx="320534" cy="386330"/>
            <a:chOff x="4170363" y="2882900"/>
            <a:chExt cx="301625" cy="363538"/>
          </a:xfrm>
          <a:solidFill>
            <a:schemeClr val="tx1"/>
          </a:solidFill>
        </p:grpSpPr>
        <p:sp>
          <p:nvSpPr>
            <p:cNvPr id="127" name="Freeform 103">
              <a:extLst>
                <a:ext uri="{FF2B5EF4-FFF2-40B4-BE49-F238E27FC236}">
                  <a16:creationId xmlns:a16="http://schemas.microsoft.com/office/drawing/2014/main" id="{F7B05B99-B238-4416-A260-D0C6131C7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0363" y="3125788"/>
              <a:ext cx="301625" cy="120650"/>
            </a:xfrm>
            <a:custGeom>
              <a:avLst/>
              <a:gdLst>
                <a:gd name="T0" fmla="*/ 68 w 80"/>
                <a:gd name="T1" fmla="*/ 8 h 32"/>
                <a:gd name="T2" fmla="*/ 12 w 80"/>
                <a:gd name="T3" fmla="*/ 8 h 32"/>
                <a:gd name="T4" fmla="*/ 12 w 80"/>
                <a:gd name="T5" fmla="*/ 0 h 32"/>
                <a:gd name="T6" fmla="*/ 0 w 80"/>
                <a:gd name="T7" fmla="*/ 0 h 32"/>
                <a:gd name="T8" fmla="*/ 0 w 80"/>
                <a:gd name="T9" fmla="*/ 22 h 32"/>
                <a:gd name="T10" fmla="*/ 10 w 80"/>
                <a:gd name="T11" fmla="*/ 32 h 32"/>
                <a:gd name="T12" fmla="*/ 70 w 80"/>
                <a:gd name="T13" fmla="*/ 32 h 32"/>
                <a:gd name="T14" fmla="*/ 80 w 80"/>
                <a:gd name="T15" fmla="*/ 22 h 32"/>
                <a:gd name="T16" fmla="*/ 80 w 80"/>
                <a:gd name="T17" fmla="*/ 0 h 32"/>
                <a:gd name="T18" fmla="*/ 68 w 80"/>
                <a:gd name="T19" fmla="*/ 0 h 32"/>
                <a:gd name="T20" fmla="*/ 68 w 80"/>
                <a:gd name="T21" fmla="*/ 8 h 32"/>
                <a:gd name="T22" fmla="*/ 18 w 80"/>
                <a:gd name="T23" fmla="*/ 20 h 32"/>
                <a:gd name="T24" fmla="*/ 16 w 80"/>
                <a:gd name="T25" fmla="*/ 18 h 32"/>
                <a:gd name="T26" fmla="*/ 18 w 80"/>
                <a:gd name="T27" fmla="*/ 16 h 32"/>
                <a:gd name="T28" fmla="*/ 20 w 80"/>
                <a:gd name="T29" fmla="*/ 18 h 32"/>
                <a:gd name="T30" fmla="*/ 18 w 80"/>
                <a:gd name="T31" fmla="*/ 20 h 32"/>
                <a:gd name="T32" fmla="*/ 26 w 80"/>
                <a:gd name="T33" fmla="*/ 20 h 32"/>
                <a:gd name="T34" fmla="*/ 24 w 80"/>
                <a:gd name="T35" fmla="*/ 18 h 32"/>
                <a:gd name="T36" fmla="*/ 26 w 80"/>
                <a:gd name="T37" fmla="*/ 16 h 32"/>
                <a:gd name="T38" fmla="*/ 28 w 80"/>
                <a:gd name="T39" fmla="*/ 18 h 32"/>
                <a:gd name="T40" fmla="*/ 26 w 80"/>
                <a:gd name="T41" fmla="*/ 20 h 32"/>
                <a:gd name="T42" fmla="*/ 48 w 80"/>
                <a:gd name="T43" fmla="*/ 20 h 32"/>
                <a:gd name="T44" fmla="*/ 44 w 80"/>
                <a:gd name="T45" fmla="*/ 24 h 32"/>
                <a:gd name="T46" fmla="*/ 36 w 80"/>
                <a:gd name="T47" fmla="*/ 24 h 32"/>
                <a:gd name="T48" fmla="*/ 32 w 80"/>
                <a:gd name="T49" fmla="*/ 20 h 32"/>
                <a:gd name="T50" fmla="*/ 32 w 80"/>
                <a:gd name="T51" fmla="*/ 16 h 32"/>
                <a:gd name="T52" fmla="*/ 36 w 80"/>
                <a:gd name="T53" fmla="*/ 12 h 32"/>
                <a:gd name="T54" fmla="*/ 44 w 80"/>
                <a:gd name="T55" fmla="*/ 12 h 32"/>
                <a:gd name="T56" fmla="*/ 48 w 80"/>
                <a:gd name="T57" fmla="*/ 16 h 32"/>
                <a:gd name="T58" fmla="*/ 48 w 80"/>
                <a:gd name="T59" fmla="*/ 20 h 32"/>
                <a:gd name="T60" fmla="*/ 54 w 80"/>
                <a:gd name="T61" fmla="*/ 20 h 32"/>
                <a:gd name="T62" fmla="*/ 52 w 80"/>
                <a:gd name="T63" fmla="*/ 18 h 32"/>
                <a:gd name="T64" fmla="*/ 54 w 80"/>
                <a:gd name="T65" fmla="*/ 16 h 32"/>
                <a:gd name="T66" fmla="*/ 56 w 80"/>
                <a:gd name="T67" fmla="*/ 18 h 32"/>
                <a:gd name="T68" fmla="*/ 54 w 80"/>
                <a:gd name="T69" fmla="*/ 20 h 32"/>
                <a:gd name="T70" fmla="*/ 62 w 80"/>
                <a:gd name="T71" fmla="*/ 20 h 32"/>
                <a:gd name="T72" fmla="*/ 60 w 80"/>
                <a:gd name="T73" fmla="*/ 18 h 32"/>
                <a:gd name="T74" fmla="*/ 62 w 80"/>
                <a:gd name="T75" fmla="*/ 16 h 32"/>
                <a:gd name="T76" fmla="*/ 64 w 80"/>
                <a:gd name="T77" fmla="*/ 18 h 32"/>
                <a:gd name="T78" fmla="*/ 62 w 80"/>
                <a:gd name="T7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" h="32">
                  <a:moveTo>
                    <a:pt x="68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4" y="32"/>
                    <a:pt x="1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6" y="32"/>
                    <a:pt x="80" y="28"/>
                    <a:pt x="80" y="2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8" y="8"/>
                  </a:lnTo>
                  <a:close/>
                  <a:moveTo>
                    <a:pt x="18" y="20"/>
                  </a:moveTo>
                  <a:cubicBezTo>
                    <a:pt x="17" y="20"/>
                    <a:pt x="16" y="19"/>
                    <a:pt x="16" y="18"/>
                  </a:cubicBezTo>
                  <a:cubicBezTo>
                    <a:pt x="16" y="17"/>
                    <a:pt x="17" y="16"/>
                    <a:pt x="18" y="16"/>
                  </a:cubicBezTo>
                  <a:cubicBezTo>
                    <a:pt x="19" y="16"/>
                    <a:pt x="20" y="17"/>
                    <a:pt x="20" y="18"/>
                  </a:cubicBezTo>
                  <a:cubicBezTo>
                    <a:pt x="20" y="19"/>
                    <a:pt x="19" y="20"/>
                    <a:pt x="18" y="20"/>
                  </a:cubicBezTo>
                  <a:close/>
                  <a:moveTo>
                    <a:pt x="26" y="20"/>
                  </a:moveTo>
                  <a:cubicBezTo>
                    <a:pt x="25" y="20"/>
                    <a:pt x="24" y="19"/>
                    <a:pt x="24" y="18"/>
                  </a:cubicBezTo>
                  <a:cubicBezTo>
                    <a:pt x="24" y="17"/>
                    <a:pt x="25" y="16"/>
                    <a:pt x="26" y="16"/>
                  </a:cubicBezTo>
                  <a:cubicBezTo>
                    <a:pt x="27" y="16"/>
                    <a:pt x="28" y="17"/>
                    <a:pt x="28" y="18"/>
                  </a:cubicBezTo>
                  <a:cubicBezTo>
                    <a:pt x="28" y="19"/>
                    <a:pt x="27" y="20"/>
                    <a:pt x="26" y="20"/>
                  </a:cubicBezTo>
                  <a:close/>
                  <a:moveTo>
                    <a:pt x="48" y="20"/>
                  </a:moveTo>
                  <a:cubicBezTo>
                    <a:pt x="48" y="22"/>
                    <a:pt x="46" y="24"/>
                    <a:pt x="4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4" y="24"/>
                    <a:pt x="32" y="22"/>
                    <a:pt x="32" y="20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4"/>
                    <a:pt x="34" y="12"/>
                    <a:pt x="36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6" y="12"/>
                    <a:pt x="48" y="14"/>
                    <a:pt x="48" y="16"/>
                  </a:cubicBezTo>
                  <a:lnTo>
                    <a:pt x="48" y="20"/>
                  </a:lnTo>
                  <a:close/>
                  <a:moveTo>
                    <a:pt x="54" y="20"/>
                  </a:moveTo>
                  <a:cubicBezTo>
                    <a:pt x="53" y="20"/>
                    <a:pt x="52" y="19"/>
                    <a:pt x="52" y="18"/>
                  </a:cubicBezTo>
                  <a:cubicBezTo>
                    <a:pt x="52" y="17"/>
                    <a:pt x="53" y="16"/>
                    <a:pt x="54" y="16"/>
                  </a:cubicBezTo>
                  <a:cubicBezTo>
                    <a:pt x="55" y="16"/>
                    <a:pt x="56" y="17"/>
                    <a:pt x="56" y="18"/>
                  </a:cubicBezTo>
                  <a:cubicBezTo>
                    <a:pt x="56" y="19"/>
                    <a:pt x="55" y="20"/>
                    <a:pt x="54" y="20"/>
                  </a:cubicBezTo>
                  <a:close/>
                  <a:moveTo>
                    <a:pt x="62" y="20"/>
                  </a:moveTo>
                  <a:cubicBezTo>
                    <a:pt x="61" y="20"/>
                    <a:pt x="60" y="19"/>
                    <a:pt x="60" y="18"/>
                  </a:cubicBezTo>
                  <a:cubicBezTo>
                    <a:pt x="60" y="17"/>
                    <a:pt x="61" y="16"/>
                    <a:pt x="62" y="16"/>
                  </a:cubicBezTo>
                  <a:cubicBezTo>
                    <a:pt x="63" y="16"/>
                    <a:pt x="64" y="17"/>
                    <a:pt x="64" y="18"/>
                  </a:cubicBezTo>
                  <a:cubicBezTo>
                    <a:pt x="64" y="19"/>
                    <a:pt x="63" y="20"/>
                    <a:pt x="6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Rectangle 104">
              <a:extLst>
                <a:ext uri="{FF2B5EF4-FFF2-40B4-BE49-F238E27FC236}">
                  <a16:creationId xmlns:a16="http://schemas.microsoft.com/office/drawing/2014/main" id="{AB6B31C1-A325-4986-8504-9DA52978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363" y="3079750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0" name="Freeform 105">
              <a:extLst>
                <a:ext uri="{FF2B5EF4-FFF2-40B4-BE49-F238E27FC236}">
                  <a16:creationId xmlns:a16="http://schemas.microsoft.com/office/drawing/2014/main" id="{97918DA2-0DF9-41F1-BA48-FAEB3FFEA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0363" y="2882900"/>
              <a:ext cx="301625" cy="136525"/>
            </a:xfrm>
            <a:custGeom>
              <a:avLst/>
              <a:gdLst>
                <a:gd name="T0" fmla="*/ 70 w 80"/>
                <a:gd name="T1" fmla="*/ 0 h 36"/>
                <a:gd name="T2" fmla="*/ 10 w 80"/>
                <a:gd name="T3" fmla="*/ 0 h 36"/>
                <a:gd name="T4" fmla="*/ 0 w 80"/>
                <a:gd name="T5" fmla="*/ 10 h 36"/>
                <a:gd name="T6" fmla="*/ 0 w 80"/>
                <a:gd name="T7" fmla="*/ 36 h 36"/>
                <a:gd name="T8" fmla="*/ 12 w 80"/>
                <a:gd name="T9" fmla="*/ 36 h 36"/>
                <a:gd name="T10" fmla="*/ 12 w 80"/>
                <a:gd name="T11" fmla="*/ 8 h 36"/>
                <a:gd name="T12" fmla="*/ 68 w 80"/>
                <a:gd name="T13" fmla="*/ 8 h 36"/>
                <a:gd name="T14" fmla="*/ 68 w 80"/>
                <a:gd name="T15" fmla="*/ 36 h 36"/>
                <a:gd name="T16" fmla="*/ 80 w 80"/>
                <a:gd name="T17" fmla="*/ 36 h 36"/>
                <a:gd name="T18" fmla="*/ 80 w 80"/>
                <a:gd name="T19" fmla="*/ 10 h 36"/>
                <a:gd name="T20" fmla="*/ 70 w 80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36">
                  <a:moveTo>
                    <a:pt x="7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4"/>
                    <a:pt x="76" y="0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Rectangle 106">
              <a:extLst>
                <a:ext uri="{FF2B5EF4-FFF2-40B4-BE49-F238E27FC236}">
                  <a16:creationId xmlns:a16="http://schemas.microsoft.com/office/drawing/2014/main" id="{0EE88C37-37C4-49BB-8523-9536AC504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950" y="3035300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Rectangle 107">
              <a:extLst>
                <a:ext uri="{FF2B5EF4-FFF2-40B4-BE49-F238E27FC236}">
                  <a16:creationId xmlns:a16="http://schemas.microsoft.com/office/drawing/2014/main" id="{9608D560-4549-48CB-8002-4D8021BA6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950" y="3079750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Rectangle 108">
              <a:extLst>
                <a:ext uri="{FF2B5EF4-FFF2-40B4-BE49-F238E27FC236}">
                  <a16:creationId xmlns:a16="http://schemas.microsoft.com/office/drawing/2014/main" id="{8207447C-AD76-4A57-8BDB-35D9F229E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363" y="3035300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09">
              <a:extLst>
                <a:ext uri="{FF2B5EF4-FFF2-40B4-BE49-F238E27FC236}">
                  <a16:creationId xmlns:a16="http://schemas.microsoft.com/office/drawing/2014/main" id="{800011FB-F0BB-4DE8-AEBD-306DED33E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3079750"/>
              <a:ext cx="134938" cy="15875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10">
              <a:extLst>
                <a:ext uri="{FF2B5EF4-FFF2-40B4-BE49-F238E27FC236}">
                  <a16:creationId xmlns:a16="http://schemas.microsoft.com/office/drawing/2014/main" id="{6EBE4038-7504-4F9B-B809-685CE040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3049588"/>
              <a:ext cx="134938" cy="15875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111">
              <a:extLst>
                <a:ext uri="{FF2B5EF4-FFF2-40B4-BE49-F238E27FC236}">
                  <a16:creationId xmlns:a16="http://schemas.microsoft.com/office/drawing/2014/main" id="{C895BC0A-BEB6-4A19-A3D4-28AED5410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3019425"/>
              <a:ext cx="134938" cy="15875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7" name="Freeform 112">
              <a:extLst>
                <a:ext uri="{FF2B5EF4-FFF2-40B4-BE49-F238E27FC236}">
                  <a16:creationId xmlns:a16="http://schemas.microsoft.com/office/drawing/2014/main" id="{A52176A2-29E1-4809-8425-6768BD7DB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2989263"/>
              <a:ext cx="134938" cy="15875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8" name="Freeform 113">
              <a:extLst>
                <a:ext uri="{FF2B5EF4-FFF2-40B4-BE49-F238E27FC236}">
                  <a16:creationId xmlns:a16="http://schemas.microsoft.com/office/drawing/2014/main" id="{C79D8B56-6F23-42E4-908A-4AD1231E2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2959100"/>
              <a:ext cx="88900" cy="14288"/>
            </a:xfrm>
            <a:custGeom>
              <a:avLst/>
              <a:gdLst>
                <a:gd name="T0" fmla="*/ 2 w 24"/>
                <a:gd name="T1" fmla="*/ 4 h 4"/>
                <a:gd name="T2" fmla="*/ 22 w 24"/>
                <a:gd name="T3" fmla="*/ 4 h 4"/>
                <a:gd name="T4" fmla="*/ 24 w 24"/>
                <a:gd name="T5" fmla="*/ 2 h 4"/>
                <a:gd name="T6" fmla="*/ 22 w 24"/>
                <a:gd name="T7" fmla="*/ 0 h 4"/>
                <a:gd name="T8" fmla="*/ 2 w 24"/>
                <a:gd name="T9" fmla="*/ 0 h 4"/>
                <a:gd name="T10" fmla="*/ 0 w 24"/>
                <a:gd name="T11" fmla="*/ 2 h 4"/>
                <a:gd name="T12" fmla="*/ 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D780BC0-D24E-4281-8FE6-409BC95C3F4C}"/>
              </a:ext>
            </a:extLst>
          </p:cNvPr>
          <p:cNvGrpSpPr/>
          <p:nvPr/>
        </p:nvGrpSpPr>
        <p:grpSpPr>
          <a:xfrm flipH="1">
            <a:off x="866117" y="2897454"/>
            <a:ext cx="415028" cy="418682"/>
            <a:chOff x="3419475" y="2882900"/>
            <a:chExt cx="360363" cy="363538"/>
          </a:xfrm>
          <a:solidFill>
            <a:schemeClr val="tx1"/>
          </a:solidFill>
        </p:grpSpPr>
        <p:sp>
          <p:nvSpPr>
            <p:cNvPr id="180" name="Freeform 157">
              <a:extLst>
                <a:ext uri="{FF2B5EF4-FFF2-40B4-BE49-F238E27FC236}">
                  <a16:creationId xmlns:a16="http://schemas.microsoft.com/office/drawing/2014/main" id="{9D349126-53F8-4343-BD8A-55D1D1757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475" y="2882900"/>
              <a:ext cx="360363" cy="273050"/>
            </a:xfrm>
            <a:custGeom>
              <a:avLst/>
              <a:gdLst>
                <a:gd name="T0" fmla="*/ 35 w 96"/>
                <a:gd name="T1" fmla="*/ 68 h 72"/>
                <a:gd name="T2" fmla="*/ 34 w 96"/>
                <a:gd name="T3" fmla="*/ 64 h 72"/>
                <a:gd name="T4" fmla="*/ 18 w 96"/>
                <a:gd name="T5" fmla="*/ 64 h 72"/>
                <a:gd name="T6" fmla="*/ 16 w 96"/>
                <a:gd name="T7" fmla="*/ 62 h 72"/>
                <a:gd name="T8" fmla="*/ 16 w 96"/>
                <a:gd name="T9" fmla="*/ 10 h 72"/>
                <a:gd name="T10" fmla="*/ 18 w 96"/>
                <a:gd name="T11" fmla="*/ 8 h 72"/>
                <a:gd name="T12" fmla="*/ 82 w 96"/>
                <a:gd name="T13" fmla="*/ 8 h 72"/>
                <a:gd name="T14" fmla="*/ 84 w 96"/>
                <a:gd name="T15" fmla="*/ 10 h 72"/>
                <a:gd name="T16" fmla="*/ 84 w 96"/>
                <a:gd name="T17" fmla="*/ 52 h 72"/>
                <a:gd name="T18" fmla="*/ 94 w 96"/>
                <a:gd name="T19" fmla="*/ 55 h 72"/>
                <a:gd name="T20" fmla="*/ 96 w 96"/>
                <a:gd name="T21" fmla="*/ 57 h 72"/>
                <a:gd name="T22" fmla="*/ 96 w 96"/>
                <a:gd name="T23" fmla="*/ 10 h 72"/>
                <a:gd name="T24" fmla="*/ 86 w 96"/>
                <a:gd name="T25" fmla="*/ 0 h 72"/>
                <a:gd name="T26" fmla="*/ 10 w 96"/>
                <a:gd name="T27" fmla="*/ 0 h 72"/>
                <a:gd name="T28" fmla="*/ 0 w 96"/>
                <a:gd name="T29" fmla="*/ 10 h 72"/>
                <a:gd name="T30" fmla="*/ 0 w 96"/>
                <a:gd name="T31" fmla="*/ 62 h 72"/>
                <a:gd name="T32" fmla="*/ 10 w 96"/>
                <a:gd name="T33" fmla="*/ 72 h 72"/>
                <a:gd name="T34" fmla="*/ 38 w 96"/>
                <a:gd name="T35" fmla="*/ 72 h 72"/>
                <a:gd name="T36" fmla="*/ 35 w 96"/>
                <a:gd name="T37" fmla="*/ 68 h 72"/>
                <a:gd name="T38" fmla="*/ 88 w 96"/>
                <a:gd name="T39" fmla="*/ 34 h 72"/>
                <a:gd name="T40" fmla="*/ 90 w 96"/>
                <a:gd name="T41" fmla="*/ 36 h 72"/>
                <a:gd name="T42" fmla="*/ 88 w 96"/>
                <a:gd name="T43" fmla="*/ 38 h 72"/>
                <a:gd name="T44" fmla="*/ 86 w 96"/>
                <a:gd name="T45" fmla="*/ 36 h 72"/>
                <a:gd name="T46" fmla="*/ 88 w 96"/>
                <a:gd name="T47" fmla="*/ 34 h 72"/>
                <a:gd name="T48" fmla="*/ 10 w 96"/>
                <a:gd name="T49" fmla="*/ 40 h 72"/>
                <a:gd name="T50" fmla="*/ 6 w 96"/>
                <a:gd name="T51" fmla="*/ 36 h 72"/>
                <a:gd name="T52" fmla="*/ 10 w 96"/>
                <a:gd name="T53" fmla="*/ 32 h 72"/>
                <a:gd name="T54" fmla="*/ 14 w 96"/>
                <a:gd name="T55" fmla="*/ 36 h 72"/>
                <a:gd name="T56" fmla="*/ 10 w 96"/>
                <a:gd name="T57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72">
                  <a:moveTo>
                    <a:pt x="35" y="68"/>
                  </a:moveTo>
                  <a:cubicBezTo>
                    <a:pt x="35" y="67"/>
                    <a:pt x="34" y="65"/>
                    <a:pt x="34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4"/>
                    <a:pt x="16" y="63"/>
                    <a:pt x="16" y="6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7" y="8"/>
                    <a:pt x="18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3" y="8"/>
                    <a:pt x="84" y="9"/>
                    <a:pt x="84" y="10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6"/>
                    <a:pt x="95" y="56"/>
                    <a:pt x="96" y="57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4"/>
                    <a:pt x="92" y="0"/>
                    <a:pt x="8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8"/>
                    <a:pt x="4" y="72"/>
                    <a:pt x="10" y="72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5" y="68"/>
                  </a:lnTo>
                  <a:close/>
                  <a:moveTo>
                    <a:pt x="88" y="34"/>
                  </a:moveTo>
                  <a:cubicBezTo>
                    <a:pt x="89" y="34"/>
                    <a:pt x="90" y="35"/>
                    <a:pt x="90" y="36"/>
                  </a:cubicBezTo>
                  <a:cubicBezTo>
                    <a:pt x="90" y="37"/>
                    <a:pt x="89" y="38"/>
                    <a:pt x="88" y="38"/>
                  </a:cubicBezTo>
                  <a:cubicBezTo>
                    <a:pt x="87" y="38"/>
                    <a:pt x="86" y="37"/>
                    <a:pt x="86" y="36"/>
                  </a:cubicBezTo>
                  <a:cubicBezTo>
                    <a:pt x="86" y="35"/>
                    <a:pt x="87" y="34"/>
                    <a:pt x="88" y="34"/>
                  </a:cubicBezTo>
                  <a:close/>
                  <a:moveTo>
                    <a:pt x="10" y="40"/>
                  </a:moveTo>
                  <a:cubicBezTo>
                    <a:pt x="8" y="40"/>
                    <a:pt x="6" y="38"/>
                    <a:pt x="6" y="36"/>
                  </a:cubicBezTo>
                  <a:cubicBezTo>
                    <a:pt x="6" y="34"/>
                    <a:pt x="8" y="32"/>
                    <a:pt x="10" y="32"/>
                  </a:cubicBezTo>
                  <a:cubicBezTo>
                    <a:pt x="12" y="32"/>
                    <a:pt x="14" y="34"/>
                    <a:pt x="14" y="36"/>
                  </a:cubicBezTo>
                  <a:cubicBezTo>
                    <a:pt x="14" y="38"/>
                    <a:pt x="12" y="40"/>
                    <a:pt x="1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1" name="Freeform 158">
              <a:extLst>
                <a:ext uri="{FF2B5EF4-FFF2-40B4-BE49-F238E27FC236}">
                  <a16:creationId xmlns:a16="http://schemas.microsoft.com/office/drawing/2014/main" id="{A91A84BB-DC86-4FDD-8CAD-9ED3EC9E5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2981325"/>
              <a:ext cx="217488" cy="265113"/>
            </a:xfrm>
            <a:custGeom>
              <a:avLst/>
              <a:gdLst>
                <a:gd name="T0" fmla="*/ 54 w 58"/>
                <a:gd name="T1" fmla="*/ 33 h 70"/>
                <a:gd name="T2" fmla="*/ 34 w 58"/>
                <a:gd name="T3" fmla="*/ 26 h 70"/>
                <a:gd name="T4" fmla="*/ 34 w 58"/>
                <a:gd name="T5" fmla="*/ 6 h 70"/>
                <a:gd name="T6" fmla="*/ 29 w 58"/>
                <a:gd name="T7" fmla="*/ 0 h 70"/>
                <a:gd name="T8" fmla="*/ 23 w 58"/>
                <a:gd name="T9" fmla="*/ 0 h 70"/>
                <a:gd name="T10" fmla="*/ 18 w 58"/>
                <a:gd name="T11" fmla="*/ 6 h 70"/>
                <a:gd name="T12" fmla="*/ 18 w 58"/>
                <a:gd name="T13" fmla="*/ 37 h 70"/>
                <a:gd name="T14" fmla="*/ 15 w 58"/>
                <a:gd name="T15" fmla="*/ 33 h 70"/>
                <a:gd name="T16" fmla="*/ 10 w 58"/>
                <a:gd name="T17" fmla="*/ 31 h 70"/>
                <a:gd name="T18" fmla="*/ 6 w 58"/>
                <a:gd name="T19" fmla="*/ 31 h 70"/>
                <a:gd name="T20" fmla="*/ 1 w 58"/>
                <a:gd name="T21" fmla="*/ 34 h 70"/>
                <a:gd name="T22" fmla="*/ 1 w 58"/>
                <a:gd name="T23" fmla="*/ 40 h 70"/>
                <a:gd name="T24" fmla="*/ 16 w 58"/>
                <a:gd name="T25" fmla="*/ 67 h 70"/>
                <a:gd name="T26" fmla="*/ 21 w 58"/>
                <a:gd name="T27" fmla="*/ 70 h 70"/>
                <a:gd name="T28" fmla="*/ 46 w 58"/>
                <a:gd name="T29" fmla="*/ 70 h 70"/>
                <a:gd name="T30" fmla="*/ 52 w 58"/>
                <a:gd name="T31" fmla="*/ 66 h 70"/>
                <a:gd name="T32" fmla="*/ 58 w 58"/>
                <a:gd name="T33" fmla="*/ 39 h 70"/>
                <a:gd name="T34" fmla="*/ 58 w 58"/>
                <a:gd name="T35" fmla="*/ 39 h 70"/>
                <a:gd name="T36" fmla="*/ 54 w 58"/>
                <a:gd name="T37" fmla="*/ 3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70">
                  <a:moveTo>
                    <a:pt x="54" y="33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"/>
                    <a:pt x="32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18" y="2"/>
                    <a:pt x="18" y="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32"/>
                    <a:pt x="12" y="31"/>
                    <a:pt x="1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1"/>
                    <a:pt x="2" y="32"/>
                    <a:pt x="1" y="34"/>
                  </a:cubicBezTo>
                  <a:cubicBezTo>
                    <a:pt x="0" y="36"/>
                    <a:pt x="0" y="38"/>
                    <a:pt x="1" y="40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9"/>
                    <a:pt x="19" y="70"/>
                    <a:pt x="21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9" y="70"/>
                    <a:pt x="51" y="69"/>
                    <a:pt x="52" y="66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36"/>
                    <a:pt x="57" y="34"/>
                    <a:pt x="5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0468195-2903-442B-B2F0-5365884F7567}"/>
              </a:ext>
            </a:extLst>
          </p:cNvPr>
          <p:cNvGrpSpPr/>
          <p:nvPr/>
        </p:nvGrpSpPr>
        <p:grpSpPr>
          <a:xfrm flipH="1">
            <a:off x="6805623" y="3694042"/>
            <a:ext cx="441309" cy="359065"/>
            <a:chOff x="2706688" y="2909888"/>
            <a:chExt cx="349250" cy="284162"/>
          </a:xfrm>
          <a:solidFill>
            <a:schemeClr val="tx1"/>
          </a:solidFill>
        </p:grpSpPr>
        <p:sp>
          <p:nvSpPr>
            <p:cNvPr id="183" name="Freeform 159">
              <a:extLst>
                <a:ext uri="{FF2B5EF4-FFF2-40B4-BE49-F238E27FC236}">
                  <a16:creationId xmlns:a16="http://schemas.microsoft.com/office/drawing/2014/main" id="{1A0A03FA-60E9-48CA-9309-7427A9A2B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3095625"/>
              <a:ext cx="46038" cy="30163"/>
            </a:xfrm>
            <a:custGeom>
              <a:avLst/>
              <a:gdLst>
                <a:gd name="T0" fmla="*/ 29 w 29"/>
                <a:gd name="T1" fmla="*/ 0 h 19"/>
                <a:gd name="T2" fmla="*/ 19 w 29"/>
                <a:gd name="T3" fmla="*/ 0 h 19"/>
                <a:gd name="T4" fmla="*/ 10 w 29"/>
                <a:gd name="T5" fmla="*/ 0 h 19"/>
                <a:gd name="T6" fmla="*/ 0 w 29"/>
                <a:gd name="T7" fmla="*/ 0 h 19"/>
                <a:gd name="T8" fmla="*/ 0 w 29"/>
                <a:gd name="T9" fmla="*/ 19 h 19"/>
                <a:gd name="T10" fmla="*/ 10 w 29"/>
                <a:gd name="T11" fmla="*/ 19 h 19"/>
                <a:gd name="T12" fmla="*/ 19 w 29"/>
                <a:gd name="T13" fmla="*/ 19 h 19"/>
                <a:gd name="T14" fmla="*/ 29 w 29"/>
                <a:gd name="T15" fmla="*/ 19 h 19"/>
                <a:gd name="T16" fmla="*/ 29 w 2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9">
                  <a:moveTo>
                    <a:pt x="29" y="0"/>
                  </a:move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9" y="19"/>
                  </a:lnTo>
                  <a:lnTo>
                    <a:pt x="29" y="19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Rectangle 160">
              <a:extLst>
                <a:ext uri="{FF2B5EF4-FFF2-40B4-BE49-F238E27FC236}">
                  <a16:creationId xmlns:a16="http://schemas.microsoft.com/office/drawing/2014/main" id="{ADDA8D03-25AD-4F37-9340-0232E9096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238" y="3141663"/>
              <a:ext cx="142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161">
              <a:extLst>
                <a:ext uri="{FF2B5EF4-FFF2-40B4-BE49-F238E27FC236}">
                  <a16:creationId xmlns:a16="http://schemas.microsoft.com/office/drawing/2014/main" id="{81C89DF6-995A-4941-ACDD-103E04760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0" y="3041650"/>
              <a:ext cx="236538" cy="152400"/>
            </a:xfrm>
            <a:custGeom>
              <a:avLst/>
              <a:gdLst>
                <a:gd name="T0" fmla="*/ 59 w 63"/>
                <a:gd name="T1" fmla="*/ 16 h 40"/>
                <a:gd name="T2" fmla="*/ 55 w 63"/>
                <a:gd name="T3" fmla="*/ 16 h 40"/>
                <a:gd name="T4" fmla="*/ 55 w 63"/>
                <a:gd name="T5" fmla="*/ 8 h 40"/>
                <a:gd name="T6" fmla="*/ 47 w 63"/>
                <a:gd name="T7" fmla="*/ 8 h 40"/>
                <a:gd name="T8" fmla="*/ 47 w 63"/>
                <a:gd name="T9" fmla="*/ 0 h 40"/>
                <a:gd name="T10" fmla="*/ 36 w 63"/>
                <a:gd name="T11" fmla="*/ 0 h 40"/>
                <a:gd name="T12" fmla="*/ 28 w 63"/>
                <a:gd name="T13" fmla="*/ 0 h 40"/>
                <a:gd name="T14" fmla="*/ 23 w 63"/>
                <a:gd name="T15" fmla="*/ 0 h 40"/>
                <a:gd name="T16" fmla="*/ 6 w 63"/>
                <a:gd name="T17" fmla="*/ 4 h 40"/>
                <a:gd name="T18" fmla="*/ 0 w 63"/>
                <a:gd name="T19" fmla="*/ 4 h 40"/>
                <a:gd name="T20" fmla="*/ 0 w 63"/>
                <a:gd name="T21" fmla="*/ 10 h 40"/>
                <a:gd name="T22" fmla="*/ 2 w 63"/>
                <a:gd name="T23" fmla="*/ 10 h 40"/>
                <a:gd name="T24" fmla="*/ 4 w 63"/>
                <a:gd name="T25" fmla="*/ 12 h 40"/>
                <a:gd name="T26" fmla="*/ 4 w 63"/>
                <a:gd name="T27" fmla="*/ 24 h 40"/>
                <a:gd name="T28" fmla="*/ 2 w 63"/>
                <a:gd name="T29" fmla="*/ 26 h 40"/>
                <a:gd name="T30" fmla="*/ 0 w 63"/>
                <a:gd name="T31" fmla="*/ 26 h 40"/>
                <a:gd name="T32" fmla="*/ 0 w 63"/>
                <a:gd name="T33" fmla="*/ 32 h 40"/>
                <a:gd name="T34" fmla="*/ 6 w 63"/>
                <a:gd name="T35" fmla="*/ 32 h 40"/>
                <a:gd name="T36" fmla="*/ 23 w 63"/>
                <a:gd name="T37" fmla="*/ 40 h 40"/>
                <a:gd name="T38" fmla="*/ 35 w 63"/>
                <a:gd name="T39" fmla="*/ 40 h 40"/>
                <a:gd name="T40" fmla="*/ 42 w 63"/>
                <a:gd name="T41" fmla="*/ 34 h 40"/>
                <a:gd name="T42" fmla="*/ 42 w 63"/>
                <a:gd name="T43" fmla="*/ 32 h 40"/>
                <a:gd name="T44" fmla="*/ 55 w 63"/>
                <a:gd name="T45" fmla="*/ 32 h 40"/>
                <a:gd name="T46" fmla="*/ 55 w 63"/>
                <a:gd name="T47" fmla="*/ 24 h 40"/>
                <a:gd name="T48" fmla="*/ 59 w 63"/>
                <a:gd name="T49" fmla="*/ 24 h 40"/>
                <a:gd name="T50" fmla="*/ 59 w 63"/>
                <a:gd name="T5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40">
                  <a:moveTo>
                    <a:pt x="59" y="16"/>
                  </a:moveTo>
                  <a:cubicBezTo>
                    <a:pt x="55" y="16"/>
                    <a:pt x="55" y="16"/>
                    <a:pt x="55" y="16"/>
                  </a:cubicBezTo>
                  <a:cubicBezTo>
                    <a:pt x="59" y="16"/>
                    <a:pt x="59" y="8"/>
                    <a:pt x="5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4" y="8"/>
                    <a:pt x="54" y="0"/>
                    <a:pt x="4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" y="0"/>
                    <a:pt x="6" y="4"/>
                    <a:pt x="6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4" y="11"/>
                    <a:pt x="4" y="1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3" y="26"/>
                    <a:pt x="2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15" y="40"/>
                    <a:pt x="23" y="40"/>
                  </a:cubicBezTo>
                  <a:cubicBezTo>
                    <a:pt x="25" y="40"/>
                    <a:pt x="29" y="40"/>
                    <a:pt x="35" y="40"/>
                  </a:cubicBezTo>
                  <a:cubicBezTo>
                    <a:pt x="38" y="40"/>
                    <a:pt x="42" y="37"/>
                    <a:pt x="42" y="3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62" y="32"/>
                    <a:pt x="62" y="24"/>
                    <a:pt x="55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63" y="24"/>
                    <a:pt x="63" y="16"/>
                    <a:pt x="5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Freeform 162">
              <a:extLst>
                <a:ext uri="{FF2B5EF4-FFF2-40B4-BE49-F238E27FC236}">
                  <a16:creationId xmlns:a16="http://schemas.microsoft.com/office/drawing/2014/main" id="{734E2464-DE79-4926-90D5-12EC141A1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688" y="3057525"/>
              <a:ext cx="66675" cy="106363"/>
            </a:xfrm>
            <a:custGeom>
              <a:avLst/>
              <a:gdLst>
                <a:gd name="T0" fmla="*/ 18 w 18"/>
                <a:gd name="T1" fmla="*/ 22 h 28"/>
                <a:gd name="T2" fmla="*/ 16 w 18"/>
                <a:gd name="T3" fmla="*/ 22 h 28"/>
                <a:gd name="T4" fmla="*/ 14 w 18"/>
                <a:gd name="T5" fmla="*/ 20 h 28"/>
                <a:gd name="T6" fmla="*/ 14 w 18"/>
                <a:gd name="T7" fmla="*/ 8 h 28"/>
                <a:gd name="T8" fmla="*/ 16 w 18"/>
                <a:gd name="T9" fmla="*/ 6 h 28"/>
                <a:gd name="T10" fmla="*/ 18 w 18"/>
                <a:gd name="T11" fmla="*/ 6 h 28"/>
                <a:gd name="T12" fmla="*/ 18 w 18"/>
                <a:gd name="T13" fmla="*/ 0 h 28"/>
                <a:gd name="T14" fmla="*/ 0 w 18"/>
                <a:gd name="T15" fmla="*/ 0 h 28"/>
                <a:gd name="T16" fmla="*/ 0 w 18"/>
                <a:gd name="T17" fmla="*/ 28 h 28"/>
                <a:gd name="T18" fmla="*/ 18 w 18"/>
                <a:gd name="T19" fmla="*/ 28 h 28"/>
                <a:gd name="T20" fmla="*/ 18 w 18"/>
                <a:gd name="T21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8">
                  <a:moveTo>
                    <a:pt x="18" y="22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4" y="21"/>
                    <a:pt x="14" y="2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5" y="6"/>
                    <a:pt x="16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8" y="28"/>
                    <a:pt x="18" y="28"/>
                    <a:pt x="18" y="28"/>
                  </a:cubicBezTo>
                  <a:lnTo>
                    <a:pt x="1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Rectangle 163">
              <a:extLst>
                <a:ext uri="{FF2B5EF4-FFF2-40B4-BE49-F238E27FC236}">
                  <a16:creationId xmlns:a16="http://schemas.microsoft.com/office/drawing/2014/main" id="{CF867925-D90A-4E0C-A0B5-6E0FC3BD1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238" y="3057525"/>
              <a:ext cx="142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164">
              <a:extLst>
                <a:ext uri="{FF2B5EF4-FFF2-40B4-BE49-F238E27FC236}">
                  <a16:creationId xmlns:a16="http://schemas.microsoft.com/office/drawing/2014/main" id="{15039BF7-F84F-48C4-A911-537C005E3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738" y="2909888"/>
              <a:ext cx="157163" cy="41275"/>
            </a:xfrm>
            <a:custGeom>
              <a:avLst/>
              <a:gdLst>
                <a:gd name="T0" fmla="*/ 40 w 42"/>
                <a:gd name="T1" fmla="*/ 11 h 11"/>
                <a:gd name="T2" fmla="*/ 39 w 42"/>
                <a:gd name="T3" fmla="*/ 11 h 11"/>
                <a:gd name="T4" fmla="*/ 3 w 42"/>
                <a:gd name="T5" fmla="*/ 11 h 11"/>
                <a:gd name="T6" fmla="*/ 0 w 42"/>
                <a:gd name="T7" fmla="*/ 10 h 11"/>
                <a:gd name="T8" fmla="*/ 1 w 42"/>
                <a:gd name="T9" fmla="*/ 8 h 11"/>
                <a:gd name="T10" fmla="*/ 41 w 42"/>
                <a:gd name="T11" fmla="*/ 8 h 11"/>
                <a:gd name="T12" fmla="*/ 42 w 42"/>
                <a:gd name="T13" fmla="*/ 10 h 11"/>
                <a:gd name="T14" fmla="*/ 40 w 42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1">
                  <a:moveTo>
                    <a:pt x="40" y="11"/>
                  </a:moveTo>
                  <a:cubicBezTo>
                    <a:pt x="39" y="11"/>
                    <a:pt x="39" y="11"/>
                    <a:pt x="39" y="11"/>
                  </a:cubicBezTo>
                  <a:cubicBezTo>
                    <a:pt x="28" y="4"/>
                    <a:pt x="14" y="4"/>
                    <a:pt x="3" y="11"/>
                  </a:cubicBezTo>
                  <a:cubicBezTo>
                    <a:pt x="2" y="11"/>
                    <a:pt x="1" y="11"/>
                    <a:pt x="0" y="10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3" y="0"/>
                    <a:pt x="29" y="0"/>
                    <a:pt x="41" y="8"/>
                  </a:cubicBezTo>
                  <a:cubicBezTo>
                    <a:pt x="42" y="8"/>
                    <a:pt x="42" y="9"/>
                    <a:pt x="42" y="10"/>
                  </a:cubicBezTo>
                  <a:cubicBezTo>
                    <a:pt x="41" y="11"/>
                    <a:pt x="41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165">
              <a:extLst>
                <a:ext uri="{FF2B5EF4-FFF2-40B4-BE49-F238E27FC236}">
                  <a16:creationId xmlns:a16="http://schemas.microsoft.com/office/drawing/2014/main" id="{7556BDB2-6861-4B87-BF75-B25544A92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025" y="2940050"/>
              <a:ext cx="128588" cy="38100"/>
            </a:xfrm>
            <a:custGeom>
              <a:avLst/>
              <a:gdLst>
                <a:gd name="T0" fmla="*/ 31 w 34"/>
                <a:gd name="T1" fmla="*/ 10 h 10"/>
                <a:gd name="T2" fmla="*/ 30 w 34"/>
                <a:gd name="T3" fmla="*/ 10 h 10"/>
                <a:gd name="T4" fmla="*/ 4 w 34"/>
                <a:gd name="T5" fmla="*/ 10 h 10"/>
                <a:gd name="T6" fmla="*/ 1 w 34"/>
                <a:gd name="T7" fmla="*/ 9 h 10"/>
                <a:gd name="T8" fmla="*/ 1 w 34"/>
                <a:gd name="T9" fmla="*/ 6 h 10"/>
                <a:gd name="T10" fmla="*/ 33 w 34"/>
                <a:gd name="T11" fmla="*/ 6 h 10"/>
                <a:gd name="T12" fmla="*/ 33 w 34"/>
                <a:gd name="T13" fmla="*/ 9 h 10"/>
                <a:gd name="T14" fmla="*/ 31 w 34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0">
                  <a:moveTo>
                    <a:pt x="31" y="10"/>
                  </a:moveTo>
                  <a:cubicBezTo>
                    <a:pt x="31" y="10"/>
                    <a:pt x="31" y="10"/>
                    <a:pt x="30" y="10"/>
                  </a:cubicBezTo>
                  <a:cubicBezTo>
                    <a:pt x="22" y="4"/>
                    <a:pt x="12" y="4"/>
                    <a:pt x="4" y="10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1" y="7"/>
                    <a:pt x="1" y="6"/>
                  </a:cubicBezTo>
                  <a:cubicBezTo>
                    <a:pt x="11" y="0"/>
                    <a:pt x="23" y="0"/>
                    <a:pt x="33" y="6"/>
                  </a:cubicBezTo>
                  <a:cubicBezTo>
                    <a:pt x="33" y="7"/>
                    <a:pt x="34" y="8"/>
                    <a:pt x="33" y="9"/>
                  </a:cubicBezTo>
                  <a:cubicBezTo>
                    <a:pt x="33" y="10"/>
                    <a:pt x="32" y="10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166">
              <a:extLst>
                <a:ext uri="{FF2B5EF4-FFF2-40B4-BE49-F238E27FC236}">
                  <a16:creationId xmlns:a16="http://schemas.microsoft.com/office/drawing/2014/main" id="{E7EF7FD5-40CE-4E4A-AF8A-807B05F7E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075" y="2970213"/>
              <a:ext cx="90488" cy="34925"/>
            </a:xfrm>
            <a:custGeom>
              <a:avLst/>
              <a:gdLst>
                <a:gd name="T0" fmla="*/ 22 w 24"/>
                <a:gd name="T1" fmla="*/ 9 h 9"/>
                <a:gd name="T2" fmla="*/ 21 w 24"/>
                <a:gd name="T3" fmla="*/ 8 h 9"/>
                <a:gd name="T4" fmla="*/ 3 w 24"/>
                <a:gd name="T5" fmla="*/ 8 h 9"/>
                <a:gd name="T6" fmla="*/ 0 w 24"/>
                <a:gd name="T7" fmla="*/ 8 h 9"/>
                <a:gd name="T8" fmla="*/ 1 w 24"/>
                <a:gd name="T9" fmla="*/ 5 h 9"/>
                <a:gd name="T10" fmla="*/ 23 w 24"/>
                <a:gd name="T11" fmla="*/ 5 h 9"/>
                <a:gd name="T12" fmla="*/ 24 w 24"/>
                <a:gd name="T13" fmla="*/ 8 h 9"/>
                <a:gd name="T14" fmla="*/ 22 w 2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9">
                  <a:moveTo>
                    <a:pt x="22" y="9"/>
                  </a:moveTo>
                  <a:cubicBezTo>
                    <a:pt x="22" y="9"/>
                    <a:pt x="21" y="8"/>
                    <a:pt x="21" y="8"/>
                  </a:cubicBezTo>
                  <a:cubicBezTo>
                    <a:pt x="16" y="5"/>
                    <a:pt x="8" y="5"/>
                    <a:pt x="3" y="8"/>
                  </a:cubicBezTo>
                  <a:cubicBezTo>
                    <a:pt x="2" y="9"/>
                    <a:pt x="1" y="9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7" y="0"/>
                    <a:pt x="16" y="0"/>
                    <a:pt x="23" y="5"/>
                  </a:cubicBezTo>
                  <a:cubicBezTo>
                    <a:pt x="24" y="5"/>
                    <a:pt x="24" y="7"/>
                    <a:pt x="24" y="8"/>
                  </a:cubicBezTo>
                  <a:cubicBezTo>
                    <a:pt x="23" y="8"/>
                    <a:pt x="23" y="9"/>
                    <a:pt x="2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55C5355-A56A-4F34-9EDB-DB0E0E167C6A}"/>
              </a:ext>
            </a:extLst>
          </p:cNvPr>
          <p:cNvGrpSpPr/>
          <p:nvPr/>
        </p:nvGrpSpPr>
        <p:grpSpPr>
          <a:xfrm flipH="1">
            <a:off x="845325" y="1415708"/>
            <a:ext cx="238498" cy="408854"/>
            <a:chOff x="2755901" y="2163763"/>
            <a:chExt cx="211138" cy="361950"/>
          </a:xfrm>
        </p:grpSpPr>
        <p:sp>
          <p:nvSpPr>
            <p:cNvPr id="192" name="Rectangle 87">
              <a:extLst>
                <a:ext uri="{FF2B5EF4-FFF2-40B4-BE49-F238E27FC236}">
                  <a16:creationId xmlns:a16="http://schemas.microsoft.com/office/drawing/2014/main" id="{6AC327FE-E07C-4A65-B57C-3FB3ACD8E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2239963"/>
              <a:ext cx="211138" cy="2095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88">
              <a:extLst>
                <a:ext uri="{FF2B5EF4-FFF2-40B4-BE49-F238E27FC236}">
                  <a16:creationId xmlns:a16="http://schemas.microsoft.com/office/drawing/2014/main" id="{68A75123-C9A8-4FEA-B27C-9FA568B77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5901" y="2163763"/>
              <a:ext cx="211138" cy="60325"/>
            </a:xfrm>
            <a:custGeom>
              <a:avLst/>
              <a:gdLst>
                <a:gd name="T0" fmla="*/ 56 w 56"/>
                <a:gd name="T1" fmla="*/ 16 h 16"/>
                <a:gd name="T2" fmla="*/ 56 w 56"/>
                <a:gd name="T3" fmla="*/ 10 h 16"/>
                <a:gd name="T4" fmla="*/ 46 w 56"/>
                <a:gd name="T5" fmla="*/ 0 h 16"/>
                <a:gd name="T6" fmla="*/ 10 w 56"/>
                <a:gd name="T7" fmla="*/ 0 h 16"/>
                <a:gd name="T8" fmla="*/ 0 w 56"/>
                <a:gd name="T9" fmla="*/ 10 h 16"/>
                <a:gd name="T10" fmla="*/ 0 w 56"/>
                <a:gd name="T11" fmla="*/ 16 h 16"/>
                <a:gd name="T12" fmla="*/ 56 w 56"/>
                <a:gd name="T13" fmla="*/ 16 h 16"/>
                <a:gd name="T14" fmla="*/ 28 w 56"/>
                <a:gd name="T15" fmla="*/ 6 h 16"/>
                <a:gd name="T16" fmla="*/ 32 w 56"/>
                <a:gd name="T17" fmla="*/ 10 h 16"/>
                <a:gd name="T18" fmla="*/ 28 w 56"/>
                <a:gd name="T19" fmla="*/ 14 h 16"/>
                <a:gd name="T20" fmla="*/ 24 w 56"/>
                <a:gd name="T21" fmla="*/ 10 h 16"/>
                <a:gd name="T22" fmla="*/ 28 w 56"/>
                <a:gd name="T2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6">
                  <a:moveTo>
                    <a:pt x="56" y="16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56" y="4"/>
                    <a:pt x="52" y="0"/>
                    <a:pt x="4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6" y="16"/>
                  </a:lnTo>
                  <a:close/>
                  <a:moveTo>
                    <a:pt x="28" y="6"/>
                  </a:moveTo>
                  <a:cubicBezTo>
                    <a:pt x="30" y="6"/>
                    <a:pt x="32" y="8"/>
                    <a:pt x="32" y="10"/>
                  </a:cubicBezTo>
                  <a:cubicBezTo>
                    <a:pt x="32" y="12"/>
                    <a:pt x="30" y="14"/>
                    <a:pt x="28" y="14"/>
                  </a:cubicBezTo>
                  <a:cubicBezTo>
                    <a:pt x="26" y="14"/>
                    <a:pt x="24" y="12"/>
                    <a:pt x="24" y="10"/>
                  </a:cubicBezTo>
                  <a:cubicBezTo>
                    <a:pt x="24" y="8"/>
                    <a:pt x="26" y="6"/>
                    <a:pt x="2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89">
              <a:extLst>
                <a:ext uri="{FF2B5EF4-FFF2-40B4-BE49-F238E27FC236}">
                  <a16:creationId xmlns:a16="http://schemas.microsoft.com/office/drawing/2014/main" id="{3DE2A358-B0E8-4B45-BFCD-FBB4F13D6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5901" y="2465388"/>
              <a:ext cx="211138" cy="60325"/>
            </a:xfrm>
            <a:custGeom>
              <a:avLst/>
              <a:gdLst>
                <a:gd name="T0" fmla="*/ 0 w 56"/>
                <a:gd name="T1" fmla="*/ 0 h 16"/>
                <a:gd name="T2" fmla="*/ 0 w 56"/>
                <a:gd name="T3" fmla="*/ 6 h 16"/>
                <a:gd name="T4" fmla="*/ 10 w 56"/>
                <a:gd name="T5" fmla="*/ 16 h 16"/>
                <a:gd name="T6" fmla="*/ 46 w 56"/>
                <a:gd name="T7" fmla="*/ 16 h 16"/>
                <a:gd name="T8" fmla="*/ 56 w 56"/>
                <a:gd name="T9" fmla="*/ 6 h 16"/>
                <a:gd name="T10" fmla="*/ 56 w 56"/>
                <a:gd name="T11" fmla="*/ 0 h 16"/>
                <a:gd name="T12" fmla="*/ 0 w 56"/>
                <a:gd name="T13" fmla="*/ 0 h 16"/>
                <a:gd name="T14" fmla="*/ 38 w 56"/>
                <a:gd name="T15" fmla="*/ 8 h 16"/>
                <a:gd name="T16" fmla="*/ 18 w 56"/>
                <a:gd name="T17" fmla="*/ 8 h 16"/>
                <a:gd name="T18" fmla="*/ 16 w 56"/>
                <a:gd name="T19" fmla="*/ 6 h 16"/>
                <a:gd name="T20" fmla="*/ 18 w 56"/>
                <a:gd name="T21" fmla="*/ 4 h 16"/>
                <a:gd name="T22" fmla="*/ 38 w 56"/>
                <a:gd name="T23" fmla="*/ 4 h 16"/>
                <a:gd name="T24" fmla="*/ 40 w 56"/>
                <a:gd name="T25" fmla="*/ 6 h 16"/>
                <a:gd name="T26" fmla="*/ 38 w 56"/>
                <a:gd name="T2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12"/>
                    <a:pt x="4" y="16"/>
                    <a:pt x="1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2" y="16"/>
                    <a:pt x="56" y="12"/>
                    <a:pt x="56" y="6"/>
                  </a:cubicBezTo>
                  <a:cubicBezTo>
                    <a:pt x="56" y="0"/>
                    <a:pt x="56" y="0"/>
                    <a:pt x="56" y="0"/>
                  </a:cubicBezTo>
                  <a:lnTo>
                    <a:pt x="0" y="0"/>
                  </a:lnTo>
                  <a:close/>
                  <a:moveTo>
                    <a:pt x="3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6" y="7"/>
                    <a:pt x="16" y="6"/>
                  </a:cubicBezTo>
                  <a:cubicBezTo>
                    <a:pt x="16" y="5"/>
                    <a:pt x="17" y="4"/>
                    <a:pt x="1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5"/>
                    <a:pt x="40" y="6"/>
                  </a:cubicBezTo>
                  <a:cubicBezTo>
                    <a:pt x="40" y="7"/>
                    <a:pt x="39" y="8"/>
                    <a:pt x="38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" name="Freeform 5">
            <a:extLst>
              <a:ext uri="{FF2B5EF4-FFF2-40B4-BE49-F238E27FC236}">
                <a16:creationId xmlns:a16="http://schemas.microsoft.com/office/drawing/2014/main" id="{562AEF85-3460-43FA-150D-2FF200DE4F25}"/>
              </a:ext>
            </a:extLst>
          </p:cNvPr>
          <p:cNvSpPr>
            <a:spLocks/>
          </p:cNvSpPr>
          <p:nvPr/>
        </p:nvSpPr>
        <p:spPr bwMode="auto">
          <a:xfrm>
            <a:off x="5211259" y="4352649"/>
            <a:ext cx="688975" cy="554037"/>
          </a:xfrm>
          <a:custGeom>
            <a:avLst/>
            <a:gdLst>
              <a:gd name="T0" fmla="*/ 0 w 131"/>
              <a:gd name="T1" fmla="*/ 104 h 104"/>
              <a:gd name="T2" fmla="*/ 79 w 131"/>
              <a:gd name="T3" fmla="*/ 104 h 104"/>
              <a:gd name="T4" fmla="*/ 131 w 131"/>
              <a:gd name="T5" fmla="*/ 52 h 104"/>
              <a:gd name="T6" fmla="*/ 131 w 131"/>
              <a:gd name="T7" fmla="*/ 52 h 104"/>
              <a:gd name="T8" fmla="*/ 79 w 131"/>
              <a:gd name="T9" fmla="*/ 0 h 104"/>
              <a:gd name="T10" fmla="*/ 0 w 131"/>
              <a:gd name="T11" fmla="*/ 0 h 104"/>
              <a:gd name="T12" fmla="*/ 0 w 131"/>
              <a:gd name="T1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04">
                <a:moveTo>
                  <a:pt x="0" y="104"/>
                </a:moveTo>
                <a:cubicBezTo>
                  <a:pt x="79" y="104"/>
                  <a:pt x="79" y="104"/>
                  <a:pt x="79" y="104"/>
                </a:cubicBezTo>
                <a:cubicBezTo>
                  <a:pt x="108" y="104"/>
                  <a:pt x="131" y="80"/>
                  <a:pt x="131" y="52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1" y="23"/>
                  <a:pt x="108" y="0"/>
                  <a:pt x="7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5F29A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4B41B62C-8D87-A928-8C44-48AD335BB601}"/>
              </a:ext>
            </a:extLst>
          </p:cNvPr>
          <p:cNvSpPr>
            <a:spLocks/>
          </p:cNvSpPr>
          <p:nvPr/>
        </p:nvSpPr>
        <p:spPr bwMode="auto">
          <a:xfrm>
            <a:off x="623727" y="4122463"/>
            <a:ext cx="4669769" cy="1071562"/>
          </a:xfrm>
          <a:custGeom>
            <a:avLst/>
            <a:gdLst>
              <a:gd name="T0" fmla="*/ 808 w 844"/>
              <a:gd name="T1" fmla="*/ 0 h 201"/>
              <a:gd name="T2" fmla="*/ 101 w 844"/>
              <a:gd name="T3" fmla="*/ 0 h 201"/>
              <a:gd name="T4" fmla="*/ 0 w 844"/>
              <a:gd name="T5" fmla="*/ 100 h 201"/>
              <a:gd name="T6" fmla="*/ 0 w 844"/>
              <a:gd name="T7" fmla="*/ 100 h 201"/>
              <a:gd name="T8" fmla="*/ 101 w 844"/>
              <a:gd name="T9" fmla="*/ 201 h 201"/>
              <a:gd name="T10" fmla="*/ 808 w 844"/>
              <a:gd name="T11" fmla="*/ 201 h 201"/>
              <a:gd name="T12" fmla="*/ 844 w 844"/>
              <a:gd name="T13" fmla="*/ 164 h 201"/>
              <a:gd name="T14" fmla="*/ 844 w 844"/>
              <a:gd name="T15" fmla="*/ 36 h 201"/>
              <a:gd name="T16" fmla="*/ 808 w 8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201">
                <a:moveTo>
                  <a:pt x="8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56"/>
                  <a:pt x="45" y="201"/>
                  <a:pt x="101" y="201"/>
                </a:cubicBezTo>
                <a:cubicBezTo>
                  <a:pt x="808" y="201"/>
                  <a:pt x="808" y="201"/>
                  <a:pt x="808" y="201"/>
                </a:cubicBezTo>
                <a:cubicBezTo>
                  <a:pt x="828" y="201"/>
                  <a:pt x="844" y="185"/>
                  <a:pt x="844" y="164"/>
                </a:cubicBezTo>
                <a:cubicBezTo>
                  <a:pt x="844" y="36"/>
                  <a:pt x="844" y="36"/>
                  <a:pt x="844" y="36"/>
                </a:cubicBezTo>
                <a:cubicBezTo>
                  <a:pt x="844" y="16"/>
                  <a:pt x="828" y="0"/>
                  <a:pt x="808" y="0"/>
                </a:cubicBezTo>
                <a:close/>
              </a:path>
            </a:pathLst>
          </a:custGeom>
          <a:gradFill>
            <a:gsLst>
              <a:gs pos="0">
                <a:srgbClr val="5D29A3"/>
              </a:gs>
              <a:gs pos="100000">
                <a:srgbClr val="BC2CF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B5A2EFE7-FA3C-242D-D1B0-449330E81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84" y="4222474"/>
            <a:ext cx="861390" cy="8715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762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7FCC3-F1D1-E72E-A407-CC5CF7787C10}"/>
              </a:ext>
            </a:extLst>
          </p:cNvPr>
          <p:cNvSpPr txBox="1"/>
          <p:nvPr/>
        </p:nvSpPr>
        <p:spPr>
          <a:xfrm>
            <a:off x="1684022" y="4368057"/>
            <a:ext cx="389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Amasis MT Pro Black" panose="02040A04050005020304" pitchFamily="18" charset="0"/>
                <a:cs typeface="Segoe UI Light" panose="020B0502040204020203" pitchFamily="34" charset="0"/>
              </a:rPr>
              <a:t>Pros And Cons</a:t>
            </a:r>
            <a:endParaRPr lang="en-US" sz="2800" b="1" dirty="0">
              <a:solidFill>
                <a:schemeClr val="bg1"/>
              </a:solidFill>
              <a:latin typeface="Amasis MT Pro Black" panose="02040A04050005020304" pitchFamily="18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079C4-D718-1881-1122-60139773952F}"/>
              </a:ext>
            </a:extLst>
          </p:cNvPr>
          <p:cNvSpPr txBox="1"/>
          <p:nvPr/>
        </p:nvSpPr>
        <p:spPr>
          <a:xfrm>
            <a:off x="5383344" y="4484138"/>
            <a:ext cx="3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0CD8E91-53D4-9AD3-B9A9-B1184D39C9BE}"/>
              </a:ext>
            </a:extLst>
          </p:cNvPr>
          <p:cNvSpPr>
            <a:spLocks/>
          </p:cNvSpPr>
          <p:nvPr/>
        </p:nvSpPr>
        <p:spPr bwMode="auto">
          <a:xfrm>
            <a:off x="10860089" y="5142516"/>
            <a:ext cx="688975" cy="554037"/>
          </a:xfrm>
          <a:custGeom>
            <a:avLst/>
            <a:gdLst>
              <a:gd name="T0" fmla="*/ 0 w 131"/>
              <a:gd name="T1" fmla="*/ 104 h 104"/>
              <a:gd name="T2" fmla="*/ 79 w 131"/>
              <a:gd name="T3" fmla="*/ 104 h 104"/>
              <a:gd name="T4" fmla="*/ 131 w 131"/>
              <a:gd name="T5" fmla="*/ 52 h 104"/>
              <a:gd name="T6" fmla="*/ 131 w 131"/>
              <a:gd name="T7" fmla="*/ 52 h 104"/>
              <a:gd name="T8" fmla="*/ 79 w 131"/>
              <a:gd name="T9" fmla="*/ 0 h 104"/>
              <a:gd name="T10" fmla="*/ 0 w 131"/>
              <a:gd name="T11" fmla="*/ 0 h 104"/>
              <a:gd name="T12" fmla="*/ 0 w 131"/>
              <a:gd name="T1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04">
                <a:moveTo>
                  <a:pt x="0" y="104"/>
                </a:moveTo>
                <a:cubicBezTo>
                  <a:pt x="79" y="104"/>
                  <a:pt x="79" y="104"/>
                  <a:pt x="79" y="104"/>
                </a:cubicBezTo>
                <a:cubicBezTo>
                  <a:pt x="108" y="104"/>
                  <a:pt x="131" y="80"/>
                  <a:pt x="131" y="52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1" y="23"/>
                  <a:pt x="108" y="0"/>
                  <a:pt x="7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FF62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CE1F6A1-39D6-FD53-E982-089C334F6B03}"/>
              </a:ext>
            </a:extLst>
          </p:cNvPr>
          <p:cNvSpPr>
            <a:spLocks/>
          </p:cNvSpPr>
          <p:nvPr/>
        </p:nvSpPr>
        <p:spPr bwMode="auto">
          <a:xfrm>
            <a:off x="6486526" y="4912329"/>
            <a:ext cx="4446588" cy="1071562"/>
          </a:xfrm>
          <a:custGeom>
            <a:avLst/>
            <a:gdLst>
              <a:gd name="T0" fmla="*/ 808 w 844"/>
              <a:gd name="T1" fmla="*/ 0 h 201"/>
              <a:gd name="T2" fmla="*/ 101 w 844"/>
              <a:gd name="T3" fmla="*/ 0 h 201"/>
              <a:gd name="T4" fmla="*/ 0 w 844"/>
              <a:gd name="T5" fmla="*/ 100 h 201"/>
              <a:gd name="T6" fmla="*/ 0 w 844"/>
              <a:gd name="T7" fmla="*/ 100 h 201"/>
              <a:gd name="T8" fmla="*/ 101 w 844"/>
              <a:gd name="T9" fmla="*/ 201 h 201"/>
              <a:gd name="T10" fmla="*/ 808 w 844"/>
              <a:gd name="T11" fmla="*/ 201 h 201"/>
              <a:gd name="T12" fmla="*/ 844 w 844"/>
              <a:gd name="T13" fmla="*/ 164 h 201"/>
              <a:gd name="T14" fmla="*/ 844 w 844"/>
              <a:gd name="T15" fmla="*/ 36 h 201"/>
              <a:gd name="T16" fmla="*/ 808 w 8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201">
                <a:moveTo>
                  <a:pt x="8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56"/>
                  <a:pt x="45" y="201"/>
                  <a:pt x="101" y="201"/>
                </a:cubicBezTo>
                <a:cubicBezTo>
                  <a:pt x="808" y="201"/>
                  <a:pt x="808" y="201"/>
                  <a:pt x="808" y="201"/>
                </a:cubicBezTo>
                <a:cubicBezTo>
                  <a:pt x="828" y="201"/>
                  <a:pt x="844" y="185"/>
                  <a:pt x="844" y="164"/>
                </a:cubicBezTo>
                <a:cubicBezTo>
                  <a:pt x="844" y="36"/>
                  <a:pt x="844" y="36"/>
                  <a:pt x="844" y="36"/>
                </a:cubicBezTo>
                <a:cubicBezTo>
                  <a:pt x="844" y="16"/>
                  <a:pt x="828" y="0"/>
                  <a:pt x="808" y="0"/>
                </a:cubicBezTo>
                <a:close/>
              </a:path>
            </a:pathLst>
          </a:custGeom>
          <a:gradFill>
            <a:gsLst>
              <a:gs pos="0">
                <a:srgbClr val="FF3352"/>
              </a:gs>
              <a:gs pos="92000">
                <a:srgbClr val="FF9A00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59DA37E9-31F6-0AC1-C702-CEDFE2CE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582" y="5012340"/>
            <a:ext cx="861390" cy="8715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762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25E403-6D8D-4D7B-274D-7DB0F0FB4536}"/>
              </a:ext>
            </a:extLst>
          </p:cNvPr>
          <p:cNvSpPr txBox="1"/>
          <p:nvPr/>
        </p:nvSpPr>
        <p:spPr>
          <a:xfrm>
            <a:off x="7534330" y="5174721"/>
            <a:ext cx="35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asis MT Pro Black" panose="02040A04050005020304" pitchFamily="18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12DEF-29D9-CC41-0B1E-6318D3806174}"/>
              </a:ext>
            </a:extLst>
          </p:cNvPr>
          <p:cNvSpPr txBox="1"/>
          <p:nvPr/>
        </p:nvSpPr>
        <p:spPr>
          <a:xfrm>
            <a:off x="11023120" y="5265647"/>
            <a:ext cx="3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pic>
        <p:nvPicPr>
          <p:cNvPr id="28" name="Graphic 27" descr="Stop with solid fill">
            <a:extLst>
              <a:ext uri="{FF2B5EF4-FFF2-40B4-BE49-F238E27FC236}">
                <a16:creationId xmlns:a16="http://schemas.microsoft.com/office/drawing/2014/main" id="{FC278DAC-FD53-5093-4B16-A9A4F4009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1311" y="5194025"/>
            <a:ext cx="502528" cy="50252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434FA59-E531-B8C4-62BE-1CB5020090E0}"/>
              </a:ext>
            </a:extLst>
          </p:cNvPr>
          <p:cNvGrpSpPr/>
          <p:nvPr/>
        </p:nvGrpSpPr>
        <p:grpSpPr>
          <a:xfrm flipH="1">
            <a:off x="1003212" y="4465079"/>
            <a:ext cx="320534" cy="386330"/>
            <a:chOff x="4170363" y="2882900"/>
            <a:chExt cx="301625" cy="363538"/>
          </a:xfrm>
          <a:solidFill>
            <a:schemeClr val="tx1"/>
          </a:solidFill>
        </p:grpSpPr>
        <p:sp>
          <p:nvSpPr>
            <p:cNvPr id="31" name="Freeform 103">
              <a:extLst>
                <a:ext uri="{FF2B5EF4-FFF2-40B4-BE49-F238E27FC236}">
                  <a16:creationId xmlns:a16="http://schemas.microsoft.com/office/drawing/2014/main" id="{250B2388-B61E-0D55-8BDD-398EF9D9C7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0363" y="3125788"/>
              <a:ext cx="301625" cy="120650"/>
            </a:xfrm>
            <a:custGeom>
              <a:avLst/>
              <a:gdLst>
                <a:gd name="T0" fmla="*/ 68 w 80"/>
                <a:gd name="T1" fmla="*/ 8 h 32"/>
                <a:gd name="T2" fmla="*/ 12 w 80"/>
                <a:gd name="T3" fmla="*/ 8 h 32"/>
                <a:gd name="T4" fmla="*/ 12 w 80"/>
                <a:gd name="T5" fmla="*/ 0 h 32"/>
                <a:gd name="T6" fmla="*/ 0 w 80"/>
                <a:gd name="T7" fmla="*/ 0 h 32"/>
                <a:gd name="T8" fmla="*/ 0 w 80"/>
                <a:gd name="T9" fmla="*/ 22 h 32"/>
                <a:gd name="T10" fmla="*/ 10 w 80"/>
                <a:gd name="T11" fmla="*/ 32 h 32"/>
                <a:gd name="T12" fmla="*/ 70 w 80"/>
                <a:gd name="T13" fmla="*/ 32 h 32"/>
                <a:gd name="T14" fmla="*/ 80 w 80"/>
                <a:gd name="T15" fmla="*/ 22 h 32"/>
                <a:gd name="T16" fmla="*/ 80 w 80"/>
                <a:gd name="T17" fmla="*/ 0 h 32"/>
                <a:gd name="T18" fmla="*/ 68 w 80"/>
                <a:gd name="T19" fmla="*/ 0 h 32"/>
                <a:gd name="T20" fmla="*/ 68 w 80"/>
                <a:gd name="T21" fmla="*/ 8 h 32"/>
                <a:gd name="T22" fmla="*/ 18 w 80"/>
                <a:gd name="T23" fmla="*/ 20 h 32"/>
                <a:gd name="T24" fmla="*/ 16 w 80"/>
                <a:gd name="T25" fmla="*/ 18 h 32"/>
                <a:gd name="T26" fmla="*/ 18 w 80"/>
                <a:gd name="T27" fmla="*/ 16 h 32"/>
                <a:gd name="T28" fmla="*/ 20 w 80"/>
                <a:gd name="T29" fmla="*/ 18 h 32"/>
                <a:gd name="T30" fmla="*/ 18 w 80"/>
                <a:gd name="T31" fmla="*/ 20 h 32"/>
                <a:gd name="T32" fmla="*/ 26 w 80"/>
                <a:gd name="T33" fmla="*/ 20 h 32"/>
                <a:gd name="T34" fmla="*/ 24 w 80"/>
                <a:gd name="T35" fmla="*/ 18 h 32"/>
                <a:gd name="T36" fmla="*/ 26 w 80"/>
                <a:gd name="T37" fmla="*/ 16 h 32"/>
                <a:gd name="T38" fmla="*/ 28 w 80"/>
                <a:gd name="T39" fmla="*/ 18 h 32"/>
                <a:gd name="T40" fmla="*/ 26 w 80"/>
                <a:gd name="T41" fmla="*/ 20 h 32"/>
                <a:gd name="T42" fmla="*/ 48 w 80"/>
                <a:gd name="T43" fmla="*/ 20 h 32"/>
                <a:gd name="T44" fmla="*/ 44 w 80"/>
                <a:gd name="T45" fmla="*/ 24 h 32"/>
                <a:gd name="T46" fmla="*/ 36 w 80"/>
                <a:gd name="T47" fmla="*/ 24 h 32"/>
                <a:gd name="T48" fmla="*/ 32 w 80"/>
                <a:gd name="T49" fmla="*/ 20 h 32"/>
                <a:gd name="T50" fmla="*/ 32 w 80"/>
                <a:gd name="T51" fmla="*/ 16 h 32"/>
                <a:gd name="T52" fmla="*/ 36 w 80"/>
                <a:gd name="T53" fmla="*/ 12 h 32"/>
                <a:gd name="T54" fmla="*/ 44 w 80"/>
                <a:gd name="T55" fmla="*/ 12 h 32"/>
                <a:gd name="T56" fmla="*/ 48 w 80"/>
                <a:gd name="T57" fmla="*/ 16 h 32"/>
                <a:gd name="T58" fmla="*/ 48 w 80"/>
                <a:gd name="T59" fmla="*/ 20 h 32"/>
                <a:gd name="T60" fmla="*/ 54 w 80"/>
                <a:gd name="T61" fmla="*/ 20 h 32"/>
                <a:gd name="T62" fmla="*/ 52 w 80"/>
                <a:gd name="T63" fmla="*/ 18 h 32"/>
                <a:gd name="T64" fmla="*/ 54 w 80"/>
                <a:gd name="T65" fmla="*/ 16 h 32"/>
                <a:gd name="T66" fmla="*/ 56 w 80"/>
                <a:gd name="T67" fmla="*/ 18 h 32"/>
                <a:gd name="T68" fmla="*/ 54 w 80"/>
                <a:gd name="T69" fmla="*/ 20 h 32"/>
                <a:gd name="T70" fmla="*/ 62 w 80"/>
                <a:gd name="T71" fmla="*/ 20 h 32"/>
                <a:gd name="T72" fmla="*/ 60 w 80"/>
                <a:gd name="T73" fmla="*/ 18 h 32"/>
                <a:gd name="T74" fmla="*/ 62 w 80"/>
                <a:gd name="T75" fmla="*/ 16 h 32"/>
                <a:gd name="T76" fmla="*/ 64 w 80"/>
                <a:gd name="T77" fmla="*/ 18 h 32"/>
                <a:gd name="T78" fmla="*/ 62 w 80"/>
                <a:gd name="T7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" h="32">
                  <a:moveTo>
                    <a:pt x="68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4" y="32"/>
                    <a:pt x="1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6" y="32"/>
                    <a:pt x="80" y="28"/>
                    <a:pt x="80" y="2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8" y="8"/>
                  </a:lnTo>
                  <a:close/>
                  <a:moveTo>
                    <a:pt x="18" y="20"/>
                  </a:moveTo>
                  <a:cubicBezTo>
                    <a:pt x="17" y="20"/>
                    <a:pt x="16" y="19"/>
                    <a:pt x="16" y="18"/>
                  </a:cubicBezTo>
                  <a:cubicBezTo>
                    <a:pt x="16" y="17"/>
                    <a:pt x="17" y="16"/>
                    <a:pt x="18" y="16"/>
                  </a:cubicBezTo>
                  <a:cubicBezTo>
                    <a:pt x="19" y="16"/>
                    <a:pt x="20" y="17"/>
                    <a:pt x="20" y="18"/>
                  </a:cubicBezTo>
                  <a:cubicBezTo>
                    <a:pt x="20" y="19"/>
                    <a:pt x="19" y="20"/>
                    <a:pt x="18" y="20"/>
                  </a:cubicBezTo>
                  <a:close/>
                  <a:moveTo>
                    <a:pt x="26" y="20"/>
                  </a:moveTo>
                  <a:cubicBezTo>
                    <a:pt x="25" y="20"/>
                    <a:pt x="24" y="19"/>
                    <a:pt x="24" y="18"/>
                  </a:cubicBezTo>
                  <a:cubicBezTo>
                    <a:pt x="24" y="17"/>
                    <a:pt x="25" y="16"/>
                    <a:pt x="26" y="16"/>
                  </a:cubicBezTo>
                  <a:cubicBezTo>
                    <a:pt x="27" y="16"/>
                    <a:pt x="28" y="17"/>
                    <a:pt x="28" y="18"/>
                  </a:cubicBezTo>
                  <a:cubicBezTo>
                    <a:pt x="28" y="19"/>
                    <a:pt x="27" y="20"/>
                    <a:pt x="26" y="20"/>
                  </a:cubicBezTo>
                  <a:close/>
                  <a:moveTo>
                    <a:pt x="48" y="20"/>
                  </a:moveTo>
                  <a:cubicBezTo>
                    <a:pt x="48" y="22"/>
                    <a:pt x="46" y="24"/>
                    <a:pt x="4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4" y="24"/>
                    <a:pt x="32" y="22"/>
                    <a:pt x="32" y="20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4"/>
                    <a:pt x="34" y="12"/>
                    <a:pt x="36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6" y="12"/>
                    <a:pt x="48" y="14"/>
                    <a:pt x="48" y="16"/>
                  </a:cubicBezTo>
                  <a:lnTo>
                    <a:pt x="48" y="20"/>
                  </a:lnTo>
                  <a:close/>
                  <a:moveTo>
                    <a:pt x="54" y="20"/>
                  </a:moveTo>
                  <a:cubicBezTo>
                    <a:pt x="53" y="20"/>
                    <a:pt x="52" y="19"/>
                    <a:pt x="52" y="18"/>
                  </a:cubicBezTo>
                  <a:cubicBezTo>
                    <a:pt x="52" y="17"/>
                    <a:pt x="53" y="16"/>
                    <a:pt x="54" y="16"/>
                  </a:cubicBezTo>
                  <a:cubicBezTo>
                    <a:pt x="55" y="16"/>
                    <a:pt x="56" y="17"/>
                    <a:pt x="56" y="18"/>
                  </a:cubicBezTo>
                  <a:cubicBezTo>
                    <a:pt x="56" y="19"/>
                    <a:pt x="55" y="20"/>
                    <a:pt x="54" y="20"/>
                  </a:cubicBezTo>
                  <a:close/>
                  <a:moveTo>
                    <a:pt x="62" y="20"/>
                  </a:moveTo>
                  <a:cubicBezTo>
                    <a:pt x="61" y="20"/>
                    <a:pt x="60" y="19"/>
                    <a:pt x="60" y="18"/>
                  </a:cubicBezTo>
                  <a:cubicBezTo>
                    <a:pt x="60" y="17"/>
                    <a:pt x="61" y="16"/>
                    <a:pt x="62" y="16"/>
                  </a:cubicBezTo>
                  <a:cubicBezTo>
                    <a:pt x="63" y="16"/>
                    <a:pt x="64" y="17"/>
                    <a:pt x="64" y="18"/>
                  </a:cubicBezTo>
                  <a:cubicBezTo>
                    <a:pt x="64" y="19"/>
                    <a:pt x="63" y="20"/>
                    <a:pt x="6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Rectangle 104">
              <a:extLst>
                <a:ext uri="{FF2B5EF4-FFF2-40B4-BE49-F238E27FC236}">
                  <a16:creationId xmlns:a16="http://schemas.microsoft.com/office/drawing/2014/main" id="{BF4597F0-0AB5-9DE3-1B1D-34F08CB7B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363" y="3079750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05">
              <a:extLst>
                <a:ext uri="{FF2B5EF4-FFF2-40B4-BE49-F238E27FC236}">
                  <a16:creationId xmlns:a16="http://schemas.microsoft.com/office/drawing/2014/main" id="{53B16DA2-B9E7-786B-5B53-344F733C5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0363" y="2882900"/>
              <a:ext cx="301625" cy="136525"/>
            </a:xfrm>
            <a:custGeom>
              <a:avLst/>
              <a:gdLst>
                <a:gd name="T0" fmla="*/ 70 w 80"/>
                <a:gd name="T1" fmla="*/ 0 h 36"/>
                <a:gd name="T2" fmla="*/ 10 w 80"/>
                <a:gd name="T3" fmla="*/ 0 h 36"/>
                <a:gd name="T4" fmla="*/ 0 w 80"/>
                <a:gd name="T5" fmla="*/ 10 h 36"/>
                <a:gd name="T6" fmla="*/ 0 w 80"/>
                <a:gd name="T7" fmla="*/ 36 h 36"/>
                <a:gd name="T8" fmla="*/ 12 w 80"/>
                <a:gd name="T9" fmla="*/ 36 h 36"/>
                <a:gd name="T10" fmla="*/ 12 w 80"/>
                <a:gd name="T11" fmla="*/ 8 h 36"/>
                <a:gd name="T12" fmla="*/ 68 w 80"/>
                <a:gd name="T13" fmla="*/ 8 h 36"/>
                <a:gd name="T14" fmla="*/ 68 w 80"/>
                <a:gd name="T15" fmla="*/ 36 h 36"/>
                <a:gd name="T16" fmla="*/ 80 w 80"/>
                <a:gd name="T17" fmla="*/ 36 h 36"/>
                <a:gd name="T18" fmla="*/ 80 w 80"/>
                <a:gd name="T19" fmla="*/ 10 h 36"/>
                <a:gd name="T20" fmla="*/ 70 w 80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36">
                  <a:moveTo>
                    <a:pt x="7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4"/>
                    <a:pt x="76" y="0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Rectangle 106">
              <a:extLst>
                <a:ext uri="{FF2B5EF4-FFF2-40B4-BE49-F238E27FC236}">
                  <a16:creationId xmlns:a16="http://schemas.microsoft.com/office/drawing/2014/main" id="{E75A7EE1-2F38-9FCC-7C5E-A345B923B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950" y="3035300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Rectangle 107">
              <a:extLst>
                <a:ext uri="{FF2B5EF4-FFF2-40B4-BE49-F238E27FC236}">
                  <a16:creationId xmlns:a16="http://schemas.microsoft.com/office/drawing/2014/main" id="{D6EEA8BD-C36C-4E22-A052-D03219B04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950" y="3079750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Rectangle 108">
              <a:extLst>
                <a:ext uri="{FF2B5EF4-FFF2-40B4-BE49-F238E27FC236}">
                  <a16:creationId xmlns:a16="http://schemas.microsoft.com/office/drawing/2014/main" id="{D53342ED-04D1-DC59-1E1B-60C2D9141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363" y="3035300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09">
              <a:extLst>
                <a:ext uri="{FF2B5EF4-FFF2-40B4-BE49-F238E27FC236}">
                  <a16:creationId xmlns:a16="http://schemas.microsoft.com/office/drawing/2014/main" id="{A70124A3-77F4-677C-20E4-9279537EB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3079750"/>
              <a:ext cx="134938" cy="15875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10">
              <a:extLst>
                <a:ext uri="{FF2B5EF4-FFF2-40B4-BE49-F238E27FC236}">
                  <a16:creationId xmlns:a16="http://schemas.microsoft.com/office/drawing/2014/main" id="{068AEDC2-8D35-2012-9671-D7907F142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3049588"/>
              <a:ext cx="134938" cy="15875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111">
              <a:extLst>
                <a:ext uri="{FF2B5EF4-FFF2-40B4-BE49-F238E27FC236}">
                  <a16:creationId xmlns:a16="http://schemas.microsoft.com/office/drawing/2014/main" id="{D6A04A36-22A1-B2A9-C213-C359FE150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3019425"/>
              <a:ext cx="134938" cy="15875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12">
              <a:extLst>
                <a:ext uri="{FF2B5EF4-FFF2-40B4-BE49-F238E27FC236}">
                  <a16:creationId xmlns:a16="http://schemas.microsoft.com/office/drawing/2014/main" id="{E0C55451-24BF-ABB2-99E6-58686C3D1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2989263"/>
              <a:ext cx="134938" cy="15875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113">
              <a:extLst>
                <a:ext uri="{FF2B5EF4-FFF2-40B4-BE49-F238E27FC236}">
                  <a16:creationId xmlns:a16="http://schemas.microsoft.com/office/drawing/2014/main" id="{1DAC4EE3-8B41-47C7-C710-AF17FB7F2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2959100"/>
              <a:ext cx="88900" cy="14288"/>
            </a:xfrm>
            <a:custGeom>
              <a:avLst/>
              <a:gdLst>
                <a:gd name="T0" fmla="*/ 2 w 24"/>
                <a:gd name="T1" fmla="*/ 4 h 4"/>
                <a:gd name="T2" fmla="*/ 22 w 24"/>
                <a:gd name="T3" fmla="*/ 4 h 4"/>
                <a:gd name="T4" fmla="*/ 24 w 24"/>
                <a:gd name="T5" fmla="*/ 2 h 4"/>
                <a:gd name="T6" fmla="*/ 22 w 24"/>
                <a:gd name="T7" fmla="*/ 0 h 4"/>
                <a:gd name="T8" fmla="*/ 2 w 24"/>
                <a:gd name="T9" fmla="*/ 0 h 4"/>
                <a:gd name="T10" fmla="*/ 0 w 24"/>
                <a:gd name="T11" fmla="*/ 2 h 4"/>
                <a:gd name="T12" fmla="*/ 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05564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: Top Corners Rounded 132">
            <a:extLst>
              <a:ext uri="{FF2B5EF4-FFF2-40B4-BE49-F238E27FC236}">
                <a16:creationId xmlns:a16="http://schemas.microsoft.com/office/drawing/2014/main" id="{EDE03CE8-737E-4F35-AFA3-03B45BD17300}"/>
              </a:ext>
            </a:extLst>
          </p:cNvPr>
          <p:cNvSpPr/>
          <p:nvPr/>
        </p:nvSpPr>
        <p:spPr>
          <a:xfrm rot="5400000">
            <a:off x="445776" y="-445775"/>
            <a:ext cx="6858000" cy="7749550"/>
          </a:xfrm>
          <a:prstGeom prst="round2SameRect">
            <a:avLst>
              <a:gd name="adj1" fmla="val 1137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E06DD-B10E-4633-B847-91ED40C48747}"/>
              </a:ext>
            </a:extLst>
          </p:cNvPr>
          <p:cNvGrpSpPr/>
          <p:nvPr/>
        </p:nvGrpSpPr>
        <p:grpSpPr>
          <a:xfrm>
            <a:off x="7860098" y="1973943"/>
            <a:ext cx="3040732" cy="4439215"/>
            <a:chOff x="4138898" y="2320925"/>
            <a:chExt cx="2226977" cy="3251200"/>
          </a:xfrm>
        </p:grpSpPr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F650CA87-52D9-4214-B73F-8A8B7DAF4D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48300" y="3656013"/>
              <a:ext cx="658813" cy="1758950"/>
            </a:xfrm>
            <a:custGeom>
              <a:avLst/>
              <a:gdLst>
                <a:gd name="T0" fmla="*/ 165 w 188"/>
                <a:gd name="T1" fmla="*/ 0 h 503"/>
                <a:gd name="T2" fmla="*/ 187 w 188"/>
                <a:gd name="T3" fmla="*/ 273 h 503"/>
                <a:gd name="T4" fmla="*/ 177 w 188"/>
                <a:gd name="T5" fmla="*/ 503 h 503"/>
                <a:gd name="T6" fmla="*/ 149 w 188"/>
                <a:gd name="T7" fmla="*/ 503 h 503"/>
                <a:gd name="T8" fmla="*/ 93 w 188"/>
                <a:gd name="T9" fmla="*/ 123 h 503"/>
                <a:gd name="T10" fmla="*/ 78 w 188"/>
                <a:gd name="T11" fmla="*/ 275 h 503"/>
                <a:gd name="T12" fmla="*/ 51 w 188"/>
                <a:gd name="T13" fmla="*/ 503 h 503"/>
                <a:gd name="T14" fmla="*/ 23 w 188"/>
                <a:gd name="T15" fmla="*/ 503 h 503"/>
                <a:gd name="T16" fmla="*/ 0 w 188"/>
                <a:gd name="T17" fmla="*/ 0 h 503"/>
                <a:gd name="T18" fmla="*/ 165 w 188"/>
                <a:gd name="T1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503">
                  <a:moveTo>
                    <a:pt x="165" y="0"/>
                  </a:moveTo>
                  <a:cubicBezTo>
                    <a:pt x="184" y="92"/>
                    <a:pt x="186" y="190"/>
                    <a:pt x="187" y="273"/>
                  </a:cubicBezTo>
                  <a:cubicBezTo>
                    <a:pt x="188" y="406"/>
                    <a:pt x="177" y="503"/>
                    <a:pt x="177" y="503"/>
                  </a:cubicBezTo>
                  <a:cubicBezTo>
                    <a:pt x="149" y="503"/>
                    <a:pt x="149" y="503"/>
                    <a:pt x="149" y="503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3" y="123"/>
                    <a:pt x="86" y="180"/>
                    <a:pt x="78" y="275"/>
                  </a:cubicBezTo>
                  <a:cubicBezTo>
                    <a:pt x="71" y="351"/>
                    <a:pt x="68" y="414"/>
                    <a:pt x="51" y="503"/>
                  </a:cubicBezTo>
                  <a:cubicBezTo>
                    <a:pt x="23" y="503"/>
                    <a:pt x="23" y="503"/>
                    <a:pt x="23" y="503"/>
                  </a:cubicBezTo>
                  <a:cubicBezTo>
                    <a:pt x="23" y="503"/>
                    <a:pt x="0" y="229"/>
                    <a:pt x="0" y="0"/>
                  </a:cubicBezTo>
                  <a:cubicBezTo>
                    <a:pt x="64" y="0"/>
                    <a:pt x="132" y="0"/>
                    <a:pt x="165" y="0"/>
                  </a:cubicBezTo>
                  <a:close/>
                </a:path>
              </a:pathLst>
            </a:custGeom>
            <a:solidFill>
              <a:srgbClr val="5F2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FEFC252F-8812-4351-BF47-5F9A9C704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27675" y="2754313"/>
              <a:ext cx="579438" cy="901700"/>
            </a:xfrm>
            <a:custGeom>
              <a:avLst/>
              <a:gdLst>
                <a:gd name="T0" fmla="*/ 85 w 165"/>
                <a:gd name="T1" fmla="*/ 0 h 258"/>
                <a:gd name="T2" fmla="*/ 89 w 165"/>
                <a:gd name="T3" fmla="*/ 0 h 258"/>
                <a:gd name="T4" fmla="*/ 165 w 165"/>
                <a:gd name="T5" fmla="*/ 104 h 258"/>
                <a:gd name="T6" fmla="*/ 165 w 165"/>
                <a:gd name="T7" fmla="*/ 258 h 258"/>
                <a:gd name="T8" fmla="*/ 0 w 165"/>
                <a:gd name="T9" fmla="*/ 258 h 258"/>
                <a:gd name="T10" fmla="*/ 0 w 165"/>
                <a:gd name="T11" fmla="*/ 81 h 258"/>
                <a:gd name="T12" fmla="*/ 67 w 165"/>
                <a:gd name="T13" fmla="*/ 2 h 258"/>
                <a:gd name="T14" fmla="*/ 85 w 165"/>
                <a:gd name="T1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258">
                  <a:moveTo>
                    <a:pt x="85" y="0"/>
                  </a:moveTo>
                  <a:cubicBezTo>
                    <a:pt x="86" y="0"/>
                    <a:pt x="87" y="0"/>
                    <a:pt x="89" y="0"/>
                  </a:cubicBezTo>
                  <a:cubicBezTo>
                    <a:pt x="131" y="2"/>
                    <a:pt x="165" y="61"/>
                    <a:pt x="165" y="104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42"/>
                    <a:pt x="28" y="8"/>
                    <a:pt x="67" y="2"/>
                  </a:cubicBezTo>
                  <a:cubicBezTo>
                    <a:pt x="72" y="1"/>
                    <a:pt x="78" y="0"/>
                    <a:pt x="85" y="0"/>
                  </a:cubicBezTo>
                  <a:close/>
                </a:path>
              </a:pathLst>
            </a:custGeom>
            <a:solidFill>
              <a:srgbClr val="BC2CF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5512BE-DC35-4EBF-87BF-46E528881BC9}"/>
                </a:ext>
              </a:extLst>
            </p:cNvPr>
            <p:cNvSpPr/>
            <p:nvPr/>
          </p:nvSpPr>
          <p:spPr>
            <a:xfrm rot="1006999">
              <a:off x="4138898" y="2902989"/>
              <a:ext cx="1543832" cy="1239787"/>
            </a:xfrm>
            <a:custGeom>
              <a:avLst/>
              <a:gdLst>
                <a:gd name="connsiteX0" fmla="*/ 420811 w 1543832"/>
                <a:gd name="connsiteY0" fmla="*/ 0 h 1239787"/>
                <a:gd name="connsiteX1" fmla="*/ 1434318 w 1543832"/>
                <a:gd name="connsiteY1" fmla="*/ 2872 h 1239787"/>
                <a:gd name="connsiteX2" fmla="*/ 1543831 w 1543832"/>
                <a:gd name="connsiteY2" fmla="*/ 112513 h 1239787"/>
                <a:gd name="connsiteX3" fmla="*/ 1542390 w 1543832"/>
                <a:gd name="connsiteY3" fmla="*/ 1239787 h 1239787"/>
                <a:gd name="connsiteX4" fmla="*/ 1262203 w 1543832"/>
                <a:gd name="connsiteY4" fmla="*/ 1238545 h 1239787"/>
                <a:gd name="connsiteX5" fmla="*/ 1217319 w 1543832"/>
                <a:gd name="connsiteY5" fmla="*/ 1238346 h 1239787"/>
                <a:gd name="connsiteX6" fmla="*/ 816290 w 1543832"/>
                <a:gd name="connsiteY6" fmla="*/ 1238346 h 1239787"/>
                <a:gd name="connsiteX7" fmla="*/ 816591 w 1543832"/>
                <a:gd name="connsiteY7" fmla="*/ 1238746 h 1239787"/>
                <a:gd name="connsiteX8" fmla="*/ 732906 w 1543832"/>
                <a:gd name="connsiteY8" fmla="*/ 1238346 h 1239787"/>
                <a:gd name="connsiteX9" fmla="*/ 595820 w 1543832"/>
                <a:gd name="connsiteY9" fmla="*/ 1238346 h 1239787"/>
                <a:gd name="connsiteX10" fmla="*/ 595820 w 1543832"/>
                <a:gd name="connsiteY10" fmla="*/ 1237691 h 1239787"/>
                <a:gd name="connsiteX11" fmla="*/ 580095 w 1543832"/>
                <a:gd name="connsiteY11" fmla="*/ 1237616 h 1239787"/>
                <a:gd name="connsiteX12" fmla="*/ 306488 w 1543832"/>
                <a:gd name="connsiteY12" fmla="*/ 1236308 h 1239787"/>
                <a:gd name="connsiteX13" fmla="*/ 308541 w 1543832"/>
                <a:gd name="connsiteY13" fmla="*/ 753620 h 1239787"/>
                <a:gd name="connsiteX14" fmla="*/ 183942 w 1543832"/>
                <a:gd name="connsiteY14" fmla="*/ 804230 h 1239787"/>
                <a:gd name="connsiteX15" fmla="*/ 1757 w 1543832"/>
                <a:gd name="connsiteY15" fmla="*/ 595966 h 1239787"/>
                <a:gd name="connsiteX16" fmla="*/ 162874 w 1543832"/>
                <a:gd name="connsiteY16" fmla="*/ 435452 h 1239787"/>
                <a:gd name="connsiteX17" fmla="*/ 309235 w 1543832"/>
                <a:gd name="connsiteY17" fmla="*/ 482885 h 1239787"/>
                <a:gd name="connsiteX18" fmla="*/ 311278 w 1543832"/>
                <a:gd name="connsiteY18" fmla="*/ 110036 h 1239787"/>
                <a:gd name="connsiteX19" fmla="*/ 420811 w 1543832"/>
                <a:gd name="connsiteY19" fmla="*/ 0 h 123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3832" h="1239787">
                  <a:moveTo>
                    <a:pt x="420811" y="0"/>
                  </a:moveTo>
                  <a:cubicBezTo>
                    <a:pt x="1434318" y="2872"/>
                    <a:pt x="1434318" y="2872"/>
                    <a:pt x="1434318" y="2872"/>
                  </a:cubicBezTo>
                  <a:cubicBezTo>
                    <a:pt x="1496280" y="3096"/>
                    <a:pt x="1544171" y="50371"/>
                    <a:pt x="1543831" y="112513"/>
                  </a:cubicBezTo>
                  <a:cubicBezTo>
                    <a:pt x="1542390" y="1239787"/>
                    <a:pt x="1542390" y="1239787"/>
                    <a:pt x="1542390" y="1239787"/>
                  </a:cubicBezTo>
                  <a:cubicBezTo>
                    <a:pt x="1421228" y="1239250"/>
                    <a:pt x="1330357" y="1238847"/>
                    <a:pt x="1262203" y="1238545"/>
                  </a:cubicBezTo>
                  <a:lnTo>
                    <a:pt x="1217319" y="1238346"/>
                  </a:lnTo>
                  <a:lnTo>
                    <a:pt x="816290" y="1238346"/>
                  </a:lnTo>
                  <a:lnTo>
                    <a:pt x="816591" y="1238746"/>
                  </a:lnTo>
                  <a:lnTo>
                    <a:pt x="732906" y="1238346"/>
                  </a:lnTo>
                  <a:lnTo>
                    <a:pt x="595820" y="1238346"/>
                  </a:lnTo>
                  <a:lnTo>
                    <a:pt x="595820" y="1237691"/>
                  </a:lnTo>
                  <a:lnTo>
                    <a:pt x="580095" y="1237616"/>
                  </a:lnTo>
                  <a:cubicBezTo>
                    <a:pt x="306488" y="1236308"/>
                    <a:pt x="306488" y="1236308"/>
                    <a:pt x="306488" y="1236308"/>
                  </a:cubicBezTo>
                  <a:cubicBezTo>
                    <a:pt x="308541" y="753620"/>
                    <a:pt x="308541" y="753620"/>
                    <a:pt x="308541" y="753620"/>
                  </a:cubicBezTo>
                  <a:cubicBezTo>
                    <a:pt x="277390" y="784579"/>
                    <a:pt x="231502" y="803808"/>
                    <a:pt x="183942" y="804230"/>
                  </a:cubicBezTo>
                  <a:cubicBezTo>
                    <a:pt x="74419" y="804427"/>
                    <a:pt x="-13660" y="708520"/>
                    <a:pt x="1757" y="595966"/>
                  </a:cubicBezTo>
                  <a:cubicBezTo>
                    <a:pt x="9133" y="510299"/>
                    <a:pt x="80145" y="443663"/>
                    <a:pt x="162874" y="435452"/>
                  </a:cubicBezTo>
                  <a:cubicBezTo>
                    <a:pt x="220148" y="426951"/>
                    <a:pt x="272731" y="446338"/>
                    <a:pt x="309235" y="482885"/>
                  </a:cubicBezTo>
                  <a:cubicBezTo>
                    <a:pt x="311278" y="110036"/>
                    <a:pt x="311278" y="110036"/>
                    <a:pt x="311278" y="110036"/>
                  </a:cubicBezTo>
                  <a:cubicBezTo>
                    <a:pt x="311619" y="47894"/>
                    <a:pt x="362198" y="777"/>
                    <a:pt x="420811" y="0"/>
                  </a:cubicBezTo>
                  <a:close/>
                </a:path>
              </a:pathLst>
            </a:custGeom>
            <a:solidFill>
              <a:srgbClr val="FF6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8AF07CFC-7E8A-4AC8-8EE1-0546986B22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97487" y="5470525"/>
              <a:ext cx="293688" cy="101600"/>
            </a:xfrm>
            <a:custGeom>
              <a:avLst/>
              <a:gdLst>
                <a:gd name="T0" fmla="*/ 29 w 84"/>
                <a:gd name="T1" fmla="*/ 0 h 29"/>
                <a:gd name="T2" fmla="*/ 71 w 84"/>
                <a:gd name="T3" fmla="*/ 19 h 29"/>
                <a:gd name="T4" fmla="*/ 84 w 84"/>
                <a:gd name="T5" fmla="*/ 29 h 29"/>
                <a:gd name="T6" fmla="*/ 49 w 84"/>
                <a:gd name="T7" fmla="*/ 29 h 29"/>
                <a:gd name="T8" fmla="*/ 20 w 84"/>
                <a:gd name="T9" fmla="*/ 24 h 29"/>
                <a:gd name="T10" fmla="*/ 20 w 84"/>
                <a:gd name="T11" fmla="*/ 29 h 29"/>
                <a:gd name="T12" fmla="*/ 4 w 84"/>
                <a:gd name="T13" fmla="*/ 29 h 29"/>
                <a:gd name="T14" fmla="*/ 9 w 84"/>
                <a:gd name="T15" fmla="*/ 0 h 29"/>
                <a:gd name="T16" fmla="*/ 29 w 8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9">
                  <a:moveTo>
                    <a:pt x="29" y="0"/>
                  </a:moveTo>
                  <a:cubicBezTo>
                    <a:pt x="29" y="0"/>
                    <a:pt x="42" y="11"/>
                    <a:pt x="71" y="19"/>
                  </a:cubicBezTo>
                  <a:cubicBezTo>
                    <a:pt x="77" y="20"/>
                    <a:pt x="84" y="18"/>
                    <a:pt x="84" y="29"/>
                  </a:cubicBezTo>
                  <a:cubicBezTo>
                    <a:pt x="70" y="29"/>
                    <a:pt x="49" y="29"/>
                    <a:pt x="49" y="29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0" y="3"/>
                    <a:pt x="9" y="0"/>
                  </a:cubicBezTo>
                  <a:cubicBezTo>
                    <a:pt x="17" y="0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BD66C33-AE51-4B1E-8A30-D110F659B9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89575" y="5403850"/>
              <a:ext cx="80963" cy="80963"/>
            </a:xfrm>
            <a:custGeom>
              <a:avLst/>
              <a:gdLst>
                <a:gd name="T0" fmla="*/ 21 w 23"/>
                <a:gd name="T1" fmla="*/ 0 h 23"/>
                <a:gd name="T2" fmla="*/ 23 w 23"/>
                <a:gd name="T3" fmla="*/ 19 h 23"/>
                <a:gd name="T4" fmla="*/ 23 w 23"/>
                <a:gd name="T5" fmla="*/ 19 h 23"/>
                <a:gd name="T6" fmla="*/ 4 w 23"/>
                <a:gd name="T7" fmla="*/ 19 h 23"/>
                <a:gd name="T8" fmla="*/ 3 w 23"/>
                <a:gd name="T9" fmla="*/ 19 h 23"/>
                <a:gd name="T10" fmla="*/ 0 w 23"/>
                <a:gd name="T11" fmla="*/ 0 h 23"/>
                <a:gd name="T12" fmla="*/ 21 w 2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21" y="0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8" y="23"/>
                    <a:pt x="10" y="23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159C67F6-CEDD-4A82-A31B-B50E6C1F74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41987" y="5470525"/>
              <a:ext cx="295275" cy="101600"/>
            </a:xfrm>
            <a:custGeom>
              <a:avLst/>
              <a:gdLst>
                <a:gd name="T0" fmla="*/ 29 w 84"/>
                <a:gd name="T1" fmla="*/ 0 h 29"/>
                <a:gd name="T2" fmla="*/ 71 w 84"/>
                <a:gd name="T3" fmla="*/ 19 h 29"/>
                <a:gd name="T4" fmla="*/ 84 w 84"/>
                <a:gd name="T5" fmla="*/ 29 h 29"/>
                <a:gd name="T6" fmla="*/ 49 w 84"/>
                <a:gd name="T7" fmla="*/ 29 h 29"/>
                <a:gd name="T8" fmla="*/ 20 w 84"/>
                <a:gd name="T9" fmla="*/ 24 h 29"/>
                <a:gd name="T10" fmla="*/ 20 w 84"/>
                <a:gd name="T11" fmla="*/ 29 h 29"/>
                <a:gd name="T12" fmla="*/ 4 w 84"/>
                <a:gd name="T13" fmla="*/ 29 h 29"/>
                <a:gd name="T14" fmla="*/ 9 w 84"/>
                <a:gd name="T15" fmla="*/ 0 h 29"/>
                <a:gd name="T16" fmla="*/ 29 w 8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9">
                  <a:moveTo>
                    <a:pt x="29" y="0"/>
                  </a:moveTo>
                  <a:cubicBezTo>
                    <a:pt x="29" y="0"/>
                    <a:pt x="42" y="11"/>
                    <a:pt x="71" y="19"/>
                  </a:cubicBezTo>
                  <a:cubicBezTo>
                    <a:pt x="77" y="20"/>
                    <a:pt x="84" y="18"/>
                    <a:pt x="84" y="29"/>
                  </a:cubicBezTo>
                  <a:cubicBezTo>
                    <a:pt x="71" y="29"/>
                    <a:pt x="49" y="29"/>
                    <a:pt x="49" y="29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0" y="3"/>
                    <a:pt x="9" y="0"/>
                  </a:cubicBezTo>
                  <a:cubicBezTo>
                    <a:pt x="18" y="0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6F87538F-780C-490E-99F8-85EA5EB667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35662" y="5403850"/>
              <a:ext cx="80963" cy="80963"/>
            </a:xfrm>
            <a:custGeom>
              <a:avLst/>
              <a:gdLst>
                <a:gd name="T0" fmla="*/ 22 w 23"/>
                <a:gd name="T1" fmla="*/ 0 h 23"/>
                <a:gd name="T2" fmla="*/ 23 w 23"/>
                <a:gd name="T3" fmla="*/ 19 h 23"/>
                <a:gd name="T4" fmla="*/ 23 w 23"/>
                <a:gd name="T5" fmla="*/ 19 h 23"/>
                <a:gd name="T6" fmla="*/ 4 w 23"/>
                <a:gd name="T7" fmla="*/ 19 h 23"/>
                <a:gd name="T8" fmla="*/ 3 w 23"/>
                <a:gd name="T9" fmla="*/ 19 h 23"/>
                <a:gd name="T10" fmla="*/ 0 w 23"/>
                <a:gd name="T11" fmla="*/ 0 h 23"/>
                <a:gd name="T12" fmla="*/ 22 w 2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22" y="0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8" y="23"/>
                    <a:pt x="10" y="23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4875D8B9-6B4A-4BBA-9C34-2CFCA48845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41987" y="2600325"/>
              <a:ext cx="136525" cy="195263"/>
            </a:xfrm>
            <a:custGeom>
              <a:avLst/>
              <a:gdLst>
                <a:gd name="T0" fmla="*/ 77 w 86"/>
                <a:gd name="T1" fmla="*/ 42 h 123"/>
                <a:gd name="T2" fmla="*/ 86 w 86"/>
                <a:gd name="T3" fmla="*/ 121 h 123"/>
                <a:gd name="T4" fmla="*/ 0 w 86"/>
                <a:gd name="T5" fmla="*/ 123 h 123"/>
                <a:gd name="T6" fmla="*/ 17 w 86"/>
                <a:gd name="T7" fmla="*/ 0 h 123"/>
                <a:gd name="T8" fmla="*/ 77 w 86"/>
                <a:gd name="T9" fmla="*/ 4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3">
                  <a:moveTo>
                    <a:pt x="77" y="42"/>
                  </a:moveTo>
                  <a:lnTo>
                    <a:pt x="86" y="121"/>
                  </a:lnTo>
                  <a:lnTo>
                    <a:pt x="0" y="123"/>
                  </a:lnTo>
                  <a:lnTo>
                    <a:pt x="17" y="0"/>
                  </a:lnTo>
                  <a:lnTo>
                    <a:pt x="77" y="42"/>
                  </a:lnTo>
                  <a:close/>
                </a:path>
              </a:pathLst>
            </a:custGeom>
            <a:solidFill>
              <a:srgbClr val="F4A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589EB95-36E3-4447-B07C-EC4F44D87A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29275" y="2405063"/>
              <a:ext cx="225425" cy="285750"/>
            </a:xfrm>
            <a:custGeom>
              <a:avLst/>
              <a:gdLst>
                <a:gd name="T0" fmla="*/ 40 w 64"/>
                <a:gd name="T1" fmla="*/ 81 h 82"/>
                <a:gd name="T2" fmla="*/ 51 w 64"/>
                <a:gd name="T3" fmla="*/ 79 h 82"/>
                <a:gd name="T4" fmla="*/ 49 w 64"/>
                <a:gd name="T5" fmla="*/ 9 h 82"/>
                <a:gd name="T6" fmla="*/ 29 w 64"/>
                <a:gd name="T7" fmla="*/ 0 h 82"/>
                <a:gd name="T8" fmla="*/ 2 w 64"/>
                <a:gd name="T9" fmla="*/ 17 h 82"/>
                <a:gd name="T10" fmla="*/ 1 w 64"/>
                <a:gd name="T11" fmla="*/ 51 h 82"/>
                <a:gd name="T12" fmla="*/ 12 w 64"/>
                <a:gd name="T13" fmla="*/ 74 h 82"/>
                <a:gd name="T14" fmla="*/ 12 w 64"/>
                <a:gd name="T15" fmla="*/ 74 h 82"/>
                <a:gd name="T16" fmla="*/ 40 w 64"/>
                <a:gd name="T17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82">
                  <a:moveTo>
                    <a:pt x="40" y="81"/>
                  </a:moveTo>
                  <a:cubicBezTo>
                    <a:pt x="45" y="81"/>
                    <a:pt x="49" y="81"/>
                    <a:pt x="51" y="79"/>
                  </a:cubicBezTo>
                  <a:cubicBezTo>
                    <a:pt x="64" y="60"/>
                    <a:pt x="49" y="9"/>
                    <a:pt x="49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60"/>
                    <a:pt x="5" y="69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21" y="79"/>
                    <a:pt x="30" y="82"/>
                    <a:pt x="40" y="81"/>
                  </a:cubicBez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2947A2AD-D245-4869-B511-D9ECC637DA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11812" y="2320925"/>
              <a:ext cx="320675" cy="279400"/>
            </a:xfrm>
            <a:custGeom>
              <a:avLst/>
              <a:gdLst>
                <a:gd name="T0" fmla="*/ 28 w 91"/>
                <a:gd name="T1" fmla="*/ 60 h 80"/>
                <a:gd name="T2" fmla="*/ 35 w 91"/>
                <a:gd name="T3" fmla="*/ 42 h 80"/>
                <a:gd name="T4" fmla="*/ 59 w 91"/>
                <a:gd name="T5" fmla="*/ 43 h 80"/>
                <a:gd name="T6" fmla="*/ 91 w 91"/>
                <a:gd name="T7" fmla="*/ 21 h 80"/>
                <a:gd name="T8" fmla="*/ 77 w 91"/>
                <a:gd name="T9" fmla="*/ 2 h 80"/>
                <a:gd name="T10" fmla="*/ 60 w 91"/>
                <a:gd name="T11" fmla="*/ 2 h 80"/>
                <a:gd name="T12" fmla="*/ 23 w 91"/>
                <a:gd name="T13" fmla="*/ 15 h 80"/>
                <a:gd name="T14" fmla="*/ 1 w 91"/>
                <a:gd name="T15" fmla="*/ 29 h 80"/>
                <a:gd name="T16" fmla="*/ 11 w 91"/>
                <a:gd name="T17" fmla="*/ 65 h 80"/>
                <a:gd name="T18" fmla="*/ 23 w 91"/>
                <a:gd name="T19" fmla="*/ 80 h 80"/>
                <a:gd name="T20" fmla="*/ 23 w 91"/>
                <a:gd name="T21" fmla="*/ 80 h 80"/>
                <a:gd name="T22" fmla="*/ 28 w 91"/>
                <a:gd name="T23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80">
                  <a:moveTo>
                    <a:pt x="28" y="60"/>
                  </a:moveTo>
                  <a:cubicBezTo>
                    <a:pt x="30" y="54"/>
                    <a:pt x="29" y="41"/>
                    <a:pt x="35" y="42"/>
                  </a:cubicBezTo>
                  <a:cubicBezTo>
                    <a:pt x="39" y="43"/>
                    <a:pt x="54" y="43"/>
                    <a:pt x="59" y="43"/>
                  </a:cubicBezTo>
                  <a:cubicBezTo>
                    <a:pt x="70" y="43"/>
                    <a:pt x="91" y="39"/>
                    <a:pt x="91" y="21"/>
                  </a:cubicBezTo>
                  <a:cubicBezTo>
                    <a:pt x="91" y="12"/>
                    <a:pt x="83" y="4"/>
                    <a:pt x="77" y="2"/>
                  </a:cubicBezTo>
                  <a:cubicBezTo>
                    <a:pt x="72" y="0"/>
                    <a:pt x="66" y="0"/>
                    <a:pt x="60" y="2"/>
                  </a:cubicBezTo>
                  <a:cubicBezTo>
                    <a:pt x="47" y="6"/>
                    <a:pt x="30" y="16"/>
                    <a:pt x="23" y="15"/>
                  </a:cubicBezTo>
                  <a:cubicBezTo>
                    <a:pt x="12" y="13"/>
                    <a:pt x="0" y="19"/>
                    <a:pt x="1" y="29"/>
                  </a:cubicBezTo>
                  <a:cubicBezTo>
                    <a:pt x="1" y="39"/>
                    <a:pt x="6" y="55"/>
                    <a:pt x="11" y="65"/>
                  </a:cubicBezTo>
                  <a:cubicBezTo>
                    <a:pt x="14" y="71"/>
                    <a:pt x="18" y="76"/>
                    <a:pt x="23" y="80"/>
                  </a:cubicBezTo>
                  <a:cubicBezTo>
                    <a:pt x="23" y="80"/>
                    <a:pt x="23" y="80"/>
                    <a:pt x="23" y="80"/>
                  </a:cubicBezTo>
                  <a:lnTo>
                    <a:pt x="28" y="60"/>
                  </a:lnTo>
                  <a:close/>
                </a:path>
              </a:pathLst>
            </a:custGeom>
            <a:solidFill>
              <a:srgbClr val="212B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B1ECC391-3BCC-422D-B66E-FE58FD74A6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22950" y="2527300"/>
              <a:ext cx="60325" cy="52388"/>
            </a:xfrm>
            <a:custGeom>
              <a:avLst/>
              <a:gdLst>
                <a:gd name="T0" fmla="*/ 2 w 17"/>
                <a:gd name="T1" fmla="*/ 2 h 15"/>
                <a:gd name="T2" fmla="*/ 13 w 17"/>
                <a:gd name="T3" fmla="*/ 3 h 15"/>
                <a:gd name="T4" fmla="*/ 15 w 17"/>
                <a:gd name="T5" fmla="*/ 13 h 15"/>
                <a:gd name="T6" fmla="*/ 4 w 17"/>
                <a:gd name="T7" fmla="*/ 12 h 15"/>
                <a:gd name="T8" fmla="*/ 2 w 17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2" y="2"/>
                  </a:moveTo>
                  <a:cubicBezTo>
                    <a:pt x="5" y="0"/>
                    <a:pt x="10" y="0"/>
                    <a:pt x="13" y="3"/>
                  </a:cubicBezTo>
                  <a:cubicBezTo>
                    <a:pt x="17" y="6"/>
                    <a:pt x="17" y="10"/>
                    <a:pt x="15" y="13"/>
                  </a:cubicBezTo>
                  <a:cubicBezTo>
                    <a:pt x="12" y="15"/>
                    <a:pt x="7" y="14"/>
                    <a:pt x="4" y="12"/>
                  </a:cubicBezTo>
                  <a:cubicBezTo>
                    <a:pt x="1" y="9"/>
                    <a:pt x="0" y="5"/>
                    <a:pt x="2" y="2"/>
                  </a:cubicBez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94E5D3D4-C27C-4402-8AF1-3399EF914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32462" y="2722563"/>
              <a:ext cx="157163" cy="41275"/>
            </a:xfrm>
            <a:custGeom>
              <a:avLst/>
              <a:gdLst>
                <a:gd name="T0" fmla="*/ 88 w 99"/>
                <a:gd name="T1" fmla="*/ 0 h 26"/>
                <a:gd name="T2" fmla="*/ 13 w 99"/>
                <a:gd name="T3" fmla="*/ 0 h 26"/>
                <a:gd name="T4" fmla="*/ 0 w 99"/>
                <a:gd name="T5" fmla="*/ 26 h 26"/>
                <a:gd name="T6" fmla="*/ 99 w 99"/>
                <a:gd name="T7" fmla="*/ 26 h 26"/>
                <a:gd name="T8" fmla="*/ 88 w 9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6">
                  <a:moveTo>
                    <a:pt x="88" y="0"/>
                  </a:moveTo>
                  <a:lnTo>
                    <a:pt x="13" y="0"/>
                  </a:lnTo>
                  <a:lnTo>
                    <a:pt x="0" y="26"/>
                  </a:lnTo>
                  <a:lnTo>
                    <a:pt x="99" y="2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5F29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1A14505D-7FC8-4CC2-BBCA-CDCB0D7F15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87975" y="3421063"/>
              <a:ext cx="238125" cy="147638"/>
            </a:xfrm>
            <a:custGeom>
              <a:avLst/>
              <a:gdLst>
                <a:gd name="T0" fmla="*/ 0 w 68"/>
                <a:gd name="T1" fmla="*/ 38 h 42"/>
                <a:gd name="T2" fmla="*/ 37 w 68"/>
                <a:gd name="T3" fmla="*/ 42 h 42"/>
                <a:gd name="T4" fmla="*/ 68 w 68"/>
                <a:gd name="T5" fmla="*/ 5 h 42"/>
                <a:gd name="T6" fmla="*/ 64 w 68"/>
                <a:gd name="T7" fmla="*/ 1 h 42"/>
                <a:gd name="T8" fmla="*/ 9 w 68"/>
                <a:gd name="T9" fmla="*/ 17 h 42"/>
                <a:gd name="T10" fmla="*/ 0 w 68"/>
                <a:gd name="T11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42">
                  <a:moveTo>
                    <a:pt x="0" y="38"/>
                  </a:moveTo>
                  <a:cubicBezTo>
                    <a:pt x="37" y="42"/>
                    <a:pt x="37" y="42"/>
                    <a:pt x="37" y="42"/>
                  </a:cubicBezTo>
                  <a:cubicBezTo>
                    <a:pt x="52" y="42"/>
                    <a:pt x="64" y="21"/>
                    <a:pt x="68" y="5"/>
                  </a:cubicBezTo>
                  <a:cubicBezTo>
                    <a:pt x="68" y="2"/>
                    <a:pt x="66" y="0"/>
                    <a:pt x="64" y="1"/>
                  </a:cubicBezTo>
                  <a:cubicBezTo>
                    <a:pt x="51" y="4"/>
                    <a:pt x="18" y="12"/>
                    <a:pt x="9" y="17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05ABDBFE-AC9F-4523-8BEF-64ECFB57A5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88000" y="2905125"/>
              <a:ext cx="777875" cy="765175"/>
            </a:xfrm>
            <a:custGeom>
              <a:avLst/>
              <a:gdLst>
                <a:gd name="T0" fmla="*/ 83 w 222"/>
                <a:gd name="T1" fmla="*/ 0 h 219"/>
                <a:gd name="T2" fmla="*/ 52 w 222"/>
                <a:gd name="T3" fmla="*/ 165 h 219"/>
                <a:gd name="T4" fmla="*/ 222 w 222"/>
                <a:gd name="T5" fmla="*/ 196 h 219"/>
                <a:gd name="T6" fmla="*/ 222 w 222"/>
                <a:gd name="T7" fmla="*/ 162 h 219"/>
                <a:gd name="T8" fmla="*/ 105 w 222"/>
                <a:gd name="T9" fmla="*/ 124 h 219"/>
                <a:gd name="T10" fmla="*/ 131 w 222"/>
                <a:gd name="T11" fmla="*/ 4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219">
                  <a:moveTo>
                    <a:pt x="83" y="0"/>
                  </a:moveTo>
                  <a:cubicBezTo>
                    <a:pt x="83" y="0"/>
                    <a:pt x="0" y="111"/>
                    <a:pt x="52" y="165"/>
                  </a:cubicBezTo>
                  <a:cubicBezTo>
                    <a:pt x="105" y="219"/>
                    <a:pt x="222" y="196"/>
                    <a:pt x="222" y="196"/>
                  </a:cubicBezTo>
                  <a:cubicBezTo>
                    <a:pt x="222" y="162"/>
                    <a:pt x="222" y="162"/>
                    <a:pt x="222" y="162"/>
                  </a:cubicBezTo>
                  <a:cubicBezTo>
                    <a:pt x="222" y="162"/>
                    <a:pt x="111" y="162"/>
                    <a:pt x="105" y="124"/>
                  </a:cubicBezTo>
                  <a:cubicBezTo>
                    <a:pt x="98" y="86"/>
                    <a:pt x="131" y="46"/>
                    <a:pt x="131" y="46"/>
                  </a:cubicBezTo>
                </a:path>
              </a:pathLst>
            </a:custGeom>
            <a:solidFill>
              <a:srgbClr val="5F29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084C3980-9B2E-4AF9-A174-5DF55176CDFB}"/>
              </a:ext>
            </a:extLst>
          </p:cNvPr>
          <p:cNvSpPr/>
          <p:nvPr/>
        </p:nvSpPr>
        <p:spPr>
          <a:xfrm>
            <a:off x="5752138" y="2600732"/>
            <a:ext cx="2107960" cy="1692815"/>
          </a:xfrm>
          <a:custGeom>
            <a:avLst/>
            <a:gdLst>
              <a:gd name="connsiteX0" fmla="*/ 420811 w 1543832"/>
              <a:gd name="connsiteY0" fmla="*/ 0 h 1239787"/>
              <a:gd name="connsiteX1" fmla="*/ 1434318 w 1543832"/>
              <a:gd name="connsiteY1" fmla="*/ 2872 h 1239787"/>
              <a:gd name="connsiteX2" fmla="*/ 1543831 w 1543832"/>
              <a:gd name="connsiteY2" fmla="*/ 112513 h 1239787"/>
              <a:gd name="connsiteX3" fmla="*/ 1542390 w 1543832"/>
              <a:gd name="connsiteY3" fmla="*/ 1239787 h 1239787"/>
              <a:gd name="connsiteX4" fmla="*/ 1262203 w 1543832"/>
              <a:gd name="connsiteY4" fmla="*/ 1238545 h 1239787"/>
              <a:gd name="connsiteX5" fmla="*/ 1217319 w 1543832"/>
              <a:gd name="connsiteY5" fmla="*/ 1238346 h 1239787"/>
              <a:gd name="connsiteX6" fmla="*/ 816290 w 1543832"/>
              <a:gd name="connsiteY6" fmla="*/ 1238346 h 1239787"/>
              <a:gd name="connsiteX7" fmla="*/ 816591 w 1543832"/>
              <a:gd name="connsiteY7" fmla="*/ 1238746 h 1239787"/>
              <a:gd name="connsiteX8" fmla="*/ 732906 w 1543832"/>
              <a:gd name="connsiteY8" fmla="*/ 1238346 h 1239787"/>
              <a:gd name="connsiteX9" fmla="*/ 595820 w 1543832"/>
              <a:gd name="connsiteY9" fmla="*/ 1238346 h 1239787"/>
              <a:gd name="connsiteX10" fmla="*/ 595820 w 1543832"/>
              <a:gd name="connsiteY10" fmla="*/ 1237691 h 1239787"/>
              <a:gd name="connsiteX11" fmla="*/ 580095 w 1543832"/>
              <a:gd name="connsiteY11" fmla="*/ 1237616 h 1239787"/>
              <a:gd name="connsiteX12" fmla="*/ 306488 w 1543832"/>
              <a:gd name="connsiteY12" fmla="*/ 1236308 h 1239787"/>
              <a:gd name="connsiteX13" fmla="*/ 308541 w 1543832"/>
              <a:gd name="connsiteY13" fmla="*/ 753620 h 1239787"/>
              <a:gd name="connsiteX14" fmla="*/ 183942 w 1543832"/>
              <a:gd name="connsiteY14" fmla="*/ 804230 h 1239787"/>
              <a:gd name="connsiteX15" fmla="*/ 1757 w 1543832"/>
              <a:gd name="connsiteY15" fmla="*/ 595966 h 1239787"/>
              <a:gd name="connsiteX16" fmla="*/ 162874 w 1543832"/>
              <a:gd name="connsiteY16" fmla="*/ 435452 h 1239787"/>
              <a:gd name="connsiteX17" fmla="*/ 309235 w 1543832"/>
              <a:gd name="connsiteY17" fmla="*/ 482885 h 1239787"/>
              <a:gd name="connsiteX18" fmla="*/ 311278 w 1543832"/>
              <a:gd name="connsiteY18" fmla="*/ 110036 h 1239787"/>
              <a:gd name="connsiteX19" fmla="*/ 420811 w 1543832"/>
              <a:gd name="connsiteY19" fmla="*/ 0 h 123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43832" h="1239787">
                <a:moveTo>
                  <a:pt x="420811" y="0"/>
                </a:moveTo>
                <a:cubicBezTo>
                  <a:pt x="1434318" y="2872"/>
                  <a:pt x="1434318" y="2872"/>
                  <a:pt x="1434318" y="2872"/>
                </a:cubicBezTo>
                <a:cubicBezTo>
                  <a:pt x="1496280" y="3096"/>
                  <a:pt x="1544171" y="50371"/>
                  <a:pt x="1543831" y="112513"/>
                </a:cubicBezTo>
                <a:cubicBezTo>
                  <a:pt x="1542390" y="1239787"/>
                  <a:pt x="1542390" y="1239787"/>
                  <a:pt x="1542390" y="1239787"/>
                </a:cubicBezTo>
                <a:cubicBezTo>
                  <a:pt x="1421228" y="1239250"/>
                  <a:pt x="1330357" y="1238847"/>
                  <a:pt x="1262203" y="1238545"/>
                </a:cubicBezTo>
                <a:lnTo>
                  <a:pt x="1217319" y="1238346"/>
                </a:lnTo>
                <a:lnTo>
                  <a:pt x="816290" y="1238346"/>
                </a:lnTo>
                <a:lnTo>
                  <a:pt x="816591" y="1238746"/>
                </a:lnTo>
                <a:lnTo>
                  <a:pt x="732906" y="1238346"/>
                </a:lnTo>
                <a:lnTo>
                  <a:pt x="595820" y="1238346"/>
                </a:lnTo>
                <a:lnTo>
                  <a:pt x="595820" y="1237691"/>
                </a:lnTo>
                <a:lnTo>
                  <a:pt x="580095" y="1237616"/>
                </a:lnTo>
                <a:cubicBezTo>
                  <a:pt x="306488" y="1236308"/>
                  <a:pt x="306488" y="1236308"/>
                  <a:pt x="306488" y="1236308"/>
                </a:cubicBezTo>
                <a:cubicBezTo>
                  <a:pt x="308541" y="753620"/>
                  <a:pt x="308541" y="753620"/>
                  <a:pt x="308541" y="753620"/>
                </a:cubicBezTo>
                <a:cubicBezTo>
                  <a:pt x="277390" y="784579"/>
                  <a:pt x="231502" y="803808"/>
                  <a:pt x="183942" y="804230"/>
                </a:cubicBezTo>
                <a:cubicBezTo>
                  <a:pt x="74419" y="804427"/>
                  <a:pt x="-13660" y="708520"/>
                  <a:pt x="1757" y="595966"/>
                </a:cubicBezTo>
                <a:cubicBezTo>
                  <a:pt x="9133" y="510299"/>
                  <a:pt x="80145" y="443663"/>
                  <a:pt x="162874" y="435452"/>
                </a:cubicBezTo>
                <a:cubicBezTo>
                  <a:pt x="220148" y="426951"/>
                  <a:pt x="272731" y="446338"/>
                  <a:pt x="309235" y="482885"/>
                </a:cubicBezTo>
                <a:cubicBezTo>
                  <a:pt x="311278" y="110036"/>
                  <a:pt x="311278" y="110036"/>
                  <a:pt x="311278" y="110036"/>
                </a:cubicBezTo>
                <a:cubicBezTo>
                  <a:pt x="311619" y="47894"/>
                  <a:pt x="362198" y="777"/>
                  <a:pt x="4208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53E5FD-7126-4EE2-9F08-68FE5B290311}"/>
              </a:ext>
            </a:extLst>
          </p:cNvPr>
          <p:cNvSpPr txBox="1"/>
          <p:nvPr/>
        </p:nvSpPr>
        <p:spPr>
          <a:xfrm>
            <a:off x="596583" y="1979772"/>
            <a:ext cx="4843421" cy="25545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8000" b="1" dirty="0">
                <a:solidFill>
                  <a:srgbClr val="FF9A00"/>
                </a:solidFill>
                <a:latin typeface="Congenial Black" panose="02000503040000020004" pitchFamily="2" charset="0"/>
                <a:cs typeface="Segoe UI" panose="020B0502040204020203" pitchFamily="34" charset="0"/>
              </a:rPr>
              <a:t>What is CI/CD?</a:t>
            </a:r>
          </a:p>
        </p:txBody>
      </p:sp>
    </p:spTree>
    <p:extLst>
      <p:ext uri="{BB962C8B-B14F-4D97-AF65-F5344CB8AC3E}">
        <p14:creationId xmlns:p14="http://schemas.microsoft.com/office/powerpoint/2010/main" val="121414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D4D30D-F817-CD2F-1463-94F70F19E468}"/>
              </a:ext>
            </a:extLst>
          </p:cNvPr>
          <p:cNvSpPr txBox="1"/>
          <p:nvPr/>
        </p:nvSpPr>
        <p:spPr>
          <a:xfrm>
            <a:off x="326571" y="795568"/>
            <a:ext cx="11634371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Integration(CI)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the build and testing process after every code change.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 (CD)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the deployment process.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feedback on code changes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software quality and stability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time to market for new features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reliable and consistent deployments</a:t>
            </a:r>
          </a:p>
        </p:txBody>
      </p:sp>
    </p:spTree>
    <p:extLst>
      <p:ext uri="{BB962C8B-B14F-4D97-AF65-F5344CB8AC3E}">
        <p14:creationId xmlns:p14="http://schemas.microsoft.com/office/powerpoint/2010/main" val="219148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: Top Corners Rounded 132">
            <a:extLst>
              <a:ext uri="{FF2B5EF4-FFF2-40B4-BE49-F238E27FC236}">
                <a16:creationId xmlns:a16="http://schemas.microsoft.com/office/drawing/2014/main" id="{EDE03CE8-737E-4F35-AFA3-03B45BD17300}"/>
              </a:ext>
            </a:extLst>
          </p:cNvPr>
          <p:cNvSpPr/>
          <p:nvPr/>
        </p:nvSpPr>
        <p:spPr>
          <a:xfrm rot="5400000">
            <a:off x="445776" y="-445775"/>
            <a:ext cx="6858000" cy="7749550"/>
          </a:xfrm>
          <a:prstGeom prst="round2SameRect">
            <a:avLst>
              <a:gd name="adj1" fmla="val 1137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E06DD-B10E-4633-B847-91ED40C48747}"/>
              </a:ext>
            </a:extLst>
          </p:cNvPr>
          <p:cNvGrpSpPr/>
          <p:nvPr/>
        </p:nvGrpSpPr>
        <p:grpSpPr>
          <a:xfrm>
            <a:off x="7860098" y="1973943"/>
            <a:ext cx="3040732" cy="4439215"/>
            <a:chOff x="4138898" y="2320925"/>
            <a:chExt cx="2226977" cy="3251200"/>
          </a:xfrm>
        </p:grpSpPr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F650CA87-52D9-4214-B73F-8A8B7DAF4D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48300" y="3656013"/>
              <a:ext cx="658813" cy="1758950"/>
            </a:xfrm>
            <a:custGeom>
              <a:avLst/>
              <a:gdLst>
                <a:gd name="T0" fmla="*/ 165 w 188"/>
                <a:gd name="T1" fmla="*/ 0 h 503"/>
                <a:gd name="T2" fmla="*/ 187 w 188"/>
                <a:gd name="T3" fmla="*/ 273 h 503"/>
                <a:gd name="T4" fmla="*/ 177 w 188"/>
                <a:gd name="T5" fmla="*/ 503 h 503"/>
                <a:gd name="T6" fmla="*/ 149 w 188"/>
                <a:gd name="T7" fmla="*/ 503 h 503"/>
                <a:gd name="T8" fmla="*/ 93 w 188"/>
                <a:gd name="T9" fmla="*/ 123 h 503"/>
                <a:gd name="T10" fmla="*/ 78 w 188"/>
                <a:gd name="T11" fmla="*/ 275 h 503"/>
                <a:gd name="T12" fmla="*/ 51 w 188"/>
                <a:gd name="T13" fmla="*/ 503 h 503"/>
                <a:gd name="T14" fmla="*/ 23 w 188"/>
                <a:gd name="T15" fmla="*/ 503 h 503"/>
                <a:gd name="T16" fmla="*/ 0 w 188"/>
                <a:gd name="T17" fmla="*/ 0 h 503"/>
                <a:gd name="T18" fmla="*/ 165 w 188"/>
                <a:gd name="T1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503">
                  <a:moveTo>
                    <a:pt x="165" y="0"/>
                  </a:moveTo>
                  <a:cubicBezTo>
                    <a:pt x="184" y="92"/>
                    <a:pt x="186" y="190"/>
                    <a:pt x="187" y="273"/>
                  </a:cubicBezTo>
                  <a:cubicBezTo>
                    <a:pt x="188" y="406"/>
                    <a:pt x="177" y="503"/>
                    <a:pt x="177" y="503"/>
                  </a:cubicBezTo>
                  <a:cubicBezTo>
                    <a:pt x="149" y="503"/>
                    <a:pt x="149" y="503"/>
                    <a:pt x="149" y="503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3" y="123"/>
                    <a:pt x="86" y="180"/>
                    <a:pt x="78" y="275"/>
                  </a:cubicBezTo>
                  <a:cubicBezTo>
                    <a:pt x="71" y="351"/>
                    <a:pt x="68" y="414"/>
                    <a:pt x="51" y="503"/>
                  </a:cubicBezTo>
                  <a:cubicBezTo>
                    <a:pt x="23" y="503"/>
                    <a:pt x="23" y="503"/>
                    <a:pt x="23" y="503"/>
                  </a:cubicBezTo>
                  <a:cubicBezTo>
                    <a:pt x="23" y="503"/>
                    <a:pt x="0" y="229"/>
                    <a:pt x="0" y="0"/>
                  </a:cubicBezTo>
                  <a:cubicBezTo>
                    <a:pt x="64" y="0"/>
                    <a:pt x="132" y="0"/>
                    <a:pt x="165" y="0"/>
                  </a:cubicBezTo>
                  <a:close/>
                </a:path>
              </a:pathLst>
            </a:custGeom>
            <a:solidFill>
              <a:srgbClr val="5F2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FEFC252F-8812-4351-BF47-5F9A9C704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27675" y="2754313"/>
              <a:ext cx="579438" cy="901700"/>
            </a:xfrm>
            <a:custGeom>
              <a:avLst/>
              <a:gdLst>
                <a:gd name="T0" fmla="*/ 85 w 165"/>
                <a:gd name="T1" fmla="*/ 0 h 258"/>
                <a:gd name="T2" fmla="*/ 89 w 165"/>
                <a:gd name="T3" fmla="*/ 0 h 258"/>
                <a:gd name="T4" fmla="*/ 165 w 165"/>
                <a:gd name="T5" fmla="*/ 104 h 258"/>
                <a:gd name="T6" fmla="*/ 165 w 165"/>
                <a:gd name="T7" fmla="*/ 258 h 258"/>
                <a:gd name="T8" fmla="*/ 0 w 165"/>
                <a:gd name="T9" fmla="*/ 258 h 258"/>
                <a:gd name="T10" fmla="*/ 0 w 165"/>
                <a:gd name="T11" fmla="*/ 81 h 258"/>
                <a:gd name="T12" fmla="*/ 67 w 165"/>
                <a:gd name="T13" fmla="*/ 2 h 258"/>
                <a:gd name="T14" fmla="*/ 85 w 165"/>
                <a:gd name="T1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258">
                  <a:moveTo>
                    <a:pt x="85" y="0"/>
                  </a:moveTo>
                  <a:cubicBezTo>
                    <a:pt x="86" y="0"/>
                    <a:pt x="87" y="0"/>
                    <a:pt x="89" y="0"/>
                  </a:cubicBezTo>
                  <a:cubicBezTo>
                    <a:pt x="131" y="2"/>
                    <a:pt x="165" y="61"/>
                    <a:pt x="165" y="104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42"/>
                    <a:pt x="28" y="8"/>
                    <a:pt x="67" y="2"/>
                  </a:cubicBezTo>
                  <a:cubicBezTo>
                    <a:pt x="72" y="1"/>
                    <a:pt x="78" y="0"/>
                    <a:pt x="85" y="0"/>
                  </a:cubicBezTo>
                  <a:close/>
                </a:path>
              </a:pathLst>
            </a:custGeom>
            <a:solidFill>
              <a:srgbClr val="BC2CF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5512BE-DC35-4EBF-87BF-46E528881BC9}"/>
                </a:ext>
              </a:extLst>
            </p:cNvPr>
            <p:cNvSpPr/>
            <p:nvPr/>
          </p:nvSpPr>
          <p:spPr>
            <a:xfrm rot="1006999">
              <a:off x="4138898" y="2902989"/>
              <a:ext cx="1543832" cy="1239787"/>
            </a:xfrm>
            <a:custGeom>
              <a:avLst/>
              <a:gdLst>
                <a:gd name="connsiteX0" fmla="*/ 420811 w 1543832"/>
                <a:gd name="connsiteY0" fmla="*/ 0 h 1239787"/>
                <a:gd name="connsiteX1" fmla="*/ 1434318 w 1543832"/>
                <a:gd name="connsiteY1" fmla="*/ 2872 h 1239787"/>
                <a:gd name="connsiteX2" fmla="*/ 1543831 w 1543832"/>
                <a:gd name="connsiteY2" fmla="*/ 112513 h 1239787"/>
                <a:gd name="connsiteX3" fmla="*/ 1542390 w 1543832"/>
                <a:gd name="connsiteY3" fmla="*/ 1239787 h 1239787"/>
                <a:gd name="connsiteX4" fmla="*/ 1262203 w 1543832"/>
                <a:gd name="connsiteY4" fmla="*/ 1238545 h 1239787"/>
                <a:gd name="connsiteX5" fmla="*/ 1217319 w 1543832"/>
                <a:gd name="connsiteY5" fmla="*/ 1238346 h 1239787"/>
                <a:gd name="connsiteX6" fmla="*/ 816290 w 1543832"/>
                <a:gd name="connsiteY6" fmla="*/ 1238346 h 1239787"/>
                <a:gd name="connsiteX7" fmla="*/ 816591 w 1543832"/>
                <a:gd name="connsiteY7" fmla="*/ 1238746 h 1239787"/>
                <a:gd name="connsiteX8" fmla="*/ 732906 w 1543832"/>
                <a:gd name="connsiteY8" fmla="*/ 1238346 h 1239787"/>
                <a:gd name="connsiteX9" fmla="*/ 595820 w 1543832"/>
                <a:gd name="connsiteY9" fmla="*/ 1238346 h 1239787"/>
                <a:gd name="connsiteX10" fmla="*/ 595820 w 1543832"/>
                <a:gd name="connsiteY10" fmla="*/ 1237691 h 1239787"/>
                <a:gd name="connsiteX11" fmla="*/ 580095 w 1543832"/>
                <a:gd name="connsiteY11" fmla="*/ 1237616 h 1239787"/>
                <a:gd name="connsiteX12" fmla="*/ 306488 w 1543832"/>
                <a:gd name="connsiteY12" fmla="*/ 1236308 h 1239787"/>
                <a:gd name="connsiteX13" fmla="*/ 308541 w 1543832"/>
                <a:gd name="connsiteY13" fmla="*/ 753620 h 1239787"/>
                <a:gd name="connsiteX14" fmla="*/ 183942 w 1543832"/>
                <a:gd name="connsiteY14" fmla="*/ 804230 h 1239787"/>
                <a:gd name="connsiteX15" fmla="*/ 1757 w 1543832"/>
                <a:gd name="connsiteY15" fmla="*/ 595966 h 1239787"/>
                <a:gd name="connsiteX16" fmla="*/ 162874 w 1543832"/>
                <a:gd name="connsiteY16" fmla="*/ 435452 h 1239787"/>
                <a:gd name="connsiteX17" fmla="*/ 309235 w 1543832"/>
                <a:gd name="connsiteY17" fmla="*/ 482885 h 1239787"/>
                <a:gd name="connsiteX18" fmla="*/ 311278 w 1543832"/>
                <a:gd name="connsiteY18" fmla="*/ 110036 h 1239787"/>
                <a:gd name="connsiteX19" fmla="*/ 420811 w 1543832"/>
                <a:gd name="connsiteY19" fmla="*/ 0 h 123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3832" h="1239787">
                  <a:moveTo>
                    <a:pt x="420811" y="0"/>
                  </a:moveTo>
                  <a:cubicBezTo>
                    <a:pt x="1434318" y="2872"/>
                    <a:pt x="1434318" y="2872"/>
                    <a:pt x="1434318" y="2872"/>
                  </a:cubicBezTo>
                  <a:cubicBezTo>
                    <a:pt x="1496280" y="3096"/>
                    <a:pt x="1544171" y="50371"/>
                    <a:pt x="1543831" y="112513"/>
                  </a:cubicBezTo>
                  <a:cubicBezTo>
                    <a:pt x="1542390" y="1239787"/>
                    <a:pt x="1542390" y="1239787"/>
                    <a:pt x="1542390" y="1239787"/>
                  </a:cubicBezTo>
                  <a:cubicBezTo>
                    <a:pt x="1421228" y="1239250"/>
                    <a:pt x="1330357" y="1238847"/>
                    <a:pt x="1262203" y="1238545"/>
                  </a:cubicBezTo>
                  <a:lnTo>
                    <a:pt x="1217319" y="1238346"/>
                  </a:lnTo>
                  <a:lnTo>
                    <a:pt x="816290" y="1238346"/>
                  </a:lnTo>
                  <a:lnTo>
                    <a:pt x="816591" y="1238746"/>
                  </a:lnTo>
                  <a:lnTo>
                    <a:pt x="732906" y="1238346"/>
                  </a:lnTo>
                  <a:lnTo>
                    <a:pt x="595820" y="1238346"/>
                  </a:lnTo>
                  <a:lnTo>
                    <a:pt x="595820" y="1237691"/>
                  </a:lnTo>
                  <a:lnTo>
                    <a:pt x="580095" y="1237616"/>
                  </a:lnTo>
                  <a:cubicBezTo>
                    <a:pt x="306488" y="1236308"/>
                    <a:pt x="306488" y="1236308"/>
                    <a:pt x="306488" y="1236308"/>
                  </a:cubicBezTo>
                  <a:cubicBezTo>
                    <a:pt x="308541" y="753620"/>
                    <a:pt x="308541" y="753620"/>
                    <a:pt x="308541" y="753620"/>
                  </a:cubicBezTo>
                  <a:cubicBezTo>
                    <a:pt x="277390" y="784579"/>
                    <a:pt x="231502" y="803808"/>
                    <a:pt x="183942" y="804230"/>
                  </a:cubicBezTo>
                  <a:cubicBezTo>
                    <a:pt x="74419" y="804427"/>
                    <a:pt x="-13660" y="708520"/>
                    <a:pt x="1757" y="595966"/>
                  </a:cubicBezTo>
                  <a:cubicBezTo>
                    <a:pt x="9133" y="510299"/>
                    <a:pt x="80145" y="443663"/>
                    <a:pt x="162874" y="435452"/>
                  </a:cubicBezTo>
                  <a:cubicBezTo>
                    <a:pt x="220148" y="426951"/>
                    <a:pt x="272731" y="446338"/>
                    <a:pt x="309235" y="482885"/>
                  </a:cubicBezTo>
                  <a:cubicBezTo>
                    <a:pt x="311278" y="110036"/>
                    <a:pt x="311278" y="110036"/>
                    <a:pt x="311278" y="110036"/>
                  </a:cubicBezTo>
                  <a:cubicBezTo>
                    <a:pt x="311619" y="47894"/>
                    <a:pt x="362198" y="777"/>
                    <a:pt x="420811" y="0"/>
                  </a:cubicBezTo>
                  <a:close/>
                </a:path>
              </a:pathLst>
            </a:custGeom>
            <a:solidFill>
              <a:srgbClr val="FF6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8AF07CFC-7E8A-4AC8-8EE1-0546986B22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97487" y="5470525"/>
              <a:ext cx="293688" cy="101600"/>
            </a:xfrm>
            <a:custGeom>
              <a:avLst/>
              <a:gdLst>
                <a:gd name="T0" fmla="*/ 29 w 84"/>
                <a:gd name="T1" fmla="*/ 0 h 29"/>
                <a:gd name="T2" fmla="*/ 71 w 84"/>
                <a:gd name="T3" fmla="*/ 19 h 29"/>
                <a:gd name="T4" fmla="*/ 84 w 84"/>
                <a:gd name="T5" fmla="*/ 29 h 29"/>
                <a:gd name="T6" fmla="*/ 49 w 84"/>
                <a:gd name="T7" fmla="*/ 29 h 29"/>
                <a:gd name="T8" fmla="*/ 20 w 84"/>
                <a:gd name="T9" fmla="*/ 24 h 29"/>
                <a:gd name="T10" fmla="*/ 20 w 84"/>
                <a:gd name="T11" fmla="*/ 29 h 29"/>
                <a:gd name="T12" fmla="*/ 4 w 84"/>
                <a:gd name="T13" fmla="*/ 29 h 29"/>
                <a:gd name="T14" fmla="*/ 9 w 84"/>
                <a:gd name="T15" fmla="*/ 0 h 29"/>
                <a:gd name="T16" fmla="*/ 29 w 8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9">
                  <a:moveTo>
                    <a:pt x="29" y="0"/>
                  </a:moveTo>
                  <a:cubicBezTo>
                    <a:pt x="29" y="0"/>
                    <a:pt x="42" y="11"/>
                    <a:pt x="71" y="19"/>
                  </a:cubicBezTo>
                  <a:cubicBezTo>
                    <a:pt x="77" y="20"/>
                    <a:pt x="84" y="18"/>
                    <a:pt x="84" y="29"/>
                  </a:cubicBezTo>
                  <a:cubicBezTo>
                    <a:pt x="70" y="29"/>
                    <a:pt x="49" y="29"/>
                    <a:pt x="49" y="29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0" y="3"/>
                    <a:pt x="9" y="0"/>
                  </a:cubicBezTo>
                  <a:cubicBezTo>
                    <a:pt x="17" y="0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BD66C33-AE51-4B1E-8A30-D110F659B9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89575" y="5403850"/>
              <a:ext cx="80963" cy="80963"/>
            </a:xfrm>
            <a:custGeom>
              <a:avLst/>
              <a:gdLst>
                <a:gd name="T0" fmla="*/ 21 w 23"/>
                <a:gd name="T1" fmla="*/ 0 h 23"/>
                <a:gd name="T2" fmla="*/ 23 w 23"/>
                <a:gd name="T3" fmla="*/ 19 h 23"/>
                <a:gd name="T4" fmla="*/ 23 w 23"/>
                <a:gd name="T5" fmla="*/ 19 h 23"/>
                <a:gd name="T6" fmla="*/ 4 w 23"/>
                <a:gd name="T7" fmla="*/ 19 h 23"/>
                <a:gd name="T8" fmla="*/ 3 w 23"/>
                <a:gd name="T9" fmla="*/ 19 h 23"/>
                <a:gd name="T10" fmla="*/ 0 w 23"/>
                <a:gd name="T11" fmla="*/ 0 h 23"/>
                <a:gd name="T12" fmla="*/ 21 w 2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21" y="0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8" y="23"/>
                    <a:pt x="10" y="23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159C67F6-CEDD-4A82-A31B-B50E6C1F74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41987" y="5470525"/>
              <a:ext cx="295275" cy="101600"/>
            </a:xfrm>
            <a:custGeom>
              <a:avLst/>
              <a:gdLst>
                <a:gd name="T0" fmla="*/ 29 w 84"/>
                <a:gd name="T1" fmla="*/ 0 h 29"/>
                <a:gd name="T2" fmla="*/ 71 w 84"/>
                <a:gd name="T3" fmla="*/ 19 h 29"/>
                <a:gd name="T4" fmla="*/ 84 w 84"/>
                <a:gd name="T5" fmla="*/ 29 h 29"/>
                <a:gd name="T6" fmla="*/ 49 w 84"/>
                <a:gd name="T7" fmla="*/ 29 h 29"/>
                <a:gd name="T8" fmla="*/ 20 w 84"/>
                <a:gd name="T9" fmla="*/ 24 h 29"/>
                <a:gd name="T10" fmla="*/ 20 w 84"/>
                <a:gd name="T11" fmla="*/ 29 h 29"/>
                <a:gd name="T12" fmla="*/ 4 w 84"/>
                <a:gd name="T13" fmla="*/ 29 h 29"/>
                <a:gd name="T14" fmla="*/ 9 w 84"/>
                <a:gd name="T15" fmla="*/ 0 h 29"/>
                <a:gd name="T16" fmla="*/ 29 w 8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9">
                  <a:moveTo>
                    <a:pt x="29" y="0"/>
                  </a:moveTo>
                  <a:cubicBezTo>
                    <a:pt x="29" y="0"/>
                    <a:pt x="42" y="11"/>
                    <a:pt x="71" y="19"/>
                  </a:cubicBezTo>
                  <a:cubicBezTo>
                    <a:pt x="77" y="20"/>
                    <a:pt x="84" y="18"/>
                    <a:pt x="84" y="29"/>
                  </a:cubicBezTo>
                  <a:cubicBezTo>
                    <a:pt x="71" y="29"/>
                    <a:pt x="49" y="29"/>
                    <a:pt x="49" y="29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0" y="3"/>
                    <a:pt x="9" y="0"/>
                  </a:cubicBezTo>
                  <a:cubicBezTo>
                    <a:pt x="18" y="0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6F87538F-780C-490E-99F8-85EA5EB667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35662" y="5403850"/>
              <a:ext cx="80963" cy="80963"/>
            </a:xfrm>
            <a:custGeom>
              <a:avLst/>
              <a:gdLst>
                <a:gd name="T0" fmla="*/ 22 w 23"/>
                <a:gd name="T1" fmla="*/ 0 h 23"/>
                <a:gd name="T2" fmla="*/ 23 w 23"/>
                <a:gd name="T3" fmla="*/ 19 h 23"/>
                <a:gd name="T4" fmla="*/ 23 w 23"/>
                <a:gd name="T5" fmla="*/ 19 h 23"/>
                <a:gd name="T6" fmla="*/ 4 w 23"/>
                <a:gd name="T7" fmla="*/ 19 h 23"/>
                <a:gd name="T8" fmla="*/ 3 w 23"/>
                <a:gd name="T9" fmla="*/ 19 h 23"/>
                <a:gd name="T10" fmla="*/ 0 w 23"/>
                <a:gd name="T11" fmla="*/ 0 h 23"/>
                <a:gd name="T12" fmla="*/ 22 w 2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22" y="0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8" y="23"/>
                    <a:pt x="10" y="23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4875D8B9-6B4A-4BBA-9C34-2CFCA48845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41987" y="2600325"/>
              <a:ext cx="136525" cy="195263"/>
            </a:xfrm>
            <a:custGeom>
              <a:avLst/>
              <a:gdLst>
                <a:gd name="T0" fmla="*/ 77 w 86"/>
                <a:gd name="T1" fmla="*/ 42 h 123"/>
                <a:gd name="T2" fmla="*/ 86 w 86"/>
                <a:gd name="T3" fmla="*/ 121 h 123"/>
                <a:gd name="T4" fmla="*/ 0 w 86"/>
                <a:gd name="T5" fmla="*/ 123 h 123"/>
                <a:gd name="T6" fmla="*/ 17 w 86"/>
                <a:gd name="T7" fmla="*/ 0 h 123"/>
                <a:gd name="T8" fmla="*/ 77 w 86"/>
                <a:gd name="T9" fmla="*/ 4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3">
                  <a:moveTo>
                    <a:pt x="77" y="42"/>
                  </a:moveTo>
                  <a:lnTo>
                    <a:pt x="86" y="121"/>
                  </a:lnTo>
                  <a:lnTo>
                    <a:pt x="0" y="123"/>
                  </a:lnTo>
                  <a:lnTo>
                    <a:pt x="17" y="0"/>
                  </a:lnTo>
                  <a:lnTo>
                    <a:pt x="77" y="42"/>
                  </a:lnTo>
                  <a:close/>
                </a:path>
              </a:pathLst>
            </a:custGeom>
            <a:solidFill>
              <a:srgbClr val="F4A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589EB95-36E3-4447-B07C-EC4F44D87A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29275" y="2405063"/>
              <a:ext cx="225425" cy="285750"/>
            </a:xfrm>
            <a:custGeom>
              <a:avLst/>
              <a:gdLst>
                <a:gd name="T0" fmla="*/ 40 w 64"/>
                <a:gd name="T1" fmla="*/ 81 h 82"/>
                <a:gd name="T2" fmla="*/ 51 w 64"/>
                <a:gd name="T3" fmla="*/ 79 h 82"/>
                <a:gd name="T4" fmla="*/ 49 w 64"/>
                <a:gd name="T5" fmla="*/ 9 h 82"/>
                <a:gd name="T6" fmla="*/ 29 w 64"/>
                <a:gd name="T7" fmla="*/ 0 h 82"/>
                <a:gd name="T8" fmla="*/ 2 w 64"/>
                <a:gd name="T9" fmla="*/ 17 h 82"/>
                <a:gd name="T10" fmla="*/ 1 w 64"/>
                <a:gd name="T11" fmla="*/ 51 h 82"/>
                <a:gd name="T12" fmla="*/ 12 w 64"/>
                <a:gd name="T13" fmla="*/ 74 h 82"/>
                <a:gd name="T14" fmla="*/ 12 w 64"/>
                <a:gd name="T15" fmla="*/ 74 h 82"/>
                <a:gd name="T16" fmla="*/ 40 w 64"/>
                <a:gd name="T17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82">
                  <a:moveTo>
                    <a:pt x="40" y="81"/>
                  </a:moveTo>
                  <a:cubicBezTo>
                    <a:pt x="45" y="81"/>
                    <a:pt x="49" y="81"/>
                    <a:pt x="51" y="79"/>
                  </a:cubicBezTo>
                  <a:cubicBezTo>
                    <a:pt x="64" y="60"/>
                    <a:pt x="49" y="9"/>
                    <a:pt x="49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60"/>
                    <a:pt x="5" y="69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21" y="79"/>
                    <a:pt x="30" y="82"/>
                    <a:pt x="40" y="81"/>
                  </a:cubicBez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2947A2AD-D245-4869-B511-D9ECC637DA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11812" y="2320925"/>
              <a:ext cx="320675" cy="279400"/>
            </a:xfrm>
            <a:custGeom>
              <a:avLst/>
              <a:gdLst>
                <a:gd name="T0" fmla="*/ 28 w 91"/>
                <a:gd name="T1" fmla="*/ 60 h 80"/>
                <a:gd name="T2" fmla="*/ 35 w 91"/>
                <a:gd name="T3" fmla="*/ 42 h 80"/>
                <a:gd name="T4" fmla="*/ 59 w 91"/>
                <a:gd name="T5" fmla="*/ 43 h 80"/>
                <a:gd name="T6" fmla="*/ 91 w 91"/>
                <a:gd name="T7" fmla="*/ 21 h 80"/>
                <a:gd name="T8" fmla="*/ 77 w 91"/>
                <a:gd name="T9" fmla="*/ 2 h 80"/>
                <a:gd name="T10" fmla="*/ 60 w 91"/>
                <a:gd name="T11" fmla="*/ 2 h 80"/>
                <a:gd name="T12" fmla="*/ 23 w 91"/>
                <a:gd name="T13" fmla="*/ 15 h 80"/>
                <a:gd name="T14" fmla="*/ 1 w 91"/>
                <a:gd name="T15" fmla="*/ 29 h 80"/>
                <a:gd name="T16" fmla="*/ 11 w 91"/>
                <a:gd name="T17" fmla="*/ 65 h 80"/>
                <a:gd name="T18" fmla="*/ 23 w 91"/>
                <a:gd name="T19" fmla="*/ 80 h 80"/>
                <a:gd name="T20" fmla="*/ 23 w 91"/>
                <a:gd name="T21" fmla="*/ 80 h 80"/>
                <a:gd name="T22" fmla="*/ 28 w 91"/>
                <a:gd name="T23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80">
                  <a:moveTo>
                    <a:pt x="28" y="60"/>
                  </a:moveTo>
                  <a:cubicBezTo>
                    <a:pt x="30" y="54"/>
                    <a:pt x="29" y="41"/>
                    <a:pt x="35" y="42"/>
                  </a:cubicBezTo>
                  <a:cubicBezTo>
                    <a:pt x="39" y="43"/>
                    <a:pt x="54" y="43"/>
                    <a:pt x="59" y="43"/>
                  </a:cubicBezTo>
                  <a:cubicBezTo>
                    <a:pt x="70" y="43"/>
                    <a:pt x="91" y="39"/>
                    <a:pt x="91" y="21"/>
                  </a:cubicBezTo>
                  <a:cubicBezTo>
                    <a:pt x="91" y="12"/>
                    <a:pt x="83" y="4"/>
                    <a:pt x="77" y="2"/>
                  </a:cubicBezTo>
                  <a:cubicBezTo>
                    <a:pt x="72" y="0"/>
                    <a:pt x="66" y="0"/>
                    <a:pt x="60" y="2"/>
                  </a:cubicBezTo>
                  <a:cubicBezTo>
                    <a:pt x="47" y="6"/>
                    <a:pt x="30" y="16"/>
                    <a:pt x="23" y="15"/>
                  </a:cubicBezTo>
                  <a:cubicBezTo>
                    <a:pt x="12" y="13"/>
                    <a:pt x="0" y="19"/>
                    <a:pt x="1" y="29"/>
                  </a:cubicBezTo>
                  <a:cubicBezTo>
                    <a:pt x="1" y="39"/>
                    <a:pt x="6" y="55"/>
                    <a:pt x="11" y="65"/>
                  </a:cubicBezTo>
                  <a:cubicBezTo>
                    <a:pt x="14" y="71"/>
                    <a:pt x="18" y="76"/>
                    <a:pt x="23" y="80"/>
                  </a:cubicBezTo>
                  <a:cubicBezTo>
                    <a:pt x="23" y="80"/>
                    <a:pt x="23" y="80"/>
                    <a:pt x="23" y="80"/>
                  </a:cubicBezTo>
                  <a:lnTo>
                    <a:pt x="28" y="60"/>
                  </a:lnTo>
                  <a:close/>
                </a:path>
              </a:pathLst>
            </a:custGeom>
            <a:solidFill>
              <a:srgbClr val="212B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B1ECC391-3BCC-422D-B66E-FE58FD74A6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22950" y="2527300"/>
              <a:ext cx="60325" cy="52388"/>
            </a:xfrm>
            <a:custGeom>
              <a:avLst/>
              <a:gdLst>
                <a:gd name="T0" fmla="*/ 2 w 17"/>
                <a:gd name="T1" fmla="*/ 2 h 15"/>
                <a:gd name="T2" fmla="*/ 13 w 17"/>
                <a:gd name="T3" fmla="*/ 3 h 15"/>
                <a:gd name="T4" fmla="*/ 15 w 17"/>
                <a:gd name="T5" fmla="*/ 13 h 15"/>
                <a:gd name="T6" fmla="*/ 4 w 17"/>
                <a:gd name="T7" fmla="*/ 12 h 15"/>
                <a:gd name="T8" fmla="*/ 2 w 17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2" y="2"/>
                  </a:moveTo>
                  <a:cubicBezTo>
                    <a:pt x="5" y="0"/>
                    <a:pt x="10" y="0"/>
                    <a:pt x="13" y="3"/>
                  </a:cubicBezTo>
                  <a:cubicBezTo>
                    <a:pt x="17" y="6"/>
                    <a:pt x="17" y="10"/>
                    <a:pt x="15" y="13"/>
                  </a:cubicBezTo>
                  <a:cubicBezTo>
                    <a:pt x="12" y="15"/>
                    <a:pt x="7" y="14"/>
                    <a:pt x="4" y="12"/>
                  </a:cubicBezTo>
                  <a:cubicBezTo>
                    <a:pt x="1" y="9"/>
                    <a:pt x="0" y="5"/>
                    <a:pt x="2" y="2"/>
                  </a:cubicBez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94E5D3D4-C27C-4402-8AF1-3399EF914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32462" y="2722563"/>
              <a:ext cx="157163" cy="41275"/>
            </a:xfrm>
            <a:custGeom>
              <a:avLst/>
              <a:gdLst>
                <a:gd name="T0" fmla="*/ 88 w 99"/>
                <a:gd name="T1" fmla="*/ 0 h 26"/>
                <a:gd name="T2" fmla="*/ 13 w 99"/>
                <a:gd name="T3" fmla="*/ 0 h 26"/>
                <a:gd name="T4" fmla="*/ 0 w 99"/>
                <a:gd name="T5" fmla="*/ 26 h 26"/>
                <a:gd name="T6" fmla="*/ 99 w 99"/>
                <a:gd name="T7" fmla="*/ 26 h 26"/>
                <a:gd name="T8" fmla="*/ 88 w 9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6">
                  <a:moveTo>
                    <a:pt x="88" y="0"/>
                  </a:moveTo>
                  <a:lnTo>
                    <a:pt x="13" y="0"/>
                  </a:lnTo>
                  <a:lnTo>
                    <a:pt x="0" y="26"/>
                  </a:lnTo>
                  <a:lnTo>
                    <a:pt x="99" y="2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5F29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1A14505D-7FC8-4CC2-BBCA-CDCB0D7F15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87975" y="3421063"/>
              <a:ext cx="238125" cy="147638"/>
            </a:xfrm>
            <a:custGeom>
              <a:avLst/>
              <a:gdLst>
                <a:gd name="T0" fmla="*/ 0 w 68"/>
                <a:gd name="T1" fmla="*/ 38 h 42"/>
                <a:gd name="T2" fmla="*/ 37 w 68"/>
                <a:gd name="T3" fmla="*/ 42 h 42"/>
                <a:gd name="T4" fmla="*/ 68 w 68"/>
                <a:gd name="T5" fmla="*/ 5 h 42"/>
                <a:gd name="T6" fmla="*/ 64 w 68"/>
                <a:gd name="T7" fmla="*/ 1 h 42"/>
                <a:gd name="T8" fmla="*/ 9 w 68"/>
                <a:gd name="T9" fmla="*/ 17 h 42"/>
                <a:gd name="T10" fmla="*/ 0 w 68"/>
                <a:gd name="T11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42">
                  <a:moveTo>
                    <a:pt x="0" y="38"/>
                  </a:moveTo>
                  <a:cubicBezTo>
                    <a:pt x="37" y="42"/>
                    <a:pt x="37" y="42"/>
                    <a:pt x="37" y="42"/>
                  </a:cubicBezTo>
                  <a:cubicBezTo>
                    <a:pt x="52" y="42"/>
                    <a:pt x="64" y="21"/>
                    <a:pt x="68" y="5"/>
                  </a:cubicBezTo>
                  <a:cubicBezTo>
                    <a:pt x="68" y="2"/>
                    <a:pt x="66" y="0"/>
                    <a:pt x="64" y="1"/>
                  </a:cubicBezTo>
                  <a:cubicBezTo>
                    <a:pt x="51" y="4"/>
                    <a:pt x="18" y="12"/>
                    <a:pt x="9" y="17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05ABDBFE-AC9F-4523-8BEF-64ECFB57A5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88000" y="2905125"/>
              <a:ext cx="777875" cy="765175"/>
            </a:xfrm>
            <a:custGeom>
              <a:avLst/>
              <a:gdLst>
                <a:gd name="T0" fmla="*/ 83 w 222"/>
                <a:gd name="T1" fmla="*/ 0 h 219"/>
                <a:gd name="T2" fmla="*/ 52 w 222"/>
                <a:gd name="T3" fmla="*/ 165 h 219"/>
                <a:gd name="T4" fmla="*/ 222 w 222"/>
                <a:gd name="T5" fmla="*/ 196 h 219"/>
                <a:gd name="T6" fmla="*/ 222 w 222"/>
                <a:gd name="T7" fmla="*/ 162 h 219"/>
                <a:gd name="T8" fmla="*/ 105 w 222"/>
                <a:gd name="T9" fmla="*/ 124 h 219"/>
                <a:gd name="T10" fmla="*/ 131 w 222"/>
                <a:gd name="T11" fmla="*/ 4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219">
                  <a:moveTo>
                    <a:pt x="83" y="0"/>
                  </a:moveTo>
                  <a:cubicBezTo>
                    <a:pt x="83" y="0"/>
                    <a:pt x="0" y="111"/>
                    <a:pt x="52" y="165"/>
                  </a:cubicBezTo>
                  <a:cubicBezTo>
                    <a:pt x="105" y="219"/>
                    <a:pt x="222" y="196"/>
                    <a:pt x="222" y="196"/>
                  </a:cubicBezTo>
                  <a:cubicBezTo>
                    <a:pt x="222" y="162"/>
                    <a:pt x="222" y="162"/>
                    <a:pt x="222" y="162"/>
                  </a:cubicBezTo>
                  <a:cubicBezTo>
                    <a:pt x="222" y="162"/>
                    <a:pt x="111" y="162"/>
                    <a:pt x="105" y="124"/>
                  </a:cubicBezTo>
                  <a:cubicBezTo>
                    <a:pt x="98" y="86"/>
                    <a:pt x="131" y="46"/>
                    <a:pt x="131" y="46"/>
                  </a:cubicBezTo>
                </a:path>
              </a:pathLst>
            </a:custGeom>
            <a:solidFill>
              <a:srgbClr val="5F29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084C3980-9B2E-4AF9-A174-5DF55176CDFB}"/>
              </a:ext>
            </a:extLst>
          </p:cNvPr>
          <p:cNvSpPr/>
          <p:nvPr/>
        </p:nvSpPr>
        <p:spPr>
          <a:xfrm>
            <a:off x="5752138" y="2600732"/>
            <a:ext cx="2107960" cy="1692815"/>
          </a:xfrm>
          <a:custGeom>
            <a:avLst/>
            <a:gdLst>
              <a:gd name="connsiteX0" fmla="*/ 420811 w 1543832"/>
              <a:gd name="connsiteY0" fmla="*/ 0 h 1239787"/>
              <a:gd name="connsiteX1" fmla="*/ 1434318 w 1543832"/>
              <a:gd name="connsiteY1" fmla="*/ 2872 h 1239787"/>
              <a:gd name="connsiteX2" fmla="*/ 1543831 w 1543832"/>
              <a:gd name="connsiteY2" fmla="*/ 112513 h 1239787"/>
              <a:gd name="connsiteX3" fmla="*/ 1542390 w 1543832"/>
              <a:gd name="connsiteY3" fmla="*/ 1239787 h 1239787"/>
              <a:gd name="connsiteX4" fmla="*/ 1262203 w 1543832"/>
              <a:gd name="connsiteY4" fmla="*/ 1238545 h 1239787"/>
              <a:gd name="connsiteX5" fmla="*/ 1217319 w 1543832"/>
              <a:gd name="connsiteY5" fmla="*/ 1238346 h 1239787"/>
              <a:gd name="connsiteX6" fmla="*/ 816290 w 1543832"/>
              <a:gd name="connsiteY6" fmla="*/ 1238346 h 1239787"/>
              <a:gd name="connsiteX7" fmla="*/ 816591 w 1543832"/>
              <a:gd name="connsiteY7" fmla="*/ 1238746 h 1239787"/>
              <a:gd name="connsiteX8" fmla="*/ 732906 w 1543832"/>
              <a:gd name="connsiteY8" fmla="*/ 1238346 h 1239787"/>
              <a:gd name="connsiteX9" fmla="*/ 595820 w 1543832"/>
              <a:gd name="connsiteY9" fmla="*/ 1238346 h 1239787"/>
              <a:gd name="connsiteX10" fmla="*/ 595820 w 1543832"/>
              <a:gd name="connsiteY10" fmla="*/ 1237691 h 1239787"/>
              <a:gd name="connsiteX11" fmla="*/ 580095 w 1543832"/>
              <a:gd name="connsiteY11" fmla="*/ 1237616 h 1239787"/>
              <a:gd name="connsiteX12" fmla="*/ 306488 w 1543832"/>
              <a:gd name="connsiteY12" fmla="*/ 1236308 h 1239787"/>
              <a:gd name="connsiteX13" fmla="*/ 308541 w 1543832"/>
              <a:gd name="connsiteY13" fmla="*/ 753620 h 1239787"/>
              <a:gd name="connsiteX14" fmla="*/ 183942 w 1543832"/>
              <a:gd name="connsiteY14" fmla="*/ 804230 h 1239787"/>
              <a:gd name="connsiteX15" fmla="*/ 1757 w 1543832"/>
              <a:gd name="connsiteY15" fmla="*/ 595966 h 1239787"/>
              <a:gd name="connsiteX16" fmla="*/ 162874 w 1543832"/>
              <a:gd name="connsiteY16" fmla="*/ 435452 h 1239787"/>
              <a:gd name="connsiteX17" fmla="*/ 309235 w 1543832"/>
              <a:gd name="connsiteY17" fmla="*/ 482885 h 1239787"/>
              <a:gd name="connsiteX18" fmla="*/ 311278 w 1543832"/>
              <a:gd name="connsiteY18" fmla="*/ 110036 h 1239787"/>
              <a:gd name="connsiteX19" fmla="*/ 420811 w 1543832"/>
              <a:gd name="connsiteY19" fmla="*/ 0 h 123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43832" h="1239787">
                <a:moveTo>
                  <a:pt x="420811" y="0"/>
                </a:moveTo>
                <a:cubicBezTo>
                  <a:pt x="1434318" y="2872"/>
                  <a:pt x="1434318" y="2872"/>
                  <a:pt x="1434318" y="2872"/>
                </a:cubicBezTo>
                <a:cubicBezTo>
                  <a:pt x="1496280" y="3096"/>
                  <a:pt x="1544171" y="50371"/>
                  <a:pt x="1543831" y="112513"/>
                </a:cubicBezTo>
                <a:cubicBezTo>
                  <a:pt x="1542390" y="1239787"/>
                  <a:pt x="1542390" y="1239787"/>
                  <a:pt x="1542390" y="1239787"/>
                </a:cubicBezTo>
                <a:cubicBezTo>
                  <a:pt x="1421228" y="1239250"/>
                  <a:pt x="1330357" y="1238847"/>
                  <a:pt x="1262203" y="1238545"/>
                </a:cubicBezTo>
                <a:lnTo>
                  <a:pt x="1217319" y="1238346"/>
                </a:lnTo>
                <a:lnTo>
                  <a:pt x="816290" y="1238346"/>
                </a:lnTo>
                <a:lnTo>
                  <a:pt x="816591" y="1238746"/>
                </a:lnTo>
                <a:lnTo>
                  <a:pt x="732906" y="1238346"/>
                </a:lnTo>
                <a:lnTo>
                  <a:pt x="595820" y="1238346"/>
                </a:lnTo>
                <a:lnTo>
                  <a:pt x="595820" y="1237691"/>
                </a:lnTo>
                <a:lnTo>
                  <a:pt x="580095" y="1237616"/>
                </a:lnTo>
                <a:cubicBezTo>
                  <a:pt x="306488" y="1236308"/>
                  <a:pt x="306488" y="1236308"/>
                  <a:pt x="306488" y="1236308"/>
                </a:cubicBezTo>
                <a:cubicBezTo>
                  <a:pt x="308541" y="753620"/>
                  <a:pt x="308541" y="753620"/>
                  <a:pt x="308541" y="753620"/>
                </a:cubicBezTo>
                <a:cubicBezTo>
                  <a:pt x="277390" y="784579"/>
                  <a:pt x="231502" y="803808"/>
                  <a:pt x="183942" y="804230"/>
                </a:cubicBezTo>
                <a:cubicBezTo>
                  <a:pt x="74419" y="804427"/>
                  <a:pt x="-13660" y="708520"/>
                  <a:pt x="1757" y="595966"/>
                </a:cubicBezTo>
                <a:cubicBezTo>
                  <a:pt x="9133" y="510299"/>
                  <a:pt x="80145" y="443663"/>
                  <a:pt x="162874" y="435452"/>
                </a:cubicBezTo>
                <a:cubicBezTo>
                  <a:pt x="220148" y="426951"/>
                  <a:pt x="272731" y="446338"/>
                  <a:pt x="309235" y="482885"/>
                </a:cubicBezTo>
                <a:cubicBezTo>
                  <a:pt x="311278" y="110036"/>
                  <a:pt x="311278" y="110036"/>
                  <a:pt x="311278" y="110036"/>
                </a:cubicBezTo>
                <a:cubicBezTo>
                  <a:pt x="311619" y="47894"/>
                  <a:pt x="362198" y="777"/>
                  <a:pt x="4208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53E5FD-7126-4EE2-9F08-68FE5B290311}"/>
              </a:ext>
            </a:extLst>
          </p:cNvPr>
          <p:cNvSpPr txBox="1"/>
          <p:nvPr/>
        </p:nvSpPr>
        <p:spPr>
          <a:xfrm>
            <a:off x="454359" y="938760"/>
            <a:ext cx="4843421" cy="50167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IN" sz="8000" b="1" dirty="0">
                <a:solidFill>
                  <a:srgbClr val="FF9A00"/>
                </a:solidFill>
                <a:latin typeface="Congenial Black" panose="02000503040000020004" pitchFamily="2" charset="0"/>
                <a:cs typeface="Segoe UI" panose="020B0502040204020203" pitchFamily="34" charset="0"/>
              </a:rPr>
              <a:t>Why Jenkins for CI/CD.?</a:t>
            </a:r>
            <a:endParaRPr lang="en-US" sz="8000" b="1" dirty="0">
              <a:solidFill>
                <a:srgbClr val="FF9A00"/>
              </a:solidFill>
              <a:latin typeface="Congenial Black" panose="020005030400000200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6BCA36-F021-B81B-0FB5-B6E9F3A68800}"/>
              </a:ext>
            </a:extLst>
          </p:cNvPr>
          <p:cNvSpPr txBox="1"/>
          <p:nvPr/>
        </p:nvSpPr>
        <p:spPr>
          <a:xfrm>
            <a:off x="1061357" y="699388"/>
            <a:ext cx="10091057" cy="5538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and Free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licencing costs large and active community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Easy to configure jobs and workflows with drag and drop functionality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extensible: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Library of plugins for various tool, languages and testing frameworks.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– independent: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builds and tests across different operating systems and programming languages.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CI/CD Pipeline: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seamlessly with various DevOps tools for a complete CI/CD pipeline.</a:t>
            </a:r>
          </a:p>
        </p:txBody>
      </p:sp>
    </p:spTree>
    <p:extLst>
      <p:ext uri="{BB962C8B-B14F-4D97-AF65-F5344CB8AC3E}">
        <p14:creationId xmlns:p14="http://schemas.microsoft.com/office/powerpoint/2010/main" val="25040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: Top Corners Rounded 132">
            <a:extLst>
              <a:ext uri="{FF2B5EF4-FFF2-40B4-BE49-F238E27FC236}">
                <a16:creationId xmlns:a16="http://schemas.microsoft.com/office/drawing/2014/main" id="{EDE03CE8-737E-4F35-AFA3-03B45BD17300}"/>
              </a:ext>
            </a:extLst>
          </p:cNvPr>
          <p:cNvSpPr/>
          <p:nvPr/>
        </p:nvSpPr>
        <p:spPr>
          <a:xfrm rot="5400000">
            <a:off x="445776" y="-445775"/>
            <a:ext cx="6858000" cy="7749550"/>
          </a:xfrm>
          <a:prstGeom prst="round2SameRect">
            <a:avLst>
              <a:gd name="adj1" fmla="val 1137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E06DD-B10E-4633-B847-91ED40C48747}"/>
              </a:ext>
            </a:extLst>
          </p:cNvPr>
          <p:cNvGrpSpPr/>
          <p:nvPr/>
        </p:nvGrpSpPr>
        <p:grpSpPr>
          <a:xfrm>
            <a:off x="7860098" y="1973943"/>
            <a:ext cx="3040732" cy="4439215"/>
            <a:chOff x="4138898" y="2320925"/>
            <a:chExt cx="2226977" cy="3251200"/>
          </a:xfrm>
        </p:grpSpPr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F650CA87-52D9-4214-B73F-8A8B7DAF4D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48300" y="3656013"/>
              <a:ext cx="658813" cy="1758950"/>
            </a:xfrm>
            <a:custGeom>
              <a:avLst/>
              <a:gdLst>
                <a:gd name="T0" fmla="*/ 165 w 188"/>
                <a:gd name="T1" fmla="*/ 0 h 503"/>
                <a:gd name="T2" fmla="*/ 187 w 188"/>
                <a:gd name="T3" fmla="*/ 273 h 503"/>
                <a:gd name="T4" fmla="*/ 177 w 188"/>
                <a:gd name="T5" fmla="*/ 503 h 503"/>
                <a:gd name="T6" fmla="*/ 149 w 188"/>
                <a:gd name="T7" fmla="*/ 503 h 503"/>
                <a:gd name="T8" fmla="*/ 93 w 188"/>
                <a:gd name="T9" fmla="*/ 123 h 503"/>
                <a:gd name="T10" fmla="*/ 78 w 188"/>
                <a:gd name="T11" fmla="*/ 275 h 503"/>
                <a:gd name="T12" fmla="*/ 51 w 188"/>
                <a:gd name="T13" fmla="*/ 503 h 503"/>
                <a:gd name="T14" fmla="*/ 23 w 188"/>
                <a:gd name="T15" fmla="*/ 503 h 503"/>
                <a:gd name="T16" fmla="*/ 0 w 188"/>
                <a:gd name="T17" fmla="*/ 0 h 503"/>
                <a:gd name="T18" fmla="*/ 165 w 188"/>
                <a:gd name="T1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503">
                  <a:moveTo>
                    <a:pt x="165" y="0"/>
                  </a:moveTo>
                  <a:cubicBezTo>
                    <a:pt x="184" y="92"/>
                    <a:pt x="186" y="190"/>
                    <a:pt x="187" y="273"/>
                  </a:cubicBezTo>
                  <a:cubicBezTo>
                    <a:pt x="188" y="406"/>
                    <a:pt x="177" y="503"/>
                    <a:pt x="177" y="503"/>
                  </a:cubicBezTo>
                  <a:cubicBezTo>
                    <a:pt x="149" y="503"/>
                    <a:pt x="149" y="503"/>
                    <a:pt x="149" y="503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3" y="123"/>
                    <a:pt x="86" y="180"/>
                    <a:pt x="78" y="275"/>
                  </a:cubicBezTo>
                  <a:cubicBezTo>
                    <a:pt x="71" y="351"/>
                    <a:pt x="68" y="414"/>
                    <a:pt x="51" y="503"/>
                  </a:cubicBezTo>
                  <a:cubicBezTo>
                    <a:pt x="23" y="503"/>
                    <a:pt x="23" y="503"/>
                    <a:pt x="23" y="503"/>
                  </a:cubicBezTo>
                  <a:cubicBezTo>
                    <a:pt x="23" y="503"/>
                    <a:pt x="0" y="229"/>
                    <a:pt x="0" y="0"/>
                  </a:cubicBezTo>
                  <a:cubicBezTo>
                    <a:pt x="64" y="0"/>
                    <a:pt x="132" y="0"/>
                    <a:pt x="165" y="0"/>
                  </a:cubicBezTo>
                  <a:close/>
                </a:path>
              </a:pathLst>
            </a:custGeom>
            <a:solidFill>
              <a:srgbClr val="5F2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FEFC252F-8812-4351-BF47-5F9A9C704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27675" y="2754313"/>
              <a:ext cx="579438" cy="901700"/>
            </a:xfrm>
            <a:custGeom>
              <a:avLst/>
              <a:gdLst>
                <a:gd name="T0" fmla="*/ 85 w 165"/>
                <a:gd name="T1" fmla="*/ 0 h 258"/>
                <a:gd name="T2" fmla="*/ 89 w 165"/>
                <a:gd name="T3" fmla="*/ 0 h 258"/>
                <a:gd name="T4" fmla="*/ 165 w 165"/>
                <a:gd name="T5" fmla="*/ 104 h 258"/>
                <a:gd name="T6" fmla="*/ 165 w 165"/>
                <a:gd name="T7" fmla="*/ 258 h 258"/>
                <a:gd name="T8" fmla="*/ 0 w 165"/>
                <a:gd name="T9" fmla="*/ 258 h 258"/>
                <a:gd name="T10" fmla="*/ 0 w 165"/>
                <a:gd name="T11" fmla="*/ 81 h 258"/>
                <a:gd name="T12" fmla="*/ 67 w 165"/>
                <a:gd name="T13" fmla="*/ 2 h 258"/>
                <a:gd name="T14" fmla="*/ 85 w 165"/>
                <a:gd name="T1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258">
                  <a:moveTo>
                    <a:pt x="85" y="0"/>
                  </a:moveTo>
                  <a:cubicBezTo>
                    <a:pt x="86" y="0"/>
                    <a:pt x="87" y="0"/>
                    <a:pt x="89" y="0"/>
                  </a:cubicBezTo>
                  <a:cubicBezTo>
                    <a:pt x="131" y="2"/>
                    <a:pt x="165" y="61"/>
                    <a:pt x="165" y="104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42"/>
                    <a:pt x="28" y="8"/>
                    <a:pt x="67" y="2"/>
                  </a:cubicBezTo>
                  <a:cubicBezTo>
                    <a:pt x="72" y="1"/>
                    <a:pt x="78" y="0"/>
                    <a:pt x="85" y="0"/>
                  </a:cubicBezTo>
                  <a:close/>
                </a:path>
              </a:pathLst>
            </a:custGeom>
            <a:solidFill>
              <a:srgbClr val="BC2CF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5512BE-DC35-4EBF-87BF-46E528881BC9}"/>
                </a:ext>
              </a:extLst>
            </p:cNvPr>
            <p:cNvSpPr/>
            <p:nvPr/>
          </p:nvSpPr>
          <p:spPr>
            <a:xfrm rot="1006999">
              <a:off x="4138898" y="2902989"/>
              <a:ext cx="1543832" cy="1239787"/>
            </a:xfrm>
            <a:custGeom>
              <a:avLst/>
              <a:gdLst>
                <a:gd name="connsiteX0" fmla="*/ 420811 w 1543832"/>
                <a:gd name="connsiteY0" fmla="*/ 0 h 1239787"/>
                <a:gd name="connsiteX1" fmla="*/ 1434318 w 1543832"/>
                <a:gd name="connsiteY1" fmla="*/ 2872 h 1239787"/>
                <a:gd name="connsiteX2" fmla="*/ 1543831 w 1543832"/>
                <a:gd name="connsiteY2" fmla="*/ 112513 h 1239787"/>
                <a:gd name="connsiteX3" fmla="*/ 1542390 w 1543832"/>
                <a:gd name="connsiteY3" fmla="*/ 1239787 h 1239787"/>
                <a:gd name="connsiteX4" fmla="*/ 1262203 w 1543832"/>
                <a:gd name="connsiteY4" fmla="*/ 1238545 h 1239787"/>
                <a:gd name="connsiteX5" fmla="*/ 1217319 w 1543832"/>
                <a:gd name="connsiteY5" fmla="*/ 1238346 h 1239787"/>
                <a:gd name="connsiteX6" fmla="*/ 816290 w 1543832"/>
                <a:gd name="connsiteY6" fmla="*/ 1238346 h 1239787"/>
                <a:gd name="connsiteX7" fmla="*/ 816591 w 1543832"/>
                <a:gd name="connsiteY7" fmla="*/ 1238746 h 1239787"/>
                <a:gd name="connsiteX8" fmla="*/ 732906 w 1543832"/>
                <a:gd name="connsiteY8" fmla="*/ 1238346 h 1239787"/>
                <a:gd name="connsiteX9" fmla="*/ 595820 w 1543832"/>
                <a:gd name="connsiteY9" fmla="*/ 1238346 h 1239787"/>
                <a:gd name="connsiteX10" fmla="*/ 595820 w 1543832"/>
                <a:gd name="connsiteY10" fmla="*/ 1237691 h 1239787"/>
                <a:gd name="connsiteX11" fmla="*/ 580095 w 1543832"/>
                <a:gd name="connsiteY11" fmla="*/ 1237616 h 1239787"/>
                <a:gd name="connsiteX12" fmla="*/ 306488 w 1543832"/>
                <a:gd name="connsiteY12" fmla="*/ 1236308 h 1239787"/>
                <a:gd name="connsiteX13" fmla="*/ 308541 w 1543832"/>
                <a:gd name="connsiteY13" fmla="*/ 753620 h 1239787"/>
                <a:gd name="connsiteX14" fmla="*/ 183942 w 1543832"/>
                <a:gd name="connsiteY14" fmla="*/ 804230 h 1239787"/>
                <a:gd name="connsiteX15" fmla="*/ 1757 w 1543832"/>
                <a:gd name="connsiteY15" fmla="*/ 595966 h 1239787"/>
                <a:gd name="connsiteX16" fmla="*/ 162874 w 1543832"/>
                <a:gd name="connsiteY16" fmla="*/ 435452 h 1239787"/>
                <a:gd name="connsiteX17" fmla="*/ 309235 w 1543832"/>
                <a:gd name="connsiteY17" fmla="*/ 482885 h 1239787"/>
                <a:gd name="connsiteX18" fmla="*/ 311278 w 1543832"/>
                <a:gd name="connsiteY18" fmla="*/ 110036 h 1239787"/>
                <a:gd name="connsiteX19" fmla="*/ 420811 w 1543832"/>
                <a:gd name="connsiteY19" fmla="*/ 0 h 123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3832" h="1239787">
                  <a:moveTo>
                    <a:pt x="420811" y="0"/>
                  </a:moveTo>
                  <a:cubicBezTo>
                    <a:pt x="1434318" y="2872"/>
                    <a:pt x="1434318" y="2872"/>
                    <a:pt x="1434318" y="2872"/>
                  </a:cubicBezTo>
                  <a:cubicBezTo>
                    <a:pt x="1496280" y="3096"/>
                    <a:pt x="1544171" y="50371"/>
                    <a:pt x="1543831" y="112513"/>
                  </a:cubicBezTo>
                  <a:cubicBezTo>
                    <a:pt x="1542390" y="1239787"/>
                    <a:pt x="1542390" y="1239787"/>
                    <a:pt x="1542390" y="1239787"/>
                  </a:cubicBezTo>
                  <a:cubicBezTo>
                    <a:pt x="1421228" y="1239250"/>
                    <a:pt x="1330357" y="1238847"/>
                    <a:pt x="1262203" y="1238545"/>
                  </a:cubicBezTo>
                  <a:lnTo>
                    <a:pt x="1217319" y="1238346"/>
                  </a:lnTo>
                  <a:lnTo>
                    <a:pt x="816290" y="1238346"/>
                  </a:lnTo>
                  <a:lnTo>
                    <a:pt x="816591" y="1238746"/>
                  </a:lnTo>
                  <a:lnTo>
                    <a:pt x="732906" y="1238346"/>
                  </a:lnTo>
                  <a:lnTo>
                    <a:pt x="595820" y="1238346"/>
                  </a:lnTo>
                  <a:lnTo>
                    <a:pt x="595820" y="1237691"/>
                  </a:lnTo>
                  <a:lnTo>
                    <a:pt x="580095" y="1237616"/>
                  </a:lnTo>
                  <a:cubicBezTo>
                    <a:pt x="306488" y="1236308"/>
                    <a:pt x="306488" y="1236308"/>
                    <a:pt x="306488" y="1236308"/>
                  </a:cubicBezTo>
                  <a:cubicBezTo>
                    <a:pt x="308541" y="753620"/>
                    <a:pt x="308541" y="753620"/>
                    <a:pt x="308541" y="753620"/>
                  </a:cubicBezTo>
                  <a:cubicBezTo>
                    <a:pt x="277390" y="784579"/>
                    <a:pt x="231502" y="803808"/>
                    <a:pt x="183942" y="804230"/>
                  </a:cubicBezTo>
                  <a:cubicBezTo>
                    <a:pt x="74419" y="804427"/>
                    <a:pt x="-13660" y="708520"/>
                    <a:pt x="1757" y="595966"/>
                  </a:cubicBezTo>
                  <a:cubicBezTo>
                    <a:pt x="9133" y="510299"/>
                    <a:pt x="80145" y="443663"/>
                    <a:pt x="162874" y="435452"/>
                  </a:cubicBezTo>
                  <a:cubicBezTo>
                    <a:pt x="220148" y="426951"/>
                    <a:pt x="272731" y="446338"/>
                    <a:pt x="309235" y="482885"/>
                  </a:cubicBezTo>
                  <a:cubicBezTo>
                    <a:pt x="311278" y="110036"/>
                    <a:pt x="311278" y="110036"/>
                    <a:pt x="311278" y="110036"/>
                  </a:cubicBezTo>
                  <a:cubicBezTo>
                    <a:pt x="311619" y="47894"/>
                    <a:pt x="362198" y="777"/>
                    <a:pt x="420811" y="0"/>
                  </a:cubicBezTo>
                  <a:close/>
                </a:path>
              </a:pathLst>
            </a:custGeom>
            <a:solidFill>
              <a:srgbClr val="FF6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8AF07CFC-7E8A-4AC8-8EE1-0546986B22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97487" y="5470525"/>
              <a:ext cx="293688" cy="101600"/>
            </a:xfrm>
            <a:custGeom>
              <a:avLst/>
              <a:gdLst>
                <a:gd name="T0" fmla="*/ 29 w 84"/>
                <a:gd name="T1" fmla="*/ 0 h 29"/>
                <a:gd name="T2" fmla="*/ 71 w 84"/>
                <a:gd name="T3" fmla="*/ 19 h 29"/>
                <a:gd name="T4" fmla="*/ 84 w 84"/>
                <a:gd name="T5" fmla="*/ 29 h 29"/>
                <a:gd name="T6" fmla="*/ 49 w 84"/>
                <a:gd name="T7" fmla="*/ 29 h 29"/>
                <a:gd name="T8" fmla="*/ 20 w 84"/>
                <a:gd name="T9" fmla="*/ 24 h 29"/>
                <a:gd name="T10" fmla="*/ 20 w 84"/>
                <a:gd name="T11" fmla="*/ 29 h 29"/>
                <a:gd name="T12" fmla="*/ 4 w 84"/>
                <a:gd name="T13" fmla="*/ 29 h 29"/>
                <a:gd name="T14" fmla="*/ 9 w 84"/>
                <a:gd name="T15" fmla="*/ 0 h 29"/>
                <a:gd name="T16" fmla="*/ 29 w 8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9">
                  <a:moveTo>
                    <a:pt x="29" y="0"/>
                  </a:moveTo>
                  <a:cubicBezTo>
                    <a:pt x="29" y="0"/>
                    <a:pt x="42" y="11"/>
                    <a:pt x="71" y="19"/>
                  </a:cubicBezTo>
                  <a:cubicBezTo>
                    <a:pt x="77" y="20"/>
                    <a:pt x="84" y="18"/>
                    <a:pt x="84" y="29"/>
                  </a:cubicBezTo>
                  <a:cubicBezTo>
                    <a:pt x="70" y="29"/>
                    <a:pt x="49" y="29"/>
                    <a:pt x="49" y="29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0" y="3"/>
                    <a:pt x="9" y="0"/>
                  </a:cubicBezTo>
                  <a:cubicBezTo>
                    <a:pt x="17" y="0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BD66C33-AE51-4B1E-8A30-D110F659B9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89575" y="5403850"/>
              <a:ext cx="80963" cy="80963"/>
            </a:xfrm>
            <a:custGeom>
              <a:avLst/>
              <a:gdLst>
                <a:gd name="T0" fmla="*/ 21 w 23"/>
                <a:gd name="T1" fmla="*/ 0 h 23"/>
                <a:gd name="T2" fmla="*/ 23 w 23"/>
                <a:gd name="T3" fmla="*/ 19 h 23"/>
                <a:gd name="T4" fmla="*/ 23 w 23"/>
                <a:gd name="T5" fmla="*/ 19 h 23"/>
                <a:gd name="T6" fmla="*/ 4 w 23"/>
                <a:gd name="T7" fmla="*/ 19 h 23"/>
                <a:gd name="T8" fmla="*/ 3 w 23"/>
                <a:gd name="T9" fmla="*/ 19 h 23"/>
                <a:gd name="T10" fmla="*/ 0 w 23"/>
                <a:gd name="T11" fmla="*/ 0 h 23"/>
                <a:gd name="T12" fmla="*/ 21 w 2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21" y="0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8" y="23"/>
                    <a:pt x="10" y="23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159C67F6-CEDD-4A82-A31B-B50E6C1F74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41987" y="5470525"/>
              <a:ext cx="295275" cy="101600"/>
            </a:xfrm>
            <a:custGeom>
              <a:avLst/>
              <a:gdLst>
                <a:gd name="T0" fmla="*/ 29 w 84"/>
                <a:gd name="T1" fmla="*/ 0 h 29"/>
                <a:gd name="T2" fmla="*/ 71 w 84"/>
                <a:gd name="T3" fmla="*/ 19 h 29"/>
                <a:gd name="T4" fmla="*/ 84 w 84"/>
                <a:gd name="T5" fmla="*/ 29 h 29"/>
                <a:gd name="T6" fmla="*/ 49 w 84"/>
                <a:gd name="T7" fmla="*/ 29 h 29"/>
                <a:gd name="T8" fmla="*/ 20 w 84"/>
                <a:gd name="T9" fmla="*/ 24 h 29"/>
                <a:gd name="T10" fmla="*/ 20 w 84"/>
                <a:gd name="T11" fmla="*/ 29 h 29"/>
                <a:gd name="T12" fmla="*/ 4 w 84"/>
                <a:gd name="T13" fmla="*/ 29 h 29"/>
                <a:gd name="T14" fmla="*/ 9 w 84"/>
                <a:gd name="T15" fmla="*/ 0 h 29"/>
                <a:gd name="T16" fmla="*/ 29 w 8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9">
                  <a:moveTo>
                    <a:pt x="29" y="0"/>
                  </a:moveTo>
                  <a:cubicBezTo>
                    <a:pt x="29" y="0"/>
                    <a:pt x="42" y="11"/>
                    <a:pt x="71" y="19"/>
                  </a:cubicBezTo>
                  <a:cubicBezTo>
                    <a:pt x="77" y="20"/>
                    <a:pt x="84" y="18"/>
                    <a:pt x="84" y="29"/>
                  </a:cubicBezTo>
                  <a:cubicBezTo>
                    <a:pt x="71" y="29"/>
                    <a:pt x="49" y="29"/>
                    <a:pt x="49" y="29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0" y="3"/>
                    <a:pt x="9" y="0"/>
                  </a:cubicBezTo>
                  <a:cubicBezTo>
                    <a:pt x="18" y="0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6F87538F-780C-490E-99F8-85EA5EB667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35662" y="5403850"/>
              <a:ext cx="80963" cy="80963"/>
            </a:xfrm>
            <a:custGeom>
              <a:avLst/>
              <a:gdLst>
                <a:gd name="T0" fmla="*/ 22 w 23"/>
                <a:gd name="T1" fmla="*/ 0 h 23"/>
                <a:gd name="T2" fmla="*/ 23 w 23"/>
                <a:gd name="T3" fmla="*/ 19 h 23"/>
                <a:gd name="T4" fmla="*/ 23 w 23"/>
                <a:gd name="T5" fmla="*/ 19 h 23"/>
                <a:gd name="T6" fmla="*/ 4 w 23"/>
                <a:gd name="T7" fmla="*/ 19 h 23"/>
                <a:gd name="T8" fmla="*/ 3 w 23"/>
                <a:gd name="T9" fmla="*/ 19 h 23"/>
                <a:gd name="T10" fmla="*/ 0 w 23"/>
                <a:gd name="T11" fmla="*/ 0 h 23"/>
                <a:gd name="T12" fmla="*/ 22 w 2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22" y="0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8" y="23"/>
                    <a:pt x="10" y="23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4875D8B9-6B4A-4BBA-9C34-2CFCA48845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41987" y="2600325"/>
              <a:ext cx="136525" cy="195263"/>
            </a:xfrm>
            <a:custGeom>
              <a:avLst/>
              <a:gdLst>
                <a:gd name="T0" fmla="*/ 77 w 86"/>
                <a:gd name="T1" fmla="*/ 42 h 123"/>
                <a:gd name="T2" fmla="*/ 86 w 86"/>
                <a:gd name="T3" fmla="*/ 121 h 123"/>
                <a:gd name="T4" fmla="*/ 0 w 86"/>
                <a:gd name="T5" fmla="*/ 123 h 123"/>
                <a:gd name="T6" fmla="*/ 17 w 86"/>
                <a:gd name="T7" fmla="*/ 0 h 123"/>
                <a:gd name="T8" fmla="*/ 77 w 86"/>
                <a:gd name="T9" fmla="*/ 4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3">
                  <a:moveTo>
                    <a:pt x="77" y="42"/>
                  </a:moveTo>
                  <a:lnTo>
                    <a:pt x="86" y="121"/>
                  </a:lnTo>
                  <a:lnTo>
                    <a:pt x="0" y="123"/>
                  </a:lnTo>
                  <a:lnTo>
                    <a:pt x="17" y="0"/>
                  </a:lnTo>
                  <a:lnTo>
                    <a:pt x="77" y="42"/>
                  </a:lnTo>
                  <a:close/>
                </a:path>
              </a:pathLst>
            </a:custGeom>
            <a:solidFill>
              <a:srgbClr val="F4A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589EB95-36E3-4447-B07C-EC4F44D87A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29275" y="2405063"/>
              <a:ext cx="225425" cy="285750"/>
            </a:xfrm>
            <a:custGeom>
              <a:avLst/>
              <a:gdLst>
                <a:gd name="T0" fmla="*/ 40 w 64"/>
                <a:gd name="T1" fmla="*/ 81 h 82"/>
                <a:gd name="T2" fmla="*/ 51 w 64"/>
                <a:gd name="T3" fmla="*/ 79 h 82"/>
                <a:gd name="T4" fmla="*/ 49 w 64"/>
                <a:gd name="T5" fmla="*/ 9 h 82"/>
                <a:gd name="T6" fmla="*/ 29 w 64"/>
                <a:gd name="T7" fmla="*/ 0 h 82"/>
                <a:gd name="T8" fmla="*/ 2 w 64"/>
                <a:gd name="T9" fmla="*/ 17 h 82"/>
                <a:gd name="T10" fmla="*/ 1 w 64"/>
                <a:gd name="T11" fmla="*/ 51 h 82"/>
                <a:gd name="T12" fmla="*/ 12 w 64"/>
                <a:gd name="T13" fmla="*/ 74 h 82"/>
                <a:gd name="T14" fmla="*/ 12 w 64"/>
                <a:gd name="T15" fmla="*/ 74 h 82"/>
                <a:gd name="T16" fmla="*/ 40 w 64"/>
                <a:gd name="T17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82">
                  <a:moveTo>
                    <a:pt x="40" y="81"/>
                  </a:moveTo>
                  <a:cubicBezTo>
                    <a:pt x="45" y="81"/>
                    <a:pt x="49" y="81"/>
                    <a:pt x="51" y="79"/>
                  </a:cubicBezTo>
                  <a:cubicBezTo>
                    <a:pt x="64" y="60"/>
                    <a:pt x="49" y="9"/>
                    <a:pt x="49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60"/>
                    <a:pt x="5" y="69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21" y="79"/>
                    <a:pt x="30" y="82"/>
                    <a:pt x="40" y="81"/>
                  </a:cubicBez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2947A2AD-D245-4869-B511-D9ECC637DA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11812" y="2320925"/>
              <a:ext cx="320675" cy="279400"/>
            </a:xfrm>
            <a:custGeom>
              <a:avLst/>
              <a:gdLst>
                <a:gd name="T0" fmla="*/ 28 w 91"/>
                <a:gd name="T1" fmla="*/ 60 h 80"/>
                <a:gd name="T2" fmla="*/ 35 w 91"/>
                <a:gd name="T3" fmla="*/ 42 h 80"/>
                <a:gd name="T4" fmla="*/ 59 w 91"/>
                <a:gd name="T5" fmla="*/ 43 h 80"/>
                <a:gd name="T6" fmla="*/ 91 w 91"/>
                <a:gd name="T7" fmla="*/ 21 h 80"/>
                <a:gd name="T8" fmla="*/ 77 w 91"/>
                <a:gd name="T9" fmla="*/ 2 h 80"/>
                <a:gd name="T10" fmla="*/ 60 w 91"/>
                <a:gd name="T11" fmla="*/ 2 h 80"/>
                <a:gd name="T12" fmla="*/ 23 w 91"/>
                <a:gd name="T13" fmla="*/ 15 h 80"/>
                <a:gd name="T14" fmla="*/ 1 w 91"/>
                <a:gd name="T15" fmla="*/ 29 h 80"/>
                <a:gd name="T16" fmla="*/ 11 w 91"/>
                <a:gd name="T17" fmla="*/ 65 h 80"/>
                <a:gd name="T18" fmla="*/ 23 w 91"/>
                <a:gd name="T19" fmla="*/ 80 h 80"/>
                <a:gd name="T20" fmla="*/ 23 w 91"/>
                <a:gd name="T21" fmla="*/ 80 h 80"/>
                <a:gd name="T22" fmla="*/ 28 w 91"/>
                <a:gd name="T23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80">
                  <a:moveTo>
                    <a:pt x="28" y="60"/>
                  </a:moveTo>
                  <a:cubicBezTo>
                    <a:pt x="30" y="54"/>
                    <a:pt x="29" y="41"/>
                    <a:pt x="35" y="42"/>
                  </a:cubicBezTo>
                  <a:cubicBezTo>
                    <a:pt x="39" y="43"/>
                    <a:pt x="54" y="43"/>
                    <a:pt x="59" y="43"/>
                  </a:cubicBezTo>
                  <a:cubicBezTo>
                    <a:pt x="70" y="43"/>
                    <a:pt x="91" y="39"/>
                    <a:pt x="91" y="21"/>
                  </a:cubicBezTo>
                  <a:cubicBezTo>
                    <a:pt x="91" y="12"/>
                    <a:pt x="83" y="4"/>
                    <a:pt x="77" y="2"/>
                  </a:cubicBezTo>
                  <a:cubicBezTo>
                    <a:pt x="72" y="0"/>
                    <a:pt x="66" y="0"/>
                    <a:pt x="60" y="2"/>
                  </a:cubicBezTo>
                  <a:cubicBezTo>
                    <a:pt x="47" y="6"/>
                    <a:pt x="30" y="16"/>
                    <a:pt x="23" y="15"/>
                  </a:cubicBezTo>
                  <a:cubicBezTo>
                    <a:pt x="12" y="13"/>
                    <a:pt x="0" y="19"/>
                    <a:pt x="1" y="29"/>
                  </a:cubicBezTo>
                  <a:cubicBezTo>
                    <a:pt x="1" y="39"/>
                    <a:pt x="6" y="55"/>
                    <a:pt x="11" y="65"/>
                  </a:cubicBezTo>
                  <a:cubicBezTo>
                    <a:pt x="14" y="71"/>
                    <a:pt x="18" y="76"/>
                    <a:pt x="23" y="80"/>
                  </a:cubicBezTo>
                  <a:cubicBezTo>
                    <a:pt x="23" y="80"/>
                    <a:pt x="23" y="80"/>
                    <a:pt x="23" y="80"/>
                  </a:cubicBezTo>
                  <a:lnTo>
                    <a:pt x="28" y="60"/>
                  </a:lnTo>
                  <a:close/>
                </a:path>
              </a:pathLst>
            </a:custGeom>
            <a:solidFill>
              <a:srgbClr val="212B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B1ECC391-3BCC-422D-B66E-FE58FD74A6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22950" y="2527300"/>
              <a:ext cx="60325" cy="52388"/>
            </a:xfrm>
            <a:custGeom>
              <a:avLst/>
              <a:gdLst>
                <a:gd name="T0" fmla="*/ 2 w 17"/>
                <a:gd name="T1" fmla="*/ 2 h 15"/>
                <a:gd name="T2" fmla="*/ 13 w 17"/>
                <a:gd name="T3" fmla="*/ 3 h 15"/>
                <a:gd name="T4" fmla="*/ 15 w 17"/>
                <a:gd name="T5" fmla="*/ 13 h 15"/>
                <a:gd name="T6" fmla="*/ 4 w 17"/>
                <a:gd name="T7" fmla="*/ 12 h 15"/>
                <a:gd name="T8" fmla="*/ 2 w 17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2" y="2"/>
                  </a:moveTo>
                  <a:cubicBezTo>
                    <a:pt x="5" y="0"/>
                    <a:pt x="10" y="0"/>
                    <a:pt x="13" y="3"/>
                  </a:cubicBezTo>
                  <a:cubicBezTo>
                    <a:pt x="17" y="6"/>
                    <a:pt x="17" y="10"/>
                    <a:pt x="15" y="13"/>
                  </a:cubicBezTo>
                  <a:cubicBezTo>
                    <a:pt x="12" y="15"/>
                    <a:pt x="7" y="14"/>
                    <a:pt x="4" y="12"/>
                  </a:cubicBezTo>
                  <a:cubicBezTo>
                    <a:pt x="1" y="9"/>
                    <a:pt x="0" y="5"/>
                    <a:pt x="2" y="2"/>
                  </a:cubicBez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94E5D3D4-C27C-4402-8AF1-3399EF914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32462" y="2722563"/>
              <a:ext cx="157163" cy="41275"/>
            </a:xfrm>
            <a:custGeom>
              <a:avLst/>
              <a:gdLst>
                <a:gd name="T0" fmla="*/ 88 w 99"/>
                <a:gd name="T1" fmla="*/ 0 h 26"/>
                <a:gd name="T2" fmla="*/ 13 w 99"/>
                <a:gd name="T3" fmla="*/ 0 h 26"/>
                <a:gd name="T4" fmla="*/ 0 w 99"/>
                <a:gd name="T5" fmla="*/ 26 h 26"/>
                <a:gd name="T6" fmla="*/ 99 w 99"/>
                <a:gd name="T7" fmla="*/ 26 h 26"/>
                <a:gd name="T8" fmla="*/ 88 w 9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6">
                  <a:moveTo>
                    <a:pt x="88" y="0"/>
                  </a:moveTo>
                  <a:lnTo>
                    <a:pt x="13" y="0"/>
                  </a:lnTo>
                  <a:lnTo>
                    <a:pt x="0" y="26"/>
                  </a:lnTo>
                  <a:lnTo>
                    <a:pt x="99" y="2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5F29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1A14505D-7FC8-4CC2-BBCA-CDCB0D7F15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87975" y="3421063"/>
              <a:ext cx="238125" cy="147638"/>
            </a:xfrm>
            <a:custGeom>
              <a:avLst/>
              <a:gdLst>
                <a:gd name="T0" fmla="*/ 0 w 68"/>
                <a:gd name="T1" fmla="*/ 38 h 42"/>
                <a:gd name="T2" fmla="*/ 37 w 68"/>
                <a:gd name="T3" fmla="*/ 42 h 42"/>
                <a:gd name="T4" fmla="*/ 68 w 68"/>
                <a:gd name="T5" fmla="*/ 5 h 42"/>
                <a:gd name="T6" fmla="*/ 64 w 68"/>
                <a:gd name="T7" fmla="*/ 1 h 42"/>
                <a:gd name="T8" fmla="*/ 9 w 68"/>
                <a:gd name="T9" fmla="*/ 17 h 42"/>
                <a:gd name="T10" fmla="*/ 0 w 68"/>
                <a:gd name="T11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42">
                  <a:moveTo>
                    <a:pt x="0" y="38"/>
                  </a:moveTo>
                  <a:cubicBezTo>
                    <a:pt x="37" y="42"/>
                    <a:pt x="37" y="42"/>
                    <a:pt x="37" y="42"/>
                  </a:cubicBezTo>
                  <a:cubicBezTo>
                    <a:pt x="52" y="42"/>
                    <a:pt x="64" y="21"/>
                    <a:pt x="68" y="5"/>
                  </a:cubicBezTo>
                  <a:cubicBezTo>
                    <a:pt x="68" y="2"/>
                    <a:pt x="66" y="0"/>
                    <a:pt x="64" y="1"/>
                  </a:cubicBezTo>
                  <a:cubicBezTo>
                    <a:pt x="51" y="4"/>
                    <a:pt x="18" y="12"/>
                    <a:pt x="9" y="17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05ABDBFE-AC9F-4523-8BEF-64ECFB57A5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88000" y="2905125"/>
              <a:ext cx="777875" cy="765175"/>
            </a:xfrm>
            <a:custGeom>
              <a:avLst/>
              <a:gdLst>
                <a:gd name="T0" fmla="*/ 83 w 222"/>
                <a:gd name="T1" fmla="*/ 0 h 219"/>
                <a:gd name="T2" fmla="*/ 52 w 222"/>
                <a:gd name="T3" fmla="*/ 165 h 219"/>
                <a:gd name="T4" fmla="*/ 222 w 222"/>
                <a:gd name="T5" fmla="*/ 196 h 219"/>
                <a:gd name="T6" fmla="*/ 222 w 222"/>
                <a:gd name="T7" fmla="*/ 162 h 219"/>
                <a:gd name="T8" fmla="*/ 105 w 222"/>
                <a:gd name="T9" fmla="*/ 124 h 219"/>
                <a:gd name="T10" fmla="*/ 131 w 222"/>
                <a:gd name="T11" fmla="*/ 4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219">
                  <a:moveTo>
                    <a:pt x="83" y="0"/>
                  </a:moveTo>
                  <a:cubicBezTo>
                    <a:pt x="83" y="0"/>
                    <a:pt x="0" y="111"/>
                    <a:pt x="52" y="165"/>
                  </a:cubicBezTo>
                  <a:cubicBezTo>
                    <a:pt x="105" y="219"/>
                    <a:pt x="222" y="196"/>
                    <a:pt x="222" y="196"/>
                  </a:cubicBezTo>
                  <a:cubicBezTo>
                    <a:pt x="222" y="162"/>
                    <a:pt x="222" y="162"/>
                    <a:pt x="222" y="162"/>
                  </a:cubicBezTo>
                  <a:cubicBezTo>
                    <a:pt x="222" y="162"/>
                    <a:pt x="111" y="162"/>
                    <a:pt x="105" y="124"/>
                  </a:cubicBezTo>
                  <a:cubicBezTo>
                    <a:pt x="98" y="86"/>
                    <a:pt x="131" y="46"/>
                    <a:pt x="131" y="46"/>
                  </a:cubicBezTo>
                </a:path>
              </a:pathLst>
            </a:custGeom>
            <a:solidFill>
              <a:srgbClr val="5F29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084C3980-9B2E-4AF9-A174-5DF55176CDFB}"/>
              </a:ext>
            </a:extLst>
          </p:cNvPr>
          <p:cNvSpPr/>
          <p:nvPr/>
        </p:nvSpPr>
        <p:spPr>
          <a:xfrm>
            <a:off x="5752138" y="2600732"/>
            <a:ext cx="2107960" cy="1692815"/>
          </a:xfrm>
          <a:custGeom>
            <a:avLst/>
            <a:gdLst>
              <a:gd name="connsiteX0" fmla="*/ 420811 w 1543832"/>
              <a:gd name="connsiteY0" fmla="*/ 0 h 1239787"/>
              <a:gd name="connsiteX1" fmla="*/ 1434318 w 1543832"/>
              <a:gd name="connsiteY1" fmla="*/ 2872 h 1239787"/>
              <a:gd name="connsiteX2" fmla="*/ 1543831 w 1543832"/>
              <a:gd name="connsiteY2" fmla="*/ 112513 h 1239787"/>
              <a:gd name="connsiteX3" fmla="*/ 1542390 w 1543832"/>
              <a:gd name="connsiteY3" fmla="*/ 1239787 h 1239787"/>
              <a:gd name="connsiteX4" fmla="*/ 1262203 w 1543832"/>
              <a:gd name="connsiteY4" fmla="*/ 1238545 h 1239787"/>
              <a:gd name="connsiteX5" fmla="*/ 1217319 w 1543832"/>
              <a:gd name="connsiteY5" fmla="*/ 1238346 h 1239787"/>
              <a:gd name="connsiteX6" fmla="*/ 816290 w 1543832"/>
              <a:gd name="connsiteY6" fmla="*/ 1238346 h 1239787"/>
              <a:gd name="connsiteX7" fmla="*/ 816591 w 1543832"/>
              <a:gd name="connsiteY7" fmla="*/ 1238746 h 1239787"/>
              <a:gd name="connsiteX8" fmla="*/ 732906 w 1543832"/>
              <a:gd name="connsiteY8" fmla="*/ 1238346 h 1239787"/>
              <a:gd name="connsiteX9" fmla="*/ 595820 w 1543832"/>
              <a:gd name="connsiteY9" fmla="*/ 1238346 h 1239787"/>
              <a:gd name="connsiteX10" fmla="*/ 595820 w 1543832"/>
              <a:gd name="connsiteY10" fmla="*/ 1237691 h 1239787"/>
              <a:gd name="connsiteX11" fmla="*/ 580095 w 1543832"/>
              <a:gd name="connsiteY11" fmla="*/ 1237616 h 1239787"/>
              <a:gd name="connsiteX12" fmla="*/ 306488 w 1543832"/>
              <a:gd name="connsiteY12" fmla="*/ 1236308 h 1239787"/>
              <a:gd name="connsiteX13" fmla="*/ 308541 w 1543832"/>
              <a:gd name="connsiteY13" fmla="*/ 753620 h 1239787"/>
              <a:gd name="connsiteX14" fmla="*/ 183942 w 1543832"/>
              <a:gd name="connsiteY14" fmla="*/ 804230 h 1239787"/>
              <a:gd name="connsiteX15" fmla="*/ 1757 w 1543832"/>
              <a:gd name="connsiteY15" fmla="*/ 595966 h 1239787"/>
              <a:gd name="connsiteX16" fmla="*/ 162874 w 1543832"/>
              <a:gd name="connsiteY16" fmla="*/ 435452 h 1239787"/>
              <a:gd name="connsiteX17" fmla="*/ 309235 w 1543832"/>
              <a:gd name="connsiteY17" fmla="*/ 482885 h 1239787"/>
              <a:gd name="connsiteX18" fmla="*/ 311278 w 1543832"/>
              <a:gd name="connsiteY18" fmla="*/ 110036 h 1239787"/>
              <a:gd name="connsiteX19" fmla="*/ 420811 w 1543832"/>
              <a:gd name="connsiteY19" fmla="*/ 0 h 123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43832" h="1239787">
                <a:moveTo>
                  <a:pt x="420811" y="0"/>
                </a:moveTo>
                <a:cubicBezTo>
                  <a:pt x="1434318" y="2872"/>
                  <a:pt x="1434318" y="2872"/>
                  <a:pt x="1434318" y="2872"/>
                </a:cubicBezTo>
                <a:cubicBezTo>
                  <a:pt x="1496280" y="3096"/>
                  <a:pt x="1544171" y="50371"/>
                  <a:pt x="1543831" y="112513"/>
                </a:cubicBezTo>
                <a:cubicBezTo>
                  <a:pt x="1542390" y="1239787"/>
                  <a:pt x="1542390" y="1239787"/>
                  <a:pt x="1542390" y="1239787"/>
                </a:cubicBezTo>
                <a:cubicBezTo>
                  <a:pt x="1421228" y="1239250"/>
                  <a:pt x="1330357" y="1238847"/>
                  <a:pt x="1262203" y="1238545"/>
                </a:cubicBezTo>
                <a:lnTo>
                  <a:pt x="1217319" y="1238346"/>
                </a:lnTo>
                <a:lnTo>
                  <a:pt x="816290" y="1238346"/>
                </a:lnTo>
                <a:lnTo>
                  <a:pt x="816591" y="1238746"/>
                </a:lnTo>
                <a:lnTo>
                  <a:pt x="732906" y="1238346"/>
                </a:lnTo>
                <a:lnTo>
                  <a:pt x="595820" y="1238346"/>
                </a:lnTo>
                <a:lnTo>
                  <a:pt x="595820" y="1237691"/>
                </a:lnTo>
                <a:lnTo>
                  <a:pt x="580095" y="1237616"/>
                </a:lnTo>
                <a:cubicBezTo>
                  <a:pt x="306488" y="1236308"/>
                  <a:pt x="306488" y="1236308"/>
                  <a:pt x="306488" y="1236308"/>
                </a:cubicBezTo>
                <a:cubicBezTo>
                  <a:pt x="308541" y="753620"/>
                  <a:pt x="308541" y="753620"/>
                  <a:pt x="308541" y="753620"/>
                </a:cubicBezTo>
                <a:cubicBezTo>
                  <a:pt x="277390" y="784579"/>
                  <a:pt x="231502" y="803808"/>
                  <a:pt x="183942" y="804230"/>
                </a:cubicBezTo>
                <a:cubicBezTo>
                  <a:pt x="74419" y="804427"/>
                  <a:pt x="-13660" y="708520"/>
                  <a:pt x="1757" y="595966"/>
                </a:cubicBezTo>
                <a:cubicBezTo>
                  <a:pt x="9133" y="510299"/>
                  <a:pt x="80145" y="443663"/>
                  <a:pt x="162874" y="435452"/>
                </a:cubicBezTo>
                <a:cubicBezTo>
                  <a:pt x="220148" y="426951"/>
                  <a:pt x="272731" y="446338"/>
                  <a:pt x="309235" y="482885"/>
                </a:cubicBezTo>
                <a:cubicBezTo>
                  <a:pt x="311278" y="110036"/>
                  <a:pt x="311278" y="110036"/>
                  <a:pt x="311278" y="110036"/>
                </a:cubicBezTo>
                <a:cubicBezTo>
                  <a:pt x="311619" y="47894"/>
                  <a:pt x="362198" y="777"/>
                  <a:pt x="4208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53E5FD-7126-4EE2-9F08-68FE5B290311}"/>
              </a:ext>
            </a:extLst>
          </p:cNvPr>
          <p:cNvSpPr txBox="1"/>
          <p:nvPr/>
        </p:nvSpPr>
        <p:spPr>
          <a:xfrm>
            <a:off x="454359" y="1554313"/>
            <a:ext cx="4843421" cy="37856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IN" sz="8000" b="1" dirty="0">
                <a:solidFill>
                  <a:srgbClr val="FF9A00"/>
                </a:solidFill>
                <a:latin typeface="Congenial Black" panose="02000503040000020004" pitchFamily="2" charset="0"/>
                <a:cs typeface="Segoe UI" panose="020B0502040204020203" pitchFamily="34" charset="0"/>
              </a:rPr>
              <a:t>How Jenkins works</a:t>
            </a:r>
            <a:endParaRPr lang="en-US" sz="8000" b="1" dirty="0">
              <a:solidFill>
                <a:srgbClr val="FF9A00"/>
              </a:solidFill>
              <a:latin typeface="Congenial Black" panose="020005030400000200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4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EF56C7F-AD1B-4BFC-86E6-C65C53B714BF}"/>
              </a:ext>
            </a:extLst>
          </p:cNvPr>
          <p:cNvCxnSpPr/>
          <p:nvPr/>
        </p:nvCxnSpPr>
        <p:spPr>
          <a:xfrm>
            <a:off x="1306194" y="6858000"/>
            <a:ext cx="7844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E6BCA36-F021-B81B-0FB5-B6E9F3A68800}"/>
              </a:ext>
            </a:extLst>
          </p:cNvPr>
          <p:cNvSpPr txBox="1"/>
          <p:nvPr/>
        </p:nvSpPr>
        <p:spPr>
          <a:xfrm>
            <a:off x="5633884" y="795566"/>
            <a:ext cx="6277897" cy="492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changes in version control system (VCS) trigger a build.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fetches the code from VCS.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and runs automated tests on the code.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successful, deploys the code to the environment. (optional manual approval stage)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notifications and reports throughout the pipeline. </a:t>
            </a:r>
          </a:p>
        </p:txBody>
      </p:sp>
      <p:pic>
        <p:nvPicPr>
          <p:cNvPr id="4" name="Picture 3" descr="A blue pipe with a blue pipe coming out of it&#10;&#10;Description automatically generated with medium confidence">
            <a:extLst>
              <a:ext uri="{FF2B5EF4-FFF2-40B4-BE49-F238E27FC236}">
                <a16:creationId xmlns:a16="http://schemas.microsoft.com/office/drawing/2014/main" id="{EFF6000B-646A-EDC7-4753-80A6D3332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2" t="16549" r="-118191" b="-1"/>
          <a:stretch/>
        </p:blipFill>
        <p:spPr>
          <a:xfrm>
            <a:off x="280219" y="1139483"/>
            <a:ext cx="12145823" cy="472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3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5BEDF8D-3955-B7B1-F3F4-DDB50E17FE59}"/>
              </a:ext>
            </a:extLst>
          </p:cNvPr>
          <p:cNvGrpSpPr/>
          <p:nvPr/>
        </p:nvGrpSpPr>
        <p:grpSpPr>
          <a:xfrm>
            <a:off x="220717" y="1292772"/>
            <a:ext cx="11824138" cy="5565227"/>
            <a:chOff x="0" y="583323"/>
            <a:chExt cx="12044855" cy="603819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EF4EF41-B828-9DAB-063B-D09889CCD501}"/>
                </a:ext>
              </a:extLst>
            </p:cNvPr>
            <p:cNvGrpSpPr/>
            <p:nvPr/>
          </p:nvGrpSpPr>
          <p:grpSpPr>
            <a:xfrm>
              <a:off x="4276984" y="583323"/>
              <a:ext cx="7767871" cy="6038194"/>
              <a:chOff x="2968446" y="441434"/>
              <a:chExt cx="7767871" cy="6038194"/>
            </a:xfrm>
          </p:grpSpPr>
          <p:pic>
            <p:nvPicPr>
              <p:cNvPr id="2" name="Picture 1" descr="A cartoon of a person in a suit&#10;&#10;Description automatically generated">
                <a:extLst>
                  <a:ext uri="{FF2B5EF4-FFF2-40B4-BE49-F238E27FC236}">
                    <a16:creationId xmlns:a16="http://schemas.microsoft.com/office/drawing/2014/main" id="{1FD2AD26-D6CB-F9B6-D67D-A85EE1007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6389533" y="1202281"/>
                <a:ext cx="1161992" cy="1547538"/>
              </a:xfrm>
              <a:prstGeom prst="rect">
                <a:avLst/>
              </a:prstGeom>
            </p:spPr>
          </p:pic>
          <p:pic>
            <p:nvPicPr>
              <p:cNvPr id="9" name="Picture 8" descr="A cartoon of a person in a suit&#10;&#10;Description automatically generated">
                <a:extLst>
                  <a:ext uri="{FF2B5EF4-FFF2-40B4-BE49-F238E27FC236}">
                    <a16:creationId xmlns:a16="http://schemas.microsoft.com/office/drawing/2014/main" id="{BEE9D08D-BE79-2F79-4AE1-E78E8BE5CE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3703767" y="4284170"/>
                <a:ext cx="1161992" cy="1547538"/>
              </a:xfrm>
              <a:prstGeom prst="rect">
                <a:avLst/>
              </a:prstGeom>
            </p:spPr>
          </p:pic>
          <p:pic>
            <p:nvPicPr>
              <p:cNvPr id="10" name="Picture 9" descr="A cartoon of a person in a suit&#10;&#10;Description automatically generated">
                <a:extLst>
                  <a:ext uri="{FF2B5EF4-FFF2-40B4-BE49-F238E27FC236}">
                    <a16:creationId xmlns:a16="http://schemas.microsoft.com/office/drawing/2014/main" id="{D5C2F88E-270E-C6E5-BC1B-AF0A90F7C0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6389533" y="4267104"/>
                <a:ext cx="1161992" cy="1547538"/>
              </a:xfrm>
              <a:prstGeom prst="rect">
                <a:avLst/>
              </a:prstGeom>
            </p:spPr>
          </p:pic>
          <p:pic>
            <p:nvPicPr>
              <p:cNvPr id="11" name="Picture 10" descr="A cartoon of a person in a suit&#10;&#10;Description automatically generated">
                <a:extLst>
                  <a:ext uri="{FF2B5EF4-FFF2-40B4-BE49-F238E27FC236}">
                    <a16:creationId xmlns:a16="http://schemas.microsoft.com/office/drawing/2014/main" id="{152CC744-A704-B030-8BAF-F72EF35FF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9075298" y="4250038"/>
                <a:ext cx="1161992" cy="15475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6615FF-6D7E-A0CC-489E-EA07DE80A360}"/>
                  </a:ext>
                </a:extLst>
              </p:cNvPr>
              <p:cNvSpPr txBox="1"/>
              <p:nvPr/>
            </p:nvSpPr>
            <p:spPr>
              <a:xfrm>
                <a:off x="5806312" y="736899"/>
                <a:ext cx="27543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Jenkins Server (Master)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9BC7BC4-AC7A-7296-BFCD-5F8669E510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8889" y="2743226"/>
                <a:ext cx="2549058" cy="15002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F7CF457-D4F1-9E30-4810-9FE4712C36CB}"/>
                  </a:ext>
                </a:extLst>
              </p:cNvPr>
              <p:cNvCxnSpPr>
                <a:stCxn id="10" idx="0"/>
                <a:endCxn id="2" idx="2"/>
              </p:cNvCxnSpPr>
              <p:nvPr/>
            </p:nvCxnSpPr>
            <p:spPr>
              <a:xfrm flipV="1">
                <a:off x="6970529" y="2749819"/>
                <a:ext cx="0" cy="151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2CD5DFA-8EC5-8DB6-AB06-7CE5C908A54C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7065690" y="2766885"/>
                <a:ext cx="2590604" cy="14831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10A355B-D829-071E-70AF-31923AA46E44}"/>
                  </a:ext>
                </a:extLst>
              </p:cNvPr>
              <p:cNvSpPr txBox="1"/>
              <p:nvPr/>
            </p:nvSpPr>
            <p:spPr>
              <a:xfrm>
                <a:off x="3478178" y="5814642"/>
                <a:ext cx="177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Jenkins Slave 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ADF76D-68A2-01D5-AEFC-C8131240B519}"/>
                  </a:ext>
                </a:extLst>
              </p:cNvPr>
              <p:cNvSpPr txBox="1"/>
              <p:nvPr/>
            </p:nvSpPr>
            <p:spPr>
              <a:xfrm>
                <a:off x="6086828" y="5841311"/>
                <a:ext cx="177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Jenkins Slave 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6DDFB6-C9FB-3FD3-F289-DF0EE230EAFD}"/>
                  </a:ext>
                </a:extLst>
              </p:cNvPr>
              <p:cNvSpPr txBox="1"/>
              <p:nvPr/>
            </p:nvSpPr>
            <p:spPr>
              <a:xfrm>
                <a:off x="8772594" y="5831708"/>
                <a:ext cx="1770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Jenkins Slave 3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ED4F87-2DB2-A906-EA05-35F21B1EC1D0}"/>
                  </a:ext>
                </a:extLst>
              </p:cNvPr>
              <p:cNvSpPr txBox="1"/>
              <p:nvPr/>
            </p:nvSpPr>
            <p:spPr>
              <a:xfrm>
                <a:off x="4686955" y="3334431"/>
                <a:ext cx="8111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TCP/IP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FAE1D6-1A6E-6269-7908-04894174F4A5}"/>
                  </a:ext>
                </a:extLst>
              </p:cNvPr>
              <p:cNvSpPr txBox="1"/>
              <p:nvPr/>
            </p:nvSpPr>
            <p:spPr>
              <a:xfrm>
                <a:off x="6205453" y="3334431"/>
                <a:ext cx="8111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TCP/IP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69BADA-7764-1C3E-83C9-A99868A28BB5}"/>
                  </a:ext>
                </a:extLst>
              </p:cNvPr>
              <p:cNvSpPr txBox="1"/>
              <p:nvPr/>
            </p:nvSpPr>
            <p:spPr>
              <a:xfrm>
                <a:off x="8412392" y="3329212"/>
                <a:ext cx="8111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TCP/IP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5F620AB3-05E1-CC36-9C5D-96845ECF0590}"/>
                  </a:ext>
                </a:extLst>
              </p:cNvPr>
              <p:cNvSpPr/>
              <p:nvPr/>
            </p:nvSpPr>
            <p:spPr>
              <a:xfrm>
                <a:off x="2968446" y="441434"/>
                <a:ext cx="7767871" cy="603819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39" name="Picture 38" descr="A logo of a folder&#10;&#10;Description automatically generated">
              <a:extLst>
                <a:ext uri="{FF2B5EF4-FFF2-40B4-BE49-F238E27FC236}">
                  <a16:creationId xmlns:a16="http://schemas.microsoft.com/office/drawing/2014/main" id="{6328F0EE-B172-B709-4B97-3394659E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24921"/>
              <a:ext cx="1557926" cy="116694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AB9FBC-8B9C-9C77-D7DF-4F55AA6C52DF}"/>
                </a:ext>
              </a:extLst>
            </p:cNvPr>
            <p:cNvSpPr txBox="1"/>
            <p:nvPr/>
          </p:nvSpPr>
          <p:spPr>
            <a:xfrm>
              <a:off x="0" y="1891862"/>
              <a:ext cx="1901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source code repository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E1EEB2E-A9AA-B206-6DE4-34B9E4B63386}"/>
                </a:ext>
              </a:extLst>
            </p:cNvPr>
            <p:cNvCxnSpPr/>
            <p:nvPr/>
          </p:nvCxnSpPr>
          <p:spPr>
            <a:xfrm>
              <a:off x="1557926" y="1702676"/>
              <a:ext cx="5556924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E9BBB0F-B6A2-6D10-A881-9A2B6F823996}"/>
                </a:ext>
              </a:extLst>
            </p:cNvPr>
            <p:cNvSpPr txBox="1"/>
            <p:nvPr/>
          </p:nvSpPr>
          <p:spPr>
            <a:xfrm>
              <a:off x="1623777" y="752134"/>
              <a:ext cx="275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Jenkins master pulls the code every time there is a commit</a:t>
              </a:r>
            </a:p>
          </p:txBody>
        </p:sp>
      </p:grpSp>
      <p:sp>
        <p:nvSpPr>
          <p:cNvPr id="51" name="Rectangle: Top Corners Rounded 50">
            <a:extLst>
              <a:ext uri="{FF2B5EF4-FFF2-40B4-BE49-F238E27FC236}">
                <a16:creationId xmlns:a16="http://schemas.microsoft.com/office/drawing/2014/main" id="{77DDEFF2-A75C-E5AF-01EB-E4A4F5569CD7}"/>
              </a:ext>
            </a:extLst>
          </p:cNvPr>
          <p:cNvSpPr/>
          <p:nvPr/>
        </p:nvSpPr>
        <p:spPr>
          <a:xfrm rot="10800000">
            <a:off x="0" y="0"/>
            <a:ext cx="12192000" cy="1174509"/>
          </a:xfrm>
          <a:prstGeom prst="round2SameRect">
            <a:avLst>
              <a:gd name="adj1" fmla="val 1137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80190F-F1B9-6416-C26D-361FA660A15C}"/>
              </a:ext>
            </a:extLst>
          </p:cNvPr>
          <p:cNvSpPr txBox="1"/>
          <p:nvPr/>
        </p:nvSpPr>
        <p:spPr>
          <a:xfrm>
            <a:off x="362607" y="157654"/>
            <a:ext cx="1168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 Master-Slave Architecture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F9172A-717F-0FBA-7633-82A406E3B8CA}"/>
              </a:ext>
            </a:extLst>
          </p:cNvPr>
          <p:cNvSpPr txBox="1"/>
          <p:nvPr/>
        </p:nvSpPr>
        <p:spPr>
          <a:xfrm>
            <a:off x="186517" y="4343550"/>
            <a:ext cx="4287934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Master distributes its workload to all the salves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request from Jenkins Master the slaves carry out builds and tests and produce test reports</a:t>
            </a:r>
          </a:p>
        </p:txBody>
      </p:sp>
    </p:spTree>
    <p:extLst>
      <p:ext uri="{BB962C8B-B14F-4D97-AF65-F5344CB8AC3E}">
        <p14:creationId xmlns:p14="http://schemas.microsoft.com/office/powerpoint/2010/main" val="139131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491</Words>
  <Application>Microsoft Office PowerPoint</Application>
  <PresentationFormat>Widescreen</PresentationFormat>
  <Paragraphs>96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ADLaM Display</vt:lpstr>
      <vt:lpstr>Amasis MT Pro Black</vt:lpstr>
      <vt:lpstr>Aptos</vt:lpstr>
      <vt:lpstr>Aptos Black</vt:lpstr>
      <vt:lpstr>Aptos Display</vt:lpstr>
      <vt:lpstr>Arial</vt:lpstr>
      <vt:lpstr>Congenial Black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Sonata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G R</dc:creator>
  <cp:lastModifiedBy>Yuktha D</cp:lastModifiedBy>
  <cp:revision>53</cp:revision>
  <dcterms:created xsi:type="dcterms:W3CDTF">2024-05-14T05:18:51Z</dcterms:created>
  <dcterms:modified xsi:type="dcterms:W3CDTF">2024-05-23T10:53:46Z</dcterms:modified>
</cp:coreProperties>
</file>