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99" r:id="rId6"/>
    <p:sldId id="277" r:id="rId7"/>
    <p:sldId id="300" r:id="rId8"/>
    <p:sldId id="264" r:id="rId9"/>
    <p:sldId id="304" r:id="rId10"/>
    <p:sldId id="305" r:id="rId11"/>
    <p:sldId id="287" r:id="rId12"/>
    <p:sldId id="286" r:id="rId13"/>
    <p:sldId id="285" r:id="rId14"/>
    <p:sldId id="284" r:id="rId15"/>
    <p:sldId id="292" r:id="rId16"/>
    <p:sldId id="291" r:id="rId17"/>
    <p:sldId id="290" r:id="rId18"/>
    <p:sldId id="289" r:id="rId19"/>
    <p:sldId id="288" r:id="rId20"/>
    <p:sldId id="283" r:id="rId21"/>
    <p:sldId id="293" r:id="rId22"/>
    <p:sldId id="297" r:id="rId23"/>
    <p:sldId id="296" r:id="rId24"/>
    <p:sldId id="306" r:id="rId25"/>
    <p:sldId id="266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2C9"/>
    <a:srgbClr val="FFE177"/>
    <a:srgbClr val="FF82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DFE754-F725-44FC-9B8C-D637386B82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7E0427-7833-46ED-9504-246AFD178F46}">
      <dgm:prSet/>
      <dgm:spPr/>
      <dgm:t>
        <a:bodyPr/>
        <a:lstStyle/>
        <a:p>
          <a:r>
            <a:rPr lang="en-US"/>
            <a:t>Less Overhead then other CI/CD Tools</a:t>
          </a:r>
        </a:p>
      </dgm:t>
    </dgm:pt>
    <dgm:pt modelId="{5E5DA66A-9C95-4DE1-9B06-EFEA8B8C1461}" type="parTrans" cxnId="{59B6AF40-9D10-413F-A4D8-B1E0B4FC0EF8}">
      <dgm:prSet/>
      <dgm:spPr/>
      <dgm:t>
        <a:bodyPr/>
        <a:lstStyle/>
        <a:p>
          <a:endParaRPr lang="en-US"/>
        </a:p>
      </dgm:t>
    </dgm:pt>
    <dgm:pt modelId="{F481C942-8FDD-4A6F-ABA9-86C783C4B9B3}" type="sibTrans" cxnId="{59B6AF40-9D10-413F-A4D8-B1E0B4FC0EF8}">
      <dgm:prSet/>
      <dgm:spPr/>
      <dgm:t>
        <a:bodyPr/>
        <a:lstStyle/>
        <a:p>
          <a:endParaRPr lang="en-US"/>
        </a:p>
      </dgm:t>
    </dgm:pt>
    <dgm:pt modelId="{01B16D80-43DD-4C10-93C2-15D8B558C23A}">
      <dgm:prSet/>
      <dgm:spPr/>
      <dgm:t>
        <a:bodyPr/>
        <a:lstStyle/>
        <a:p>
          <a:r>
            <a:rPr lang="en-US"/>
            <a:t>More Collaborations</a:t>
          </a:r>
        </a:p>
      </dgm:t>
    </dgm:pt>
    <dgm:pt modelId="{97BAEC0A-DFDD-4034-AD1A-1A00BAD8AEF8}" type="parTrans" cxnId="{F91561E3-B9F6-4E78-9907-99B85C083639}">
      <dgm:prSet/>
      <dgm:spPr/>
      <dgm:t>
        <a:bodyPr/>
        <a:lstStyle/>
        <a:p>
          <a:endParaRPr lang="en-US"/>
        </a:p>
      </dgm:t>
    </dgm:pt>
    <dgm:pt modelId="{E6E5C952-FFE6-4E4D-AD36-DA46EC14F34D}" type="sibTrans" cxnId="{F91561E3-B9F6-4E78-9907-99B85C083639}">
      <dgm:prSet/>
      <dgm:spPr/>
      <dgm:t>
        <a:bodyPr/>
        <a:lstStyle/>
        <a:p>
          <a:endParaRPr lang="en-US"/>
        </a:p>
      </dgm:t>
    </dgm:pt>
    <dgm:pt modelId="{C53CA36D-DAF3-485E-BA4F-4A14527940F7}">
      <dgm:prSet/>
      <dgm:spPr/>
      <dgm:t>
        <a:bodyPr/>
        <a:lstStyle/>
        <a:p>
          <a:r>
            <a:rPr lang="en-US"/>
            <a:t>Test On the Go</a:t>
          </a:r>
        </a:p>
      </dgm:t>
    </dgm:pt>
    <dgm:pt modelId="{FC2891D2-F66B-4C4E-80EF-93571B999E15}" type="parTrans" cxnId="{65709108-20EE-4BF7-811D-804156E7B350}">
      <dgm:prSet/>
      <dgm:spPr/>
      <dgm:t>
        <a:bodyPr/>
        <a:lstStyle/>
        <a:p>
          <a:endParaRPr lang="en-US"/>
        </a:p>
      </dgm:t>
    </dgm:pt>
    <dgm:pt modelId="{3ACDA53A-6DD9-4E2D-A6B1-B32C023A7479}" type="sibTrans" cxnId="{65709108-20EE-4BF7-811D-804156E7B350}">
      <dgm:prSet/>
      <dgm:spPr/>
      <dgm:t>
        <a:bodyPr/>
        <a:lstStyle/>
        <a:p>
          <a:endParaRPr lang="en-US"/>
        </a:p>
      </dgm:t>
    </dgm:pt>
    <dgm:pt modelId="{D36A792A-2B76-4082-9952-8C8F78A249C8}">
      <dgm:prSet/>
      <dgm:spPr/>
      <dgm:t>
        <a:bodyPr/>
        <a:lstStyle/>
        <a:p>
          <a:r>
            <a:rPr lang="en-US"/>
            <a:t>Secure Deployments</a:t>
          </a:r>
        </a:p>
      </dgm:t>
    </dgm:pt>
    <dgm:pt modelId="{43681366-1C12-400A-96E6-4FB262AFBCAD}" type="parTrans" cxnId="{440E0234-58EE-4722-849C-AAB28D380E29}">
      <dgm:prSet/>
      <dgm:spPr/>
      <dgm:t>
        <a:bodyPr/>
        <a:lstStyle/>
        <a:p>
          <a:endParaRPr lang="en-US"/>
        </a:p>
      </dgm:t>
    </dgm:pt>
    <dgm:pt modelId="{3E0A7201-7BC0-42AC-B44D-21D40160CF61}" type="sibTrans" cxnId="{440E0234-58EE-4722-849C-AAB28D380E29}">
      <dgm:prSet/>
      <dgm:spPr/>
      <dgm:t>
        <a:bodyPr/>
        <a:lstStyle/>
        <a:p>
          <a:endParaRPr lang="en-US"/>
        </a:p>
      </dgm:t>
    </dgm:pt>
    <dgm:pt modelId="{9AFFE097-9428-48D5-93DA-0FFA21E07AE3}">
      <dgm:prSet/>
      <dgm:spPr/>
      <dgm:t>
        <a:bodyPr/>
        <a:lstStyle/>
        <a:p>
          <a:r>
            <a:rPr lang="en-US"/>
            <a:t>Easy Code Maintainability</a:t>
          </a:r>
        </a:p>
      </dgm:t>
    </dgm:pt>
    <dgm:pt modelId="{275B41EF-5EFF-4320-ACFD-532C8A80D305}" type="parTrans" cxnId="{E672BCCF-B65F-4CA2-B8E6-2F68374C71B8}">
      <dgm:prSet/>
      <dgm:spPr/>
      <dgm:t>
        <a:bodyPr/>
        <a:lstStyle/>
        <a:p>
          <a:endParaRPr lang="en-US"/>
        </a:p>
      </dgm:t>
    </dgm:pt>
    <dgm:pt modelId="{22E26BB9-4DED-4067-B05C-821421043432}" type="sibTrans" cxnId="{E672BCCF-B65F-4CA2-B8E6-2F68374C71B8}">
      <dgm:prSet/>
      <dgm:spPr/>
      <dgm:t>
        <a:bodyPr/>
        <a:lstStyle/>
        <a:p>
          <a:endParaRPr lang="en-US"/>
        </a:p>
      </dgm:t>
    </dgm:pt>
    <dgm:pt modelId="{938B544F-EB18-4170-943E-9EAB078940E2}">
      <dgm:prSet/>
      <dgm:spPr/>
      <dgm:t>
        <a:bodyPr/>
        <a:lstStyle/>
        <a:p>
          <a:r>
            <a:rPr lang="en-US"/>
            <a:t>Unlimited Possibilities</a:t>
          </a:r>
        </a:p>
      </dgm:t>
    </dgm:pt>
    <dgm:pt modelId="{3E132FA3-6D87-446C-AF1A-AD0D8E02C461}" type="parTrans" cxnId="{9EE95D6A-665B-4AD0-ACDE-5542002E3CD0}">
      <dgm:prSet/>
      <dgm:spPr/>
      <dgm:t>
        <a:bodyPr/>
        <a:lstStyle/>
        <a:p>
          <a:endParaRPr lang="en-US"/>
        </a:p>
      </dgm:t>
    </dgm:pt>
    <dgm:pt modelId="{026449E8-07D1-4A5A-B6E3-6E458E27387A}" type="sibTrans" cxnId="{9EE95D6A-665B-4AD0-ACDE-5542002E3CD0}">
      <dgm:prSet/>
      <dgm:spPr/>
      <dgm:t>
        <a:bodyPr/>
        <a:lstStyle/>
        <a:p>
          <a:endParaRPr lang="en-US"/>
        </a:p>
      </dgm:t>
    </dgm:pt>
    <dgm:pt modelId="{95256695-A435-4949-9515-B47169E4D1E9}" type="pres">
      <dgm:prSet presAssocID="{B7DFE754-F725-44FC-9B8C-D637386B8271}" presName="root" presStyleCnt="0">
        <dgm:presLayoutVars>
          <dgm:dir/>
          <dgm:resizeHandles val="exact"/>
        </dgm:presLayoutVars>
      </dgm:prSet>
      <dgm:spPr/>
    </dgm:pt>
    <dgm:pt modelId="{D2B592F6-E1DB-4A03-BA03-5BEA9C6E53F2}" type="pres">
      <dgm:prSet presAssocID="{E27E0427-7833-46ED-9504-246AFD178F46}" presName="compNode" presStyleCnt="0"/>
      <dgm:spPr/>
    </dgm:pt>
    <dgm:pt modelId="{819405C4-FAAA-4D75-A1D4-1C9D7FFF2A9E}" type="pres">
      <dgm:prSet presAssocID="{E27E0427-7833-46ED-9504-246AFD178F46}" presName="bgRect" presStyleLbl="bgShp" presStyleIdx="0" presStyleCnt="6"/>
      <dgm:spPr/>
    </dgm:pt>
    <dgm:pt modelId="{1CDF8BF8-331B-453A-BC30-32C88668E660}" type="pres">
      <dgm:prSet presAssocID="{E27E0427-7833-46ED-9504-246AFD178F4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8116C763-9D45-4CE8-B07A-789F26C0A35A}" type="pres">
      <dgm:prSet presAssocID="{E27E0427-7833-46ED-9504-246AFD178F46}" presName="spaceRect" presStyleCnt="0"/>
      <dgm:spPr/>
    </dgm:pt>
    <dgm:pt modelId="{7F76E85C-66C9-46A2-A6B2-DD776710B902}" type="pres">
      <dgm:prSet presAssocID="{E27E0427-7833-46ED-9504-246AFD178F46}" presName="parTx" presStyleLbl="revTx" presStyleIdx="0" presStyleCnt="6">
        <dgm:presLayoutVars>
          <dgm:chMax val="0"/>
          <dgm:chPref val="0"/>
        </dgm:presLayoutVars>
      </dgm:prSet>
      <dgm:spPr/>
    </dgm:pt>
    <dgm:pt modelId="{A2B1DFB6-E38D-4354-A2B2-14679BCAD091}" type="pres">
      <dgm:prSet presAssocID="{F481C942-8FDD-4A6F-ABA9-86C783C4B9B3}" presName="sibTrans" presStyleCnt="0"/>
      <dgm:spPr/>
    </dgm:pt>
    <dgm:pt modelId="{4435CB00-0E0D-4F9D-8F17-1DBC7EFCBB3A}" type="pres">
      <dgm:prSet presAssocID="{01B16D80-43DD-4C10-93C2-15D8B558C23A}" presName="compNode" presStyleCnt="0"/>
      <dgm:spPr/>
    </dgm:pt>
    <dgm:pt modelId="{82588FB1-1A26-46E9-ADC0-6BF7B7E72EF0}" type="pres">
      <dgm:prSet presAssocID="{01B16D80-43DD-4C10-93C2-15D8B558C23A}" presName="bgRect" presStyleLbl="bgShp" presStyleIdx="1" presStyleCnt="6"/>
      <dgm:spPr/>
    </dgm:pt>
    <dgm:pt modelId="{C2554E36-F54C-4483-BB4A-417DAC332E04}" type="pres">
      <dgm:prSet presAssocID="{01B16D80-43DD-4C10-93C2-15D8B558C23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1F336FF-C70C-4998-9634-79EE25352055}" type="pres">
      <dgm:prSet presAssocID="{01B16D80-43DD-4C10-93C2-15D8B558C23A}" presName="spaceRect" presStyleCnt="0"/>
      <dgm:spPr/>
    </dgm:pt>
    <dgm:pt modelId="{6078D009-4FF5-4801-9211-A204D5B8DDA7}" type="pres">
      <dgm:prSet presAssocID="{01B16D80-43DD-4C10-93C2-15D8B558C23A}" presName="parTx" presStyleLbl="revTx" presStyleIdx="1" presStyleCnt="6">
        <dgm:presLayoutVars>
          <dgm:chMax val="0"/>
          <dgm:chPref val="0"/>
        </dgm:presLayoutVars>
      </dgm:prSet>
      <dgm:spPr/>
    </dgm:pt>
    <dgm:pt modelId="{048E71CB-6FF3-410A-9626-142C54CA400E}" type="pres">
      <dgm:prSet presAssocID="{E6E5C952-FFE6-4E4D-AD36-DA46EC14F34D}" presName="sibTrans" presStyleCnt="0"/>
      <dgm:spPr/>
    </dgm:pt>
    <dgm:pt modelId="{BF70EE25-9F17-42A7-BDD9-593E09855445}" type="pres">
      <dgm:prSet presAssocID="{C53CA36D-DAF3-485E-BA4F-4A14527940F7}" presName="compNode" presStyleCnt="0"/>
      <dgm:spPr/>
    </dgm:pt>
    <dgm:pt modelId="{6D3D6BB1-A6BF-4768-A069-2716F79690F9}" type="pres">
      <dgm:prSet presAssocID="{C53CA36D-DAF3-485E-BA4F-4A14527940F7}" presName="bgRect" presStyleLbl="bgShp" presStyleIdx="2" presStyleCnt="6"/>
      <dgm:spPr/>
    </dgm:pt>
    <dgm:pt modelId="{FBC04C42-9F04-409D-8CC8-753D5FFA30B9}" type="pres">
      <dgm:prSet presAssocID="{C53CA36D-DAF3-485E-BA4F-4A14527940F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766E17E-20FD-4C07-A670-6134A50006BF}" type="pres">
      <dgm:prSet presAssocID="{C53CA36D-DAF3-485E-BA4F-4A14527940F7}" presName="spaceRect" presStyleCnt="0"/>
      <dgm:spPr/>
    </dgm:pt>
    <dgm:pt modelId="{B8FA3071-F843-4A83-803A-8B48F21C8CB3}" type="pres">
      <dgm:prSet presAssocID="{C53CA36D-DAF3-485E-BA4F-4A14527940F7}" presName="parTx" presStyleLbl="revTx" presStyleIdx="2" presStyleCnt="6">
        <dgm:presLayoutVars>
          <dgm:chMax val="0"/>
          <dgm:chPref val="0"/>
        </dgm:presLayoutVars>
      </dgm:prSet>
      <dgm:spPr/>
    </dgm:pt>
    <dgm:pt modelId="{FE2662F6-9F6E-4FA9-A49D-E847D0F9E027}" type="pres">
      <dgm:prSet presAssocID="{3ACDA53A-6DD9-4E2D-A6B1-B32C023A7479}" presName="sibTrans" presStyleCnt="0"/>
      <dgm:spPr/>
    </dgm:pt>
    <dgm:pt modelId="{1BE42E64-BC77-482F-A570-1583EBD80657}" type="pres">
      <dgm:prSet presAssocID="{D36A792A-2B76-4082-9952-8C8F78A249C8}" presName="compNode" presStyleCnt="0"/>
      <dgm:spPr/>
    </dgm:pt>
    <dgm:pt modelId="{214A38A6-E780-4C88-8A4C-2ED32A68EF7D}" type="pres">
      <dgm:prSet presAssocID="{D36A792A-2B76-4082-9952-8C8F78A249C8}" presName="bgRect" presStyleLbl="bgShp" presStyleIdx="3" presStyleCnt="6"/>
      <dgm:spPr/>
    </dgm:pt>
    <dgm:pt modelId="{F8AFC36A-8AAC-4263-A2FB-DB416B7C9A96}" type="pres">
      <dgm:prSet presAssocID="{D36A792A-2B76-4082-9952-8C8F78A249C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75CC796-0CEF-496C-9DE4-74B3CC7DC62F}" type="pres">
      <dgm:prSet presAssocID="{D36A792A-2B76-4082-9952-8C8F78A249C8}" presName="spaceRect" presStyleCnt="0"/>
      <dgm:spPr/>
    </dgm:pt>
    <dgm:pt modelId="{BB2A250A-E782-46BF-B794-AB87D9E4108D}" type="pres">
      <dgm:prSet presAssocID="{D36A792A-2B76-4082-9952-8C8F78A249C8}" presName="parTx" presStyleLbl="revTx" presStyleIdx="3" presStyleCnt="6">
        <dgm:presLayoutVars>
          <dgm:chMax val="0"/>
          <dgm:chPref val="0"/>
        </dgm:presLayoutVars>
      </dgm:prSet>
      <dgm:spPr/>
    </dgm:pt>
    <dgm:pt modelId="{17963891-D06E-4538-85C7-6CAC436FE3A6}" type="pres">
      <dgm:prSet presAssocID="{3E0A7201-7BC0-42AC-B44D-21D40160CF61}" presName="sibTrans" presStyleCnt="0"/>
      <dgm:spPr/>
    </dgm:pt>
    <dgm:pt modelId="{4455E27A-EA33-4D8A-806F-D9E0A01D0574}" type="pres">
      <dgm:prSet presAssocID="{9AFFE097-9428-48D5-93DA-0FFA21E07AE3}" presName="compNode" presStyleCnt="0"/>
      <dgm:spPr/>
    </dgm:pt>
    <dgm:pt modelId="{1BEFA11A-DEFB-401D-A818-3010E799E43A}" type="pres">
      <dgm:prSet presAssocID="{9AFFE097-9428-48D5-93DA-0FFA21E07AE3}" presName="bgRect" presStyleLbl="bgShp" presStyleIdx="4" presStyleCnt="6"/>
      <dgm:spPr/>
    </dgm:pt>
    <dgm:pt modelId="{A46B062D-1A4B-4289-AC7F-F60ACC6F5375}" type="pres">
      <dgm:prSet presAssocID="{9AFFE097-9428-48D5-93DA-0FFA21E07AE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F35A1F8-34BB-436F-B75B-1583763D05D8}" type="pres">
      <dgm:prSet presAssocID="{9AFFE097-9428-48D5-93DA-0FFA21E07AE3}" presName="spaceRect" presStyleCnt="0"/>
      <dgm:spPr/>
    </dgm:pt>
    <dgm:pt modelId="{ABC88C15-2F65-4C76-93BA-A77B968283A6}" type="pres">
      <dgm:prSet presAssocID="{9AFFE097-9428-48D5-93DA-0FFA21E07AE3}" presName="parTx" presStyleLbl="revTx" presStyleIdx="4" presStyleCnt="6">
        <dgm:presLayoutVars>
          <dgm:chMax val="0"/>
          <dgm:chPref val="0"/>
        </dgm:presLayoutVars>
      </dgm:prSet>
      <dgm:spPr/>
    </dgm:pt>
    <dgm:pt modelId="{E60CD484-ABA9-4AC0-9003-662B502DC9C8}" type="pres">
      <dgm:prSet presAssocID="{22E26BB9-4DED-4067-B05C-821421043432}" presName="sibTrans" presStyleCnt="0"/>
      <dgm:spPr/>
    </dgm:pt>
    <dgm:pt modelId="{410317BB-9C01-41D0-A63C-AF400DE7CF2A}" type="pres">
      <dgm:prSet presAssocID="{938B544F-EB18-4170-943E-9EAB078940E2}" presName="compNode" presStyleCnt="0"/>
      <dgm:spPr/>
    </dgm:pt>
    <dgm:pt modelId="{F247F6BF-0A77-43C6-85FE-A585D1E4D35B}" type="pres">
      <dgm:prSet presAssocID="{938B544F-EB18-4170-943E-9EAB078940E2}" presName="bgRect" presStyleLbl="bgShp" presStyleIdx="5" presStyleCnt="6"/>
      <dgm:spPr/>
    </dgm:pt>
    <dgm:pt modelId="{2C53C7C4-CDF4-4D35-968F-C8324B1E937C}" type="pres">
      <dgm:prSet presAssocID="{938B544F-EB18-4170-943E-9EAB078940E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OfThings"/>
        </a:ext>
      </dgm:extLst>
    </dgm:pt>
    <dgm:pt modelId="{16D8ED7B-1C17-4B6A-85A2-620C9CD5995E}" type="pres">
      <dgm:prSet presAssocID="{938B544F-EB18-4170-943E-9EAB078940E2}" presName="spaceRect" presStyleCnt="0"/>
      <dgm:spPr/>
    </dgm:pt>
    <dgm:pt modelId="{1F07A48C-8EC5-4161-9EFB-57BEEC8D41BC}" type="pres">
      <dgm:prSet presAssocID="{938B544F-EB18-4170-943E-9EAB078940E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3EC0706-02E7-4231-BEA4-2894136CC64D}" type="presOf" srcId="{938B544F-EB18-4170-943E-9EAB078940E2}" destId="{1F07A48C-8EC5-4161-9EFB-57BEEC8D41BC}" srcOrd="0" destOrd="0" presId="urn:microsoft.com/office/officeart/2018/2/layout/IconVerticalSolidList"/>
    <dgm:cxn modelId="{65709108-20EE-4BF7-811D-804156E7B350}" srcId="{B7DFE754-F725-44FC-9B8C-D637386B8271}" destId="{C53CA36D-DAF3-485E-BA4F-4A14527940F7}" srcOrd="2" destOrd="0" parTransId="{FC2891D2-F66B-4C4E-80EF-93571B999E15}" sibTransId="{3ACDA53A-6DD9-4E2D-A6B1-B32C023A7479}"/>
    <dgm:cxn modelId="{53CAD022-4176-414F-8F75-130966D3B1E8}" type="presOf" srcId="{E27E0427-7833-46ED-9504-246AFD178F46}" destId="{7F76E85C-66C9-46A2-A6B2-DD776710B902}" srcOrd="0" destOrd="0" presId="urn:microsoft.com/office/officeart/2018/2/layout/IconVerticalSolidList"/>
    <dgm:cxn modelId="{176DAE2E-EE6F-43E1-B6B5-EB3F37492615}" type="presOf" srcId="{B7DFE754-F725-44FC-9B8C-D637386B8271}" destId="{95256695-A435-4949-9515-B47169E4D1E9}" srcOrd="0" destOrd="0" presId="urn:microsoft.com/office/officeart/2018/2/layout/IconVerticalSolidList"/>
    <dgm:cxn modelId="{440E0234-58EE-4722-849C-AAB28D380E29}" srcId="{B7DFE754-F725-44FC-9B8C-D637386B8271}" destId="{D36A792A-2B76-4082-9952-8C8F78A249C8}" srcOrd="3" destOrd="0" parTransId="{43681366-1C12-400A-96E6-4FB262AFBCAD}" sibTransId="{3E0A7201-7BC0-42AC-B44D-21D40160CF61}"/>
    <dgm:cxn modelId="{11D3EF38-FAC9-471F-8BDE-5A5719197AEC}" type="presOf" srcId="{01B16D80-43DD-4C10-93C2-15D8B558C23A}" destId="{6078D009-4FF5-4801-9211-A204D5B8DDA7}" srcOrd="0" destOrd="0" presId="urn:microsoft.com/office/officeart/2018/2/layout/IconVerticalSolidList"/>
    <dgm:cxn modelId="{59B6AF40-9D10-413F-A4D8-B1E0B4FC0EF8}" srcId="{B7DFE754-F725-44FC-9B8C-D637386B8271}" destId="{E27E0427-7833-46ED-9504-246AFD178F46}" srcOrd="0" destOrd="0" parTransId="{5E5DA66A-9C95-4DE1-9B06-EFEA8B8C1461}" sibTransId="{F481C942-8FDD-4A6F-ABA9-86C783C4B9B3}"/>
    <dgm:cxn modelId="{9EE95D6A-665B-4AD0-ACDE-5542002E3CD0}" srcId="{B7DFE754-F725-44FC-9B8C-D637386B8271}" destId="{938B544F-EB18-4170-943E-9EAB078940E2}" srcOrd="5" destOrd="0" parTransId="{3E132FA3-6D87-446C-AF1A-AD0D8E02C461}" sibTransId="{026449E8-07D1-4A5A-B6E3-6E458E27387A}"/>
    <dgm:cxn modelId="{91E45E4F-2FAB-41A5-94A5-EE415C8844EE}" type="presOf" srcId="{9AFFE097-9428-48D5-93DA-0FFA21E07AE3}" destId="{ABC88C15-2F65-4C76-93BA-A77B968283A6}" srcOrd="0" destOrd="0" presId="urn:microsoft.com/office/officeart/2018/2/layout/IconVerticalSolidList"/>
    <dgm:cxn modelId="{195A8F7D-32A9-493B-8DF7-98AE0327A73C}" type="presOf" srcId="{C53CA36D-DAF3-485E-BA4F-4A14527940F7}" destId="{B8FA3071-F843-4A83-803A-8B48F21C8CB3}" srcOrd="0" destOrd="0" presId="urn:microsoft.com/office/officeart/2018/2/layout/IconVerticalSolidList"/>
    <dgm:cxn modelId="{E672BCCF-B65F-4CA2-B8E6-2F68374C71B8}" srcId="{B7DFE754-F725-44FC-9B8C-D637386B8271}" destId="{9AFFE097-9428-48D5-93DA-0FFA21E07AE3}" srcOrd="4" destOrd="0" parTransId="{275B41EF-5EFF-4320-ACFD-532C8A80D305}" sibTransId="{22E26BB9-4DED-4067-B05C-821421043432}"/>
    <dgm:cxn modelId="{F91561E3-B9F6-4E78-9907-99B85C083639}" srcId="{B7DFE754-F725-44FC-9B8C-D637386B8271}" destId="{01B16D80-43DD-4C10-93C2-15D8B558C23A}" srcOrd="1" destOrd="0" parTransId="{97BAEC0A-DFDD-4034-AD1A-1A00BAD8AEF8}" sibTransId="{E6E5C952-FFE6-4E4D-AD36-DA46EC14F34D}"/>
    <dgm:cxn modelId="{BF7963FF-D826-49DE-8C59-CC85CA974529}" type="presOf" srcId="{D36A792A-2B76-4082-9952-8C8F78A249C8}" destId="{BB2A250A-E782-46BF-B794-AB87D9E4108D}" srcOrd="0" destOrd="0" presId="urn:microsoft.com/office/officeart/2018/2/layout/IconVerticalSolidList"/>
    <dgm:cxn modelId="{A8822729-A541-4A54-A1D3-B48E1CFDDB07}" type="presParOf" srcId="{95256695-A435-4949-9515-B47169E4D1E9}" destId="{D2B592F6-E1DB-4A03-BA03-5BEA9C6E53F2}" srcOrd="0" destOrd="0" presId="urn:microsoft.com/office/officeart/2018/2/layout/IconVerticalSolidList"/>
    <dgm:cxn modelId="{D15C014A-82E9-449A-9D5F-A69B48DCEB09}" type="presParOf" srcId="{D2B592F6-E1DB-4A03-BA03-5BEA9C6E53F2}" destId="{819405C4-FAAA-4D75-A1D4-1C9D7FFF2A9E}" srcOrd="0" destOrd="0" presId="urn:microsoft.com/office/officeart/2018/2/layout/IconVerticalSolidList"/>
    <dgm:cxn modelId="{D6AD86C5-CC70-4B02-A2AD-041E9BFB9521}" type="presParOf" srcId="{D2B592F6-E1DB-4A03-BA03-5BEA9C6E53F2}" destId="{1CDF8BF8-331B-453A-BC30-32C88668E660}" srcOrd="1" destOrd="0" presId="urn:microsoft.com/office/officeart/2018/2/layout/IconVerticalSolidList"/>
    <dgm:cxn modelId="{69DB70E5-8207-4778-8FCF-AA350FA5D7CF}" type="presParOf" srcId="{D2B592F6-E1DB-4A03-BA03-5BEA9C6E53F2}" destId="{8116C763-9D45-4CE8-B07A-789F26C0A35A}" srcOrd="2" destOrd="0" presId="urn:microsoft.com/office/officeart/2018/2/layout/IconVerticalSolidList"/>
    <dgm:cxn modelId="{121738F3-380A-4337-8A08-4245CA996628}" type="presParOf" srcId="{D2B592F6-E1DB-4A03-BA03-5BEA9C6E53F2}" destId="{7F76E85C-66C9-46A2-A6B2-DD776710B902}" srcOrd="3" destOrd="0" presId="urn:microsoft.com/office/officeart/2018/2/layout/IconVerticalSolidList"/>
    <dgm:cxn modelId="{B0D95C2A-3C57-4C27-BD83-68CF5B4055DC}" type="presParOf" srcId="{95256695-A435-4949-9515-B47169E4D1E9}" destId="{A2B1DFB6-E38D-4354-A2B2-14679BCAD091}" srcOrd="1" destOrd="0" presId="urn:microsoft.com/office/officeart/2018/2/layout/IconVerticalSolidList"/>
    <dgm:cxn modelId="{104CD57F-AC31-4C34-9C7A-DF0AB357FA3F}" type="presParOf" srcId="{95256695-A435-4949-9515-B47169E4D1E9}" destId="{4435CB00-0E0D-4F9D-8F17-1DBC7EFCBB3A}" srcOrd="2" destOrd="0" presId="urn:microsoft.com/office/officeart/2018/2/layout/IconVerticalSolidList"/>
    <dgm:cxn modelId="{A1B69580-A2CB-424D-96D5-1F8738D0C744}" type="presParOf" srcId="{4435CB00-0E0D-4F9D-8F17-1DBC7EFCBB3A}" destId="{82588FB1-1A26-46E9-ADC0-6BF7B7E72EF0}" srcOrd="0" destOrd="0" presId="urn:microsoft.com/office/officeart/2018/2/layout/IconVerticalSolidList"/>
    <dgm:cxn modelId="{2D38544A-07DE-4344-9793-B6FC7CE65A88}" type="presParOf" srcId="{4435CB00-0E0D-4F9D-8F17-1DBC7EFCBB3A}" destId="{C2554E36-F54C-4483-BB4A-417DAC332E04}" srcOrd="1" destOrd="0" presId="urn:microsoft.com/office/officeart/2018/2/layout/IconVerticalSolidList"/>
    <dgm:cxn modelId="{87A2B9AF-2823-4372-840D-FA6B8FBF4B31}" type="presParOf" srcId="{4435CB00-0E0D-4F9D-8F17-1DBC7EFCBB3A}" destId="{71F336FF-C70C-4998-9634-79EE25352055}" srcOrd="2" destOrd="0" presId="urn:microsoft.com/office/officeart/2018/2/layout/IconVerticalSolidList"/>
    <dgm:cxn modelId="{962FC200-ABF8-4D5B-9E1C-23CF9D32E564}" type="presParOf" srcId="{4435CB00-0E0D-4F9D-8F17-1DBC7EFCBB3A}" destId="{6078D009-4FF5-4801-9211-A204D5B8DDA7}" srcOrd="3" destOrd="0" presId="urn:microsoft.com/office/officeart/2018/2/layout/IconVerticalSolidList"/>
    <dgm:cxn modelId="{CDE6BFA8-526E-44AC-A378-11D1BEA85B6F}" type="presParOf" srcId="{95256695-A435-4949-9515-B47169E4D1E9}" destId="{048E71CB-6FF3-410A-9626-142C54CA400E}" srcOrd="3" destOrd="0" presId="urn:microsoft.com/office/officeart/2018/2/layout/IconVerticalSolidList"/>
    <dgm:cxn modelId="{40862BBE-F573-449E-B4F5-D2DCA48DEDAE}" type="presParOf" srcId="{95256695-A435-4949-9515-B47169E4D1E9}" destId="{BF70EE25-9F17-42A7-BDD9-593E09855445}" srcOrd="4" destOrd="0" presId="urn:microsoft.com/office/officeart/2018/2/layout/IconVerticalSolidList"/>
    <dgm:cxn modelId="{DEACE26D-69A6-4FD4-976E-69B85A3B844E}" type="presParOf" srcId="{BF70EE25-9F17-42A7-BDD9-593E09855445}" destId="{6D3D6BB1-A6BF-4768-A069-2716F79690F9}" srcOrd="0" destOrd="0" presId="urn:microsoft.com/office/officeart/2018/2/layout/IconVerticalSolidList"/>
    <dgm:cxn modelId="{17CFD878-3FF4-41B2-A353-7BD8F2E2B8C4}" type="presParOf" srcId="{BF70EE25-9F17-42A7-BDD9-593E09855445}" destId="{FBC04C42-9F04-409D-8CC8-753D5FFA30B9}" srcOrd="1" destOrd="0" presId="urn:microsoft.com/office/officeart/2018/2/layout/IconVerticalSolidList"/>
    <dgm:cxn modelId="{56755E66-1CD2-4533-827E-0C8D449F670B}" type="presParOf" srcId="{BF70EE25-9F17-42A7-BDD9-593E09855445}" destId="{5766E17E-20FD-4C07-A670-6134A50006BF}" srcOrd="2" destOrd="0" presId="urn:microsoft.com/office/officeart/2018/2/layout/IconVerticalSolidList"/>
    <dgm:cxn modelId="{EA82A786-B170-42B7-8F0D-3EDB1EF87ACE}" type="presParOf" srcId="{BF70EE25-9F17-42A7-BDD9-593E09855445}" destId="{B8FA3071-F843-4A83-803A-8B48F21C8CB3}" srcOrd="3" destOrd="0" presId="urn:microsoft.com/office/officeart/2018/2/layout/IconVerticalSolidList"/>
    <dgm:cxn modelId="{47EA9F4A-946F-43F6-8F1E-10C87A0790A3}" type="presParOf" srcId="{95256695-A435-4949-9515-B47169E4D1E9}" destId="{FE2662F6-9F6E-4FA9-A49D-E847D0F9E027}" srcOrd="5" destOrd="0" presId="urn:microsoft.com/office/officeart/2018/2/layout/IconVerticalSolidList"/>
    <dgm:cxn modelId="{940978DC-356C-4A1E-A96A-55C99FB83F60}" type="presParOf" srcId="{95256695-A435-4949-9515-B47169E4D1E9}" destId="{1BE42E64-BC77-482F-A570-1583EBD80657}" srcOrd="6" destOrd="0" presId="urn:microsoft.com/office/officeart/2018/2/layout/IconVerticalSolidList"/>
    <dgm:cxn modelId="{FBB9B2B3-1E09-43E5-90D9-84382D132CD1}" type="presParOf" srcId="{1BE42E64-BC77-482F-A570-1583EBD80657}" destId="{214A38A6-E780-4C88-8A4C-2ED32A68EF7D}" srcOrd="0" destOrd="0" presId="urn:microsoft.com/office/officeart/2018/2/layout/IconVerticalSolidList"/>
    <dgm:cxn modelId="{AACD2D7F-5F73-457C-8734-B274D4003F19}" type="presParOf" srcId="{1BE42E64-BC77-482F-A570-1583EBD80657}" destId="{F8AFC36A-8AAC-4263-A2FB-DB416B7C9A96}" srcOrd="1" destOrd="0" presId="urn:microsoft.com/office/officeart/2018/2/layout/IconVerticalSolidList"/>
    <dgm:cxn modelId="{AF15CA64-0B77-46C1-929C-0E51DA654A5F}" type="presParOf" srcId="{1BE42E64-BC77-482F-A570-1583EBD80657}" destId="{975CC796-0CEF-496C-9DE4-74B3CC7DC62F}" srcOrd="2" destOrd="0" presId="urn:microsoft.com/office/officeart/2018/2/layout/IconVerticalSolidList"/>
    <dgm:cxn modelId="{AA7096A6-450B-4A2C-82BF-49FBD7DC2F4D}" type="presParOf" srcId="{1BE42E64-BC77-482F-A570-1583EBD80657}" destId="{BB2A250A-E782-46BF-B794-AB87D9E4108D}" srcOrd="3" destOrd="0" presId="urn:microsoft.com/office/officeart/2018/2/layout/IconVerticalSolidList"/>
    <dgm:cxn modelId="{ACCB8244-4BAC-4565-9070-887887335F48}" type="presParOf" srcId="{95256695-A435-4949-9515-B47169E4D1E9}" destId="{17963891-D06E-4538-85C7-6CAC436FE3A6}" srcOrd="7" destOrd="0" presId="urn:microsoft.com/office/officeart/2018/2/layout/IconVerticalSolidList"/>
    <dgm:cxn modelId="{5FC6F6CC-6572-4FEF-ABF0-9B218BED3636}" type="presParOf" srcId="{95256695-A435-4949-9515-B47169E4D1E9}" destId="{4455E27A-EA33-4D8A-806F-D9E0A01D0574}" srcOrd="8" destOrd="0" presId="urn:microsoft.com/office/officeart/2018/2/layout/IconVerticalSolidList"/>
    <dgm:cxn modelId="{0CD27AFF-5CF4-4F47-B699-469A84B1B89A}" type="presParOf" srcId="{4455E27A-EA33-4D8A-806F-D9E0A01D0574}" destId="{1BEFA11A-DEFB-401D-A818-3010E799E43A}" srcOrd="0" destOrd="0" presId="urn:microsoft.com/office/officeart/2018/2/layout/IconVerticalSolidList"/>
    <dgm:cxn modelId="{66A93C1A-81F8-4616-AF21-F6EAD5068FCA}" type="presParOf" srcId="{4455E27A-EA33-4D8A-806F-D9E0A01D0574}" destId="{A46B062D-1A4B-4289-AC7F-F60ACC6F5375}" srcOrd="1" destOrd="0" presId="urn:microsoft.com/office/officeart/2018/2/layout/IconVerticalSolidList"/>
    <dgm:cxn modelId="{F01760BF-AB4C-40AB-9781-609A4D93A8D7}" type="presParOf" srcId="{4455E27A-EA33-4D8A-806F-D9E0A01D0574}" destId="{AF35A1F8-34BB-436F-B75B-1583763D05D8}" srcOrd="2" destOrd="0" presId="urn:microsoft.com/office/officeart/2018/2/layout/IconVerticalSolidList"/>
    <dgm:cxn modelId="{126962C2-156E-4BD2-8987-C45C53512396}" type="presParOf" srcId="{4455E27A-EA33-4D8A-806F-D9E0A01D0574}" destId="{ABC88C15-2F65-4C76-93BA-A77B968283A6}" srcOrd="3" destOrd="0" presId="urn:microsoft.com/office/officeart/2018/2/layout/IconVerticalSolidList"/>
    <dgm:cxn modelId="{7CEBE30F-A83C-4AD6-A1A5-5B5F9815EFA4}" type="presParOf" srcId="{95256695-A435-4949-9515-B47169E4D1E9}" destId="{E60CD484-ABA9-4AC0-9003-662B502DC9C8}" srcOrd="9" destOrd="0" presId="urn:microsoft.com/office/officeart/2018/2/layout/IconVerticalSolidList"/>
    <dgm:cxn modelId="{6B28B3BA-D879-4736-964C-A7D84207024A}" type="presParOf" srcId="{95256695-A435-4949-9515-B47169E4D1E9}" destId="{410317BB-9C01-41D0-A63C-AF400DE7CF2A}" srcOrd="10" destOrd="0" presId="urn:microsoft.com/office/officeart/2018/2/layout/IconVerticalSolidList"/>
    <dgm:cxn modelId="{F70FFFD6-665E-40ED-9CD5-9AA22B4FDD66}" type="presParOf" srcId="{410317BB-9C01-41D0-A63C-AF400DE7CF2A}" destId="{F247F6BF-0A77-43C6-85FE-A585D1E4D35B}" srcOrd="0" destOrd="0" presId="urn:microsoft.com/office/officeart/2018/2/layout/IconVerticalSolidList"/>
    <dgm:cxn modelId="{7D664FE1-ECDD-4691-983D-978F47B67029}" type="presParOf" srcId="{410317BB-9C01-41D0-A63C-AF400DE7CF2A}" destId="{2C53C7C4-CDF4-4D35-968F-C8324B1E937C}" srcOrd="1" destOrd="0" presId="urn:microsoft.com/office/officeart/2018/2/layout/IconVerticalSolidList"/>
    <dgm:cxn modelId="{167B79C1-0314-412A-9547-5D5084CEB07F}" type="presParOf" srcId="{410317BB-9C01-41D0-A63C-AF400DE7CF2A}" destId="{16D8ED7B-1C17-4B6A-85A2-620C9CD5995E}" srcOrd="2" destOrd="0" presId="urn:microsoft.com/office/officeart/2018/2/layout/IconVerticalSolidList"/>
    <dgm:cxn modelId="{F82C6361-0E6D-4710-AB2E-B654623426F1}" type="presParOf" srcId="{410317BB-9C01-41D0-A63C-AF400DE7CF2A}" destId="{1F07A48C-8EC5-4161-9EFB-57BEEC8D41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E376E-E225-406E-8082-03A35FAD0D5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7C0A4B-BE1E-4DA6-A765-69539FD046B6}">
      <dgm:prSet/>
      <dgm:spPr/>
      <dgm:t>
        <a:bodyPr/>
        <a:lstStyle/>
        <a:p>
          <a:r>
            <a:rPr lang="en-US"/>
            <a:t>Action : Individual tasks that you combine as steps to create a job</a:t>
          </a:r>
        </a:p>
      </dgm:t>
    </dgm:pt>
    <dgm:pt modelId="{7959A2C5-874C-4E81-BB44-A48FDB4A747E}" type="parTrans" cxnId="{073D78EA-1844-43E2-BE5C-139DD569F9B5}">
      <dgm:prSet/>
      <dgm:spPr/>
      <dgm:t>
        <a:bodyPr/>
        <a:lstStyle/>
        <a:p>
          <a:endParaRPr lang="en-US"/>
        </a:p>
      </dgm:t>
    </dgm:pt>
    <dgm:pt modelId="{66098DD0-8D1A-4E1E-B5D0-19BEC7176AC1}" type="sibTrans" cxnId="{073D78EA-1844-43E2-BE5C-139DD569F9B5}">
      <dgm:prSet/>
      <dgm:spPr/>
      <dgm:t>
        <a:bodyPr/>
        <a:lstStyle/>
        <a:p>
          <a:endParaRPr lang="en-US"/>
        </a:p>
      </dgm:t>
    </dgm:pt>
    <dgm:pt modelId="{FC5BF5BA-C7B5-41B9-B6FD-60CD1F028679}">
      <dgm:prSet/>
      <dgm:spPr/>
      <dgm:t>
        <a:bodyPr/>
        <a:lstStyle/>
        <a:p>
          <a:r>
            <a:rPr lang="en-US"/>
            <a:t>Artifact : Artifacts are the files created when you build and test your code.</a:t>
          </a:r>
        </a:p>
      </dgm:t>
    </dgm:pt>
    <dgm:pt modelId="{A6860634-B479-4C5E-985D-048D3FE90238}" type="parTrans" cxnId="{40055962-999F-49CF-A49C-4BD834FCC0C9}">
      <dgm:prSet/>
      <dgm:spPr/>
      <dgm:t>
        <a:bodyPr/>
        <a:lstStyle/>
        <a:p>
          <a:endParaRPr lang="en-US"/>
        </a:p>
      </dgm:t>
    </dgm:pt>
    <dgm:pt modelId="{0CAED922-1705-4310-A734-72C123785256}" type="sibTrans" cxnId="{40055962-999F-49CF-A49C-4BD834FCC0C9}">
      <dgm:prSet/>
      <dgm:spPr/>
      <dgm:t>
        <a:bodyPr/>
        <a:lstStyle/>
        <a:p>
          <a:endParaRPr lang="en-US"/>
        </a:p>
      </dgm:t>
    </dgm:pt>
    <dgm:pt modelId="{4500338C-CEE2-458F-9596-E7251DFE24FA}">
      <dgm:prSet/>
      <dgm:spPr/>
      <dgm:t>
        <a:bodyPr/>
        <a:lstStyle/>
        <a:p>
          <a:r>
            <a:rPr lang="en-US"/>
            <a:t>Event : A specific activity that triggers a workflow run.(Push,Pull) Job : A set of steps that execute on the same runner. </a:t>
          </a:r>
        </a:p>
      </dgm:t>
    </dgm:pt>
    <dgm:pt modelId="{1A239C6D-ED94-4710-95EE-8A44E34C09EE}" type="parTrans" cxnId="{3E8B44F6-B798-4A20-8781-654F2E89C800}">
      <dgm:prSet/>
      <dgm:spPr/>
      <dgm:t>
        <a:bodyPr/>
        <a:lstStyle/>
        <a:p>
          <a:endParaRPr lang="en-US"/>
        </a:p>
      </dgm:t>
    </dgm:pt>
    <dgm:pt modelId="{686AEEFB-A885-4817-8E12-B49F628073D6}" type="sibTrans" cxnId="{3E8B44F6-B798-4A20-8781-654F2E89C800}">
      <dgm:prSet/>
      <dgm:spPr/>
      <dgm:t>
        <a:bodyPr/>
        <a:lstStyle/>
        <a:p>
          <a:endParaRPr lang="en-US"/>
        </a:p>
      </dgm:t>
    </dgm:pt>
    <dgm:pt modelId="{EE268CA3-2FB2-4C7C-BB19-65AA1A14D6EE}">
      <dgm:prSet/>
      <dgm:spPr/>
      <dgm:t>
        <a:bodyPr/>
        <a:lstStyle/>
        <a:p>
          <a:r>
            <a:rPr lang="en-US"/>
            <a:t>Runner : Any machine with the GitHub Actions runner application installed</a:t>
          </a:r>
        </a:p>
      </dgm:t>
    </dgm:pt>
    <dgm:pt modelId="{7637D16B-1381-4C3C-9BE3-27A8EBAA6C19}" type="parTrans" cxnId="{278DE924-FFA6-4EF3-A74E-D01383E474E7}">
      <dgm:prSet/>
      <dgm:spPr/>
      <dgm:t>
        <a:bodyPr/>
        <a:lstStyle/>
        <a:p>
          <a:endParaRPr lang="en-US"/>
        </a:p>
      </dgm:t>
    </dgm:pt>
    <dgm:pt modelId="{AF99B4A4-76F6-4774-B8E2-E1921A77E1A6}" type="sibTrans" cxnId="{278DE924-FFA6-4EF3-A74E-D01383E474E7}">
      <dgm:prSet/>
      <dgm:spPr/>
      <dgm:t>
        <a:bodyPr/>
        <a:lstStyle/>
        <a:p>
          <a:endParaRPr lang="en-US"/>
        </a:p>
      </dgm:t>
    </dgm:pt>
    <dgm:pt modelId="{41F088DC-4D3F-4243-A163-AEF0E2BF1538}">
      <dgm:prSet/>
      <dgm:spPr/>
      <dgm:t>
        <a:bodyPr/>
        <a:lstStyle/>
        <a:p>
          <a:r>
            <a:rPr lang="en-US"/>
            <a:t>Step : A step is an individual task that can run commands or actions.</a:t>
          </a:r>
        </a:p>
      </dgm:t>
    </dgm:pt>
    <dgm:pt modelId="{F4F53C71-D9D8-4A4B-B891-A14B1A61C3A2}" type="parTrans" cxnId="{BB0E76D9-FC8C-4144-92D3-4417EC5CBCC3}">
      <dgm:prSet/>
      <dgm:spPr/>
      <dgm:t>
        <a:bodyPr/>
        <a:lstStyle/>
        <a:p>
          <a:endParaRPr lang="en-US"/>
        </a:p>
      </dgm:t>
    </dgm:pt>
    <dgm:pt modelId="{B939851F-8A3E-42FA-ABFE-F0604EF23366}" type="sibTrans" cxnId="{BB0E76D9-FC8C-4144-92D3-4417EC5CBCC3}">
      <dgm:prSet/>
      <dgm:spPr/>
      <dgm:t>
        <a:bodyPr/>
        <a:lstStyle/>
        <a:p>
          <a:endParaRPr lang="en-US"/>
        </a:p>
      </dgm:t>
    </dgm:pt>
    <dgm:pt modelId="{8F014DD2-F9A9-4004-82E7-8B465D40787A}">
      <dgm:prSet/>
      <dgm:spPr/>
      <dgm:t>
        <a:bodyPr/>
        <a:lstStyle/>
        <a:p>
          <a:r>
            <a:rPr lang="en-US"/>
            <a:t>Workflow : A configurable automated process that you can set up in your repository to build, test, package, release, or deploy any project on GitHub.</a:t>
          </a:r>
        </a:p>
      </dgm:t>
    </dgm:pt>
    <dgm:pt modelId="{40FD7857-276D-482F-A219-19F42F1695A1}" type="parTrans" cxnId="{4F732D0D-EDB4-4A6D-94C0-AE0C227B3DA7}">
      <dgm:prSet/>
      <dgm:spPr/>
      <dgm:t>
        <a:bodyPr/>
        <a:lstStyle/>
        <a:p>
          <a:endParaRPr lang="en-US"/>
        </a:p>
      </dgm:t>
    </dgm:pt>
    <dgm:pt modelId="{159F8C08-1B76-4D7B-9B8A-8439FBA762AF}" type="sibTrans" cxnId="{4F732D0D-EDB4-4A6D-94C0-AE0C227B3DA7}">
      <dgm:prSet/>
      <dgm:spPr/>
      <dgm:t>
        <a:bodyPr/>
        <a:lstStyle/>
        <a:p>
          <a:endParaRPr lang="en-US"/>
        </a:p>
      </dgm:t>
    </dgm:pt>
    <dgm:pt modelId="{D9CB1BED-F9CB-485D-A2F5-179F84B2593D}" type="pres">
      <dgm:prSet presAssocID="{F3AE376E-E225-406E-8082-03A35FAD0D5F}" presName="linear" presStyleCnt="0">
        <dgm:presLayoutVars>
          <dgm:animLvl val="lvl"/>
          <dgm:resizeHandles val="exact"/>
        </dgm:presLayoutVars>
      </dgm:prSet>
      <dgm:spPr/>
    </dgm:pt>
    <dgm:pt modelId="{CA2CD10B-BFED-490B-9D47-618D0F14955B}" type="pres">
      <dgm:prSet presAssocID="{A47C0A4B-BE1E-4DA6-A765-69539FD046B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0D0F1F4-F2E0-4C9B-BCD5-79CD5325A3B3}" type="pres">
      <dgm:prSet presAssocID="{66098DD0-8D1A-4E1E-B5D0-19BEC7176AC1}" presName="spacer" presStyleCnt="0"/>
      <dgm:spPr/>
    </dgm:pt>
    <dgm:pt modelId="{A22764DA-407C-412B-AFB8-050F8B14914C}" type="pres">
      <dgm:prSet presAssocID="{FC5BF5BA-C7B5-41B9-B6FD-60CD1F02867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2D39B84-9B4D-4703-8384-8036D4E099FD}" type="pres">
      <dgm:prSet presAssocID="{0CAED922-1705-4310-A734-72C123785256}" presName="spacer" presStyleCnt="0"/>
      <dgm:spPr/>
    </dgm:pt>
    <dgm:pt modelId="{E782A078-FF52-47B1-B23A-C7E3F164240A}" type="pres">
      <dgm:prSet presAssocID="{4500338C-CEE2-458F-9596-E7251DFE24F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8BFD89A-2A86-4E7E-87E0-898CEACA2C1C}" type="pres">
      <dgm:prSet presAssocID="{686AEEFB-A885-4817-8E12-B49F628073D6}" presName="spacer" presStyleCnt="0"/>
      <dgm:spPr/>
    </dgm:pt>
    <dgm:pt modelId="{C638A310-805E-4926-A78E-90CE7C8ADC7C}" type="pres">
      <dgm:prSet presAssocID="{EE268CA3-2FB2-4C7C-BB19-65AA1A14D6E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495FC59-F463-4D38-A882-B53AA280AD96}" type="pres">
      <dgm:prSet presAssocID="{AF99B4A4-76F6-4774-B8E2-E1921A77E1A6}" presName="spacer" presStyleCnt="0"/>
      <dgm:spPr/>
    </dgm:pt>
    <dgm:pt modelId="{A57F9DE9-16F1-46D4-AED9-67F68B8D35EC}" type="pres">
      <dgm:prSet presAssocID="{41F088DC-4D3F-4243-A163-AEF0E2BF153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1DB284A-2FCD-40D7-B1AA-E2AE78837CE1}" type="pres">
      <dgm:prSet presAssocID="{B939851F-8A3E-42FA-ABFE-F0604EF23366}" presName="spacer" presStyleCnt="0"/>
      <dgm:spPr/>
    </dgm:pt>
    <dgm:pt modelId="{EA13FDF0-A0E1-4921-AA34-F55D1463F7CA}" type="pres">
      <dgm:prSet presAssocID="{8F014DD2-F9A9-4004-82E7-8B465D40787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F732D0D-EDB4-4A6D-94C0-AE0C227B3DA7}" srcId="{F3AE376E-E225-406E-8082-03A35FAD0D5F}" destId="{8F014DD2-F9A9-4004-82E7-8B465D40787A}" srcOrd="5" destOrd="0" parTransId="{40FD7857-276D-482F-A219-19F42F1695A1}" sibTransId="{159F8C08-1B76-4D7B-9B8A-8439FBA762AF}"/>
    <dgm:cxn modelId="{9A87521D-01A8-47BB-85E2-581F16C7B3F9}" type="presOf" srcId="{FC5BF5BA-C7B5-41B9-B6FD-60CD1F028679}" destId="{A22764DA-407C-412B-AFB8-050F8B14914C}" srcOrd="0" destOrd="0" presId="urn:microsoft.com/office/officeart/2005/8/layout/vList2"/>
    <dgm:cxn modelId="{278DE924-FFA6-4EF3-A74E-D01383E474E7}" srcId="{F3AE376E-E225-406E-8082-03A35FAD0D5F}" destId="{EE268CA3-2FB2-4C7C-BB19-65AA1A14D6EE}" srcOrd="3" destOrd="0" parTransId="{7637D16B-1381-4C3C-9BE3-27A8EBAA6C19}" sibTransId="{AF99B4A4-76F6-4774-B8E2-E1921A77E1A6}"/>
    <dgm:cxn modelId="{40055962-999F-49CF-A49C-4BD834FCC0C9}" srcId="{F3AE376E-E225-406E-8082-03A35FAD0D5F}" destId="{FC5BF5BA-C7B5-41B9-B6FD-60CD1F028679}" srcOrd="1" destOrd="0" parTransId="{A6860634-B479-4C5E-985D-048D3FE90238}" sibTransId="{0CAED922-1705-4310-A734-72C123785256}"/>
    <dgm:cxn modelId="{F1944E6B-4F37-442E-AE8C-0B99E896C3FD}" type="presOf" srcId="{EE268CA3-2FB2-4C7C-BB19-65AA1A14D6EE}" destId="{C638A310-805E-4926-A78E-90CE7C8ADC7C}" srcOrd="0" destOrd="0" presId="urn:microsoft.com/office/officeart/2005/8/layout/vList2"/>
    <dgm:cxn modelId="{27661771-A9B9-4F96-B6E0-1AF3170E6A9E}" type="presOf" srcId="{8F014DD2-F9A9-4004-82E7-8B465D40787A}" destId="{EA13FDF0-A0E1-4921-AA34-F55D1463F7CA}" srcOrd="0" destOrd="0" presId="urn:microsoft.com/office/officeart/2005/8/layout/vList2"/>
    <dgm:cxn modelId="{327DDF53-94EC-4AE0-A064-7BD2CDC18A04}" type="presOf" srcId="{A47C0A4B-BE1E-4DA6-A765-69539FD046B6}" destId="{CA2CD10B-BFED-490B-9D47-618D0F14955B}" srcOrd="0" destOrd="0" presId="urn:microsoft.com/office/officeart/2005/8/layout/vList2"/>
    <dgm:cxn modelId="{61DEAA83-10F5-4986-BDF3-AAD5B81AC347}" type="presOf" srcId="{41F088DC-4D3F-4243-A163-AEF0E2BF1538}" destId="{A57F9DE9-16F1-46D4-AED9-67F68B8D35EC}" srcOrd="0" destOrd="0" presId="urn:microsoft.com/office/officeart/2005/8/layout/vList2"/>
    <dgm:cxn modelId="{FC4ADC8F-F3D1-486B-8434-DA46BE7D9D90}" type="presOf" srcId="{4500338C-CEE2-458F-9596-E7251DFE24FA}" destId="{E782A078-FF52-47B1-B23A-C7E3F164240A}" srcOrd="0" destOrd="0" presId="urn:microsoft.com/office/officeart/2005/8/layout/vList2"/>
    <dgm:cxn modelId="{BB0E76D9-FC8C-4144-92D3-4417EC5CBCC3}" srcId="{F3AE376E-E225-406E-8082-03A35FAD0D5F}" destId="{41F088DC-4D3F-4243-A163-AEF0E2BF1538}" srcOrd="4" destOrd="0" parTransId="{F4F53C71-D9D8-4A4B-B891-A14B1A61C3A2}" sibTransId="{B939851F-8A3E-42FA-ABFE-F0604EF23366}"/>
    <dgm:cxn modelId="{9872CFDA-8CE8-4834-85C9-CE3E0B223152}" type="presOf" srcId="{F3AE376E-E225-406E-8082-03A35FAD0D5F}" destId="{D9CB1BED-F9CB-485D-A2F5-179F84B2593D}" srcOrd="0" destOrd="0" presId="urn:microsoft.com/office/officeart/2005/8/layout/vList2"/>
    <dgm:cxn modelId="{073D78EA-1844-43E2-BE5C-139DD569F9B5}" srcId="{F3AE376E-E225-406E-8082-03A35FAD0D5F}" destId="{A47C0A4B-BE1E-4DA6-A765-69539FD046B6}" srcOrd="0" destOrd="0" parTransId="{7959A2C5-874C-4E81-BB44-A48FDB4A747E}" sibTransId="{66098DD0-8D1A-4E1E-B5D0-19BEC7176AC1}"/>
    <dgm:cxn modelId="{3E8B44F6-B798-4A20-8781-654F2E89C800}" srcId="{F3AE376E-E225-406E-8082-03A35FAD0D5F}" destId="{4500338C-CEE2-458F-9596-E7251DFE24FA}" srcOrd="2" destOrd="0" parTransId="{1A239C6D-ED94-4710-95EE-8A44E34C09EE}" sibTransId="{686AEEFB-A885-4817-8E12-B49F628073D6}"/>
    <dgm:cxn modelId="{175867DE-A9EA-40FD-8FAE-930ADB10C925}" type="presParOf" srcId="{D9CB1BED-F9CB-485D-A2F5-179F84B2593D}" destId="{CA2CD10B-BFED-490B-9D47-618D0F14955B}" srcOrd="0" destOrd="0" presId="urn:microsoft.com/office/officeart/2005/8/layout/vList2"/>
    <dgm:cxn modelId="{E3AD6714-AC1C-4F59-B9E9-E8036023E0A6}" type="presParOf" srcId="{D9CB1BED-F9CB-485D-A2F5-179F84B2593D}" destId="{A0D0F1F4-F2E0-4C9B-BCD5-79CD5325A3B3}" srcOrd="1" destOrd="0" presId="urn:microsoft.com/office/officeart/2005/8/layout/vList2"/>
    <dgm:cxn modelId="{156B8970-EEBC-41E6-9D0F-548E84944260}" type="presParOf" srcId="{D9CB1BED-F9CB-485D-A2F5-179F84B2593D}" destId="{A22764DA-407C-412B-AFB8-050F8B14914C}" srcOrd="2" destOrd="0" presId="urn:microsoft.com/office/officeart/2005/8/layout/vList2"/>
    <dgm:cxn modelId="{88D856DA-C021-458D-A831-9100D62DA676}" type="presParOf" srcId="{D9CB1BED-F9CB-485D-A2F5-179F84B2593D}" destId="{52D39B84-9B4D-4703-8384-8036D4E099FD}" srcOrd="3" destOrd="0" presId="urn:microsoft.com/office/officeart/2005/8/layout/vList2"/>
    <dgm:cxn modelId="{487BA688-A6F4-4379-9486-876D656F5E37}" type="presParOf" srcId="{D9CB1BED-F9CB-485D-A2F5-179F84B2593D}" destId="{E782A078-FF52-47B1-B23A-C7E3F164240A}" srcOrd="4" destOrd="0" presId="urn:microsoft.com/office/officeart/2005/8/layout/vList2"/>
    <dgm:cxn modelId="{154C5292-2A62-4FDB-9377-4C96E0C20745}" type="presParOf" srcId="{D9CB1BED-F9CB-485D-A2F5-179F84B2593D}" destId="{F8BFD89A-2A86-4E7E-87E0-898CEACA2C1C}" srcOrd="5" destOrd="0" presId="urn:microsoft.com/office/officeart/2005/8/layout/vList2"/>
    <dgm:cxn modelId="{81E9DCF8-75F1-4B83-8F90-4D36FFC678F2}" type="presParOf" srcId="{D9CB1BED-F9CB-485D-A2F5-179F84B2593D}" destId="{C638A310-805E-4926-A78E-90CE7C8ADC7C}" srcOrd="6" destOrd="0" presId="urn:microsoft.com/office/officeart/2005/8/layout/vList2"/>
    <dgm:cxn modelId="{CAE26295-0A99-4D07-8C54-3D564B9514AD}" type="presParOf" srcId="{D9CB1BED-F9CB-485D-A2F5-179F84B2593D}" destId="{C495FC59-F463-4D38-A882-B53AA280AD96}" srcOrd="7" destOrd="0" presId="urn:microsoft.com/office/officeart/2005/8/layout/vList2"/>
    <dgm:cxn modelId="{92C5004B-BA40-496A-B2EC-F5A6C8FC985D}" type="presParOf" srcId="{D9CB1BED-F9CB-485D-A2F5-179F84B2593D}" destId="{A57F9DE9-16F1-46D4-AED9-67F68B8D35EC}" srcOrd="8" destOrd="0" presId="urn:microsoft.com/office/officeart/2005/8/layout/vList2"/>
    <dgm:cxn modelId="{A1918ED1-8893-4588-BBC7-2CB9FB262244}" type="presParOf" srcId="{D9CB1BED-F9CB-485D-A2F5-179F84B2593D}" destId="{71DB284A-2FCD-40D7-B1AA-E2AE78837CE1}" srcOrd="9" destOrd="0" presId="urn:microsoft.com/office/officeart/2005/8/layout/vList2"/>
    <dgm:cxn modelId="{3FA27FCA-F0E4-4574-AC7B-2C2316BFB376}" type="presParOf" srcId="{D9CB1BED-F9CB-485D-A2F5-179F84B2593D}" destId="{EA13FDF0-A0E1-4921-AA34-F55D1463F7C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907292-D038-4FBC-A9EE-5CB9D7904B5A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085938-66CF-41B1-B45F-046DB30A626D}">
      <dgm:prSet/>
      <dgm:spPr/>
      <dgm:t>
        <a:bodyPr/>
        <a:lstStyle/>
        <a:p>
          <a:r>
            <a:rPr lang="en-US"/>
            <a:t>Run</a:t>
          </a:r>
        </a:p>
      </dgm:t>
    </dgm:pt>
    <dgm:pt modelId="{5D1F6C63-51D0-4BED-A68B-78D5965FA713}" type="parTrans" cxnId="{37DF185E-20B9-4E61-84DF-E3F813BD43A2}">
      <dgm:prSet/>
      <dgm:spPr/>
      <dgm:t>
        <a:bodyPr/>
        <a:lstStyle/>
        <a:p>
          <a:endParaRPr lang="en-US"/>
        </a:p>
      </dgm:t>
    </dgm:pt>
    <dgm:pt modelId="{F5C09C8C-39D7-4B46-9257-6ED3AD1B9F83}" type="sibTrans" cxnId="{37DF185E-20B9-4E61-84DF-E3F813BD43A2}">
      <dgm:prSet/>
      <dgm:spPr/>
      <dgm:t>
        <a:bodyPr/>
        <a:lstStyle/>
        <a:p>
          <a:endParaRPr lang="en-US"/>
        </a:p>
      </dgm:t>
    </dgm:pt>
    <dgm:pt modelId="{2FA3BABC-9162-43D2-ABB6-F811D7140AC7}">
      <dgm:prSet/>
      <dgm:spPr/>
      <dgm:t>
        <a:bodyPr/>
        <a:lstStyle/>
        <a:p>
          <a:r>
            <a:rPr lang="en-US"/>
            <a:t>Run tests on every commit</a:t>
          </a:r>
        </a:p>
      </dgm:t>
    </dgm:pt>
    <dgm:pt modelId="{87E503E9-DD1E-4996-B6F4-F08E65A5B375}" type="parTrans" cxnId="{7A07D0A5-FA1D-4EEA-BC81-CBE47188564A}">
      <dgm:prSet/>
      <dgm:spPr/>
      <dgm:t>
        <a:bodyPr/>
        <a:lstStyle/>
        <a:p>
          <a:endParaRPr lang="en-US"/>
        </a:p>
      </dgm:t>
    </dgm:pt>
    <dgm:pt modelId="{C8D6A79E-B5E5-41EC-A44D-55AF26E4C795}" type="sibTrans" cxnId="{7A07D0A5-FA1D-4EEA-BC81-CBE47188564A}">
      <dgm:prSet/>
      <dgm:spPr/>
      <dgm:t>
        <a:bodyPr/>
        <a:lstStyle/>
        <a:p>
          <a:endParaRPr lang="en-US"/>
        </a:p>
      </dgm:t>
    </dgm:pt>
    <dgm:pt modelId="{6CADC0F7-B0CC-4C16-8EE7-38A3C498DD6C}">
      <dgm:prSet/>
      <dgm:spPr/>
      <dgm:t>
        <a:bodyPr/>
        <a:lstStyle/>
        <a:p>
          <a:r>
            <a:rPr lang="en-US"/>
            <a:t>Publish</a:t>
          </a:r>
        </a:p>
      </dgm:t>
    </dgm:pt>
    <dgm:pt modelId="{E679F0C2-ECE5-4BDA-8719-811E65B9E300}" type="parTrans" cxnId="{EA324EC4-E4F8-4320-A918-481341D6A778}">
      <dgm:prSet/>
      <dgm:spPr/>
      <dgm:t>
        <a:bodyPr/>
        <a:lstStyle/>
        <a:p>
          <a:endParaRPr lang="en-US"/>
        </a:p>
      </dgm:t>
    </dgm:pt>
    <dgm:pt modelId="{172D7A32-907B-4938-BCD7-DEA93766FDC7}" type="sibTrans" cxnId="{EA324EC4-E4F8-4320-A918-481341D6A778}">
      <dgm:prSet/>
      <dgm:spPr/>
      <dgm:t>
        <a:bodyPr/>
        <a:lstStyle/>
        <a:p>
          <a:endParaRPr lang="en-US"/>
        </a:p>
      </dgm:t>
    </dgm:pt>
    <dgm:pt modelId="{B1C44C70-DBE1-4D8A-B232-A3FC3A8B0183}">
      <dgm:prSet/>
      <dgm:spPr/>
      <dgm:t>
        <a:bodyPr/>
        <a:lstStyle/>
        <a:p>
          <a:r>
            <a:rPr lang="en-US"/>
            <a:t>Publish Docker image when a tag is pushed</a:t>
          </a:r>
        </a:p>
      </dgm:t>
    </dgm:pt>
    <dgm:pt modelId="{29B24E63-7A91-4D4B-9B43-259A32B5D33B}" type="parTrans" cxnId="{6CE95120-9E1F-432B-AEB7-91894F619B04}">
      <dgm:prSet/>
      <dgm:spPr/>
      <dgm:t>
        <a:bodyPr/>
        <a:lstStyle/>
        <a:p>
          <a:endParaRPr lang="en-US"/>
        </a:p>
      </dgm:t>
    </dgm:pt>
    <dgm:pt modelId="{3DB9CFA0-6C40-4FCC-82EB-4EE0BE5E7F2E}" type="sibTrans" cxnId="{6CE95120-9E1F-432B-AEB7-91894F619B04}">
      <dgm:prSet/>
      <dgm:spPr/>
      <dgm:t>
        <a:bodyPr/>
        <a:lstStyle/>
        <a:p>
          <a:endParaRPr lang="en-US"/>
        </a:p>
      </dgm:t>
    </dgm:pt>
    <dgm:pt modelId="{689FEA13-3BD0-46E3-9FE3-B03587B95132}">
      <dgm:prSet/>
      <dgm:spPr/>
      <dgm:t>
        <a:bodyPr/>
        <a:lstStyle/>
        <a:p>
          <a:r>
            <a:rPr lang="en-US"/>
            <a:t>Label</a:t>
          </a:r>
        </a:p>
      </dgm:t>
    </dgm:pt>
    <dgm:pt modelId="{68AF6F18-3477-4532-9CC4-49BECB6A25A3}" type="parTrans" cxnId="{836BF606-6327-420E-989D-9ABE027E2A3A}">
      <dgm:prSet/>
      <dgm:spPr/>
      <dgm:t>
        <a:bodyPr/>
        <a:lstStyle/>
        <a:p>
          <a:endParaRPr lang="en-US"/>
        </a:p>
      </dgm:t>
    </dgm:pt>
    <dgm:pt modelId="{BFE8EFCB-A6F3-464E-84F9-D04A0B80F794}" type="sibTrans" cxnId="{836BF606-6327-420E-989D-9ABE027E2A3A}">
      <dgm:prSet/>
      <dgm:spPr/>
      <dgm:t>
        <a:bodyPr/>
        <a:lstStyle/>
        <a:p>
          <a:endParaRPr lang="en-US"/>
        </a:p>
      </dgm:t>
    </dgm:pt>
    <dgm:pt modelId="{87E91D6D-911A-47CD-B49E-60CA5AD0218F}">
      <dgm:prSet/>
      <dgm:spPr/>
      <dgm:t>
        <a:bodyPr/>
        <a:lstStyle/>
        <a:p>
          <a:r>
            <a:rPr lang="en-US"/>
            <a:t>Label an issue by content when it’s created</a:t>
          </a:r>
        </a:p>
      </dgm:t>
    </dgm:pt>
    <dgm:pt modelId="{B8FEA882-3366-4AED-BCE5-85A04055FD25}" type="parTrans" cxnId="{F97F5049-BA05-4EF7-95C6-9E016A009C26}">
      <dgm:prSet/>
      <dgm:spPr/>
      <dgm:t>
        <a:bodyPr/>
        <a:lstStyle/>
        <a:p>
          <a:endParaRPr lang="en-US"/>
        </a:p>
      </dgm:t>
    </dgm:pt>
    <dgm:pt modelId="{5D0DCEB3-7FD2-4E4C-AD84-5CD0252F8807}" type="sibTrans" cxnId="{F97F5049-BA05-4EF7-95C6-9E016A009C26}">
      <dgm:prSet/>
      <dgm:spPr/>
      <dgm:t>
        <a:bodyPr/>
        <a:lstStyle/>
        <a:p>
          <a:endParaRPr lang="en-US"/>
        </a:p>
      </dgm:t>
    </dgm:pt>
    <dgm:pt modelId="{D115A47A-36BA-4EC9-A045-26A088A4C9D2}">
      <dgm:prSet/>
      <dgm:spPr/>
      <dgm:t>
        <a:bodyPr/>
        <a:lstStyle/>
        <a:p>
          <a:r>
            <a:rPr lang="en-US"/>
            <a:t>Run</a:t>
          </a:r>
        </a:p>
      </dgm:t>
    </dgm:pt>
    <dgm:pt modelId="{834CD23B-295B-402B-8FFC-EB308421C836}" type="parTrans" cxnId="{22301AB4-D468-47FD-B525-8CFDBBFF7917}">
      <dgm:prSet/>
      <dgm:spPr/>
      <dgm:t>
        <a:bodyPr/>
        <a:lstStyle/>
        <a:p>
          <a:endParaRPr lang="en-US"/>
        </a:p>
      </dgm:t>
    </dgm:pt>
    <dgm:pt modelId="{C59253CF-D6E4-4072-A6C5-2C11DA5B8BA9}" type="sibTrans" cxnId="{22301AB4-D468-47FD-B525-8CFDBBFF7917}">
      <dgm:prSet/>
      <dgm:spPr/>
      <dgm:t>
        <a:bodyPr/>
        <a:lstStyle/>
        <a:p>
          <a:endParaRPr lang="en-US"/>
        </a:p>
      </dgm:t>
    </dgm:pt>
    <dgm:pt modelId="{3E9DB7AA-69ED-4968-B3EF-B94C886CBEB1}">
      <dgm:prSet/>
      <dgm:spPr/>
      <dgm:t>
        <a:bodyPr/>
        <a:lstStyle/>
        <a:p>
          <a:r>
            <a:rPr lang="en-US"/>
            <a:t>Run nightly E2E tests</a:t>
          </a:r>
        </a:p>
      </dgm:t>
    </dgm:pt>
    <dgm:pt modelId="{B9991586-CB67-45F3-9251-4711AA265DEA}" type="parTrans" cxnId="{B65A2D39-BA57-4E9F-B3BC-1D78A938A8B6}">
      <dgm:prSet/>
      <dgm:spPr/>
      <dgm:t>
        <a:bodyPr/>
        <a:lstStyle/>
        <a:p>
          <a:endParaRPr lang="en-US"/>
        </a:p>
      </dgm:t>
    </dgm:pt>
    <dgm:pt modelId="{3CD32939-BDD1-4700-87A4-C5A86E0510E5}" type="sibTrans" cxnId="{B65A2D39-BA57-4E9F-B3BC-1D78A938A8B6}">
      <dgm:prSet/>
      <dgm:spPr/>
      <dgm:t>
        <a:bodyPr/>
        <a:lstStyle/>
        <a:p>
          <a:endParaRPr lang="en-US"/>
        </a:p>
      </dgm:t>
    </dgm:pt>
    <dgm:pt modelId="{E5694F31-9150-4201-95CD-1C1249057E55}">
      <dgm:prSet/>
      <dgm:spPr/>
      <dgm:t>
        <a:bodyPr/>
        <a:lstStyle/>
        <a:p>
          <a:r>
            <a:rPr lang="en-US"/>
            <a:t>Close</a:t>
          </a:r>
        </a:p>
      </dgm:t>
    </dgm:pt>
    <dgm:pt modelId="{98DB5FF6-77A1-47E1-A3FA-E59BC57ED3BE}" type="parTrans" cxnId="{4E7F42F0-91C6-43CA-8105-025DCB7F65BE}">
      <dgm:prSet/>
      <dgm:spPr/>
      <dgm:t>
        <a:bodyPr/>
        <a:lstStyle/>
        <a:p>
          <a:endParaRPr lang="en-US"/>
        </a:p>
      </dgm:t>
    </dgm:pt>
    <dgm:pt modelId="{01DBDBF8-4F6B-4A60-9168-3B81FB3ABE76}" type="sibTrans" cxnId="{4E7F42F0-91C6-43CA-8105-025DCB7F65BE}">
      <dgm:prSet/>
      <dgm:spPr/>
      <dgm:t>
        <a:bodyPr/>
        <a:lstStyle/>
        <a:p>
          <a:endParaRPr lang="en-US"/>
        </a:p>
      </dgm:t>
    </dgm:pt>
    <dgm:pt modelId="{2D6312A8-C334-4181-A7A4-376687754F02}">
      <dgm:prSet/>
      <dgm:spPr/>
      <dgm:t>
        <a:bodyPr/>
        <a:lstStyle/>
        <a:p>
          <a:r>
            <a:rPr lang="en-US"/>
            <a:t>Automatically close stale issues every week</a:t>
          </a:r>
        </a:p>
      </dgm:t>
    </dgm:pt>
    <dgm:pt modelId="{D21D22A6-A706-42AB-BB81-7CDFE7F2B16C}" type="parTrans" cxnId="{CA1B1EAF-745A-416D-92D1-6354DAB5481A}">
      <dgm:prSet/>
      <dgm:spPr/>
      <dgm:t>
        <a:bodyPr/>
        <a:lstStyle/>
        <a:p>
          <a:endParaRPr lang="en-US"/>
        </a:p>
      </dgm:t>
    </dgm:pt>
    <dgm:pt modelId="{EE7BEB0D-0569-45E5-8D26-7DDB5605F6CA}" type="sibTrans" cxnId="{CA1B1EAF-745A-416D-92D1-6354DAB5481A}">
      <dgm:prSet/>
      <dgm:spPr/>
      <dgm:t>
        <a:bodyPr/>
        <a:lstStyle/>
        <a:p>
          <a:endParaRPr lang="en-US"/>
        </a:p>
      </dgm:t>
    </dgm:pt>
    <dgm:pt modelId="{5639782F-BAA2-484A-AD68-B9A8EB5D9166}">
      <dgm:prSet/>
      <dgm:spPr/>
      <dgm:t>
        <a:bodyPr/>
        <a:lstStyle/>
        <a:p>
          <a:r>
            <a:rPr lang="en-US"/>
            <a:t>Invite</a:t>
          </a:r>
        </a:p>
      </dgm:t>
    </dgm:pt>
    <dgm:pt modelId="{B8AC0207-BEEE-4FCE-85CF-4D925F9A90D7}" type="parTrans" cxnId="{D53EFE76-E55D-45FA-87E4-782C84ABF16E}">
      <dgm:prSet/>
      <dgm:spPr/>
      <dgm:t>
        <a:bodyPr/>
        <a:lstStyle/>
        <a:p>
          <a:endParaRPr lang="en-US"/>
        </a:p>
      </dgm:t>
    </dgm:pt>
    <dgm:pt modelId="{861D6031-7DFA-4F0A-88D3-D4F4CA6C41F3}" type="sibTrans" cxnId="{D53EFE76-E55D-45FA-87E4-782C84ABF16E}">
      <dgm:prSet/>
      <dgm:spPr/>
      <dgm:t>
        <a:bodyPr/>
        <a:lstStyle/>
        <a:p>
          <a:endParaRPr lang="en-US"/>
        </a:p>
      </dgm:t>
    </dgm:pt>
    <dgm:pt modelId="{0615512D-DEF6-479E-8E43-D7620EE239C3}">
      <dgm:prSet/>
      <dgm:spPr/>
      <dgm:t>
        <a:bodyPr/>
        <a:lstStyle/>
        <a:p>
          <a:r>
            <a:rPr lang="en-US"/>
            <a:t>Invite new contributors to sign the CLA when a PR is opened</a:t>
          </a:r>
        </a:p>
      </dgm:t>
    </dgm:pt>
    <dgm:pt modelId="{BB670A54-8166-4411-AD66-C21B81BEC17E}" type="parTrans" cxnId="{091B1613-DFBF-426E-9B18-6E2FF0521835}">
      <dgm:prSet/>
      <dgm:spPr/>
      <dgm:t>
        <a:bodyPr/>
        <a:lstStyle/>
        <a:p>
          <a:endParaRPr lang="en-US"/>
        </a:p>
      </dgm:t>
    </dgm:pt>
    <dgm:pt modelId="{92E2884A-9A00-415E-83A0-05467D3D7B3D}" type="sibTrans" cxnId="{091B1613-DFBF-426E-9B18-6E2FF0521835}">
      <dgm:prSet/>
      <dgm:spPr/>
      <dgm:t>
        <a:bodyPr/>
        <a:lstStyle/>
        <a:p>
          <a:endParaRPr lang="en-US"/>
        </a:p>
      </dgm:t>
    </dgm:pt>
    <dgm:pt modelId="{073B1D89-096C-4D05-93BA-3AA8DC4C03C9}">
      <dgm:prSet/>
      <dgm:spPr/>
      <dgm:t>
        <a:bodyPr/>
        <a:lstStyle/>
        <a:p>
          <a:r>
            <a:rPr lang="en-US"/>
            <a:t>Format</a:t>
          </a:r>
        </a:p>
      </dgm:t>
    </dgm:pt>
    <dgm:pt modelId="{173503A3-590E-4796-89B6-562CD4CC1B62}" type="parTrans" cxnId="{918E6E12-2677-44F3-9039-30D08AB1644A}">
      <dgm:prSet/>
      <dgm:spPr/>
      <dgm:t>
        <a:bodyPr/>
        <a:lstStyle/>
        <a:p>
          <a:endParaRPr lang="en-US"/>
        </a:p>
      </dgm:t>
    </dgm:pt>
    <dgm:pt modelId="{0DD365C2-9E02-42D2-B0AD-2FF09604A235}" type="sibTrans" cxnId="{918E6E12-2677-44F3-9039-30D08AB1644A}">
      <dgm:prSet/>
      <dgm:spPr/>
      <dgm:t>
        <a:bodyPr/>
        <a:lstStyle/>
        <a:p>
          <a:endParaRPr lang="en-US"/>
        </a:p>
      </dgm:t>
    </dgm:pt>
    <dgm:pt modelId="{83348B8D-1E5B-475E-9B9D-C76261E1A73A}">
      <dgm:prSet/>
      <dgm:spPr/>
      <dgm:t>
        <a:bodyPr/>
        <a:lstStyle/>
        <a:p>
          <a:r>
            <a:rPr lang="en-US"/>
            <a:t>Automatically format code on push</a:t>
          </a:r>
        </a:p>
      </dgm:t>
    </dgm:pt>
    <dgm:pt modelId="{B8B7CD91-2820-4A4B-AEDC-0FD424E7413E}" type="parTrans" cxnId="{4BC4ECD5-D6F4-42C3-8D38-3997545FC400}">
      <dgm:prSet/>
      <dgm:spPr/>
      <dgm:t>
        <a:bodyPr/>
        <a:lstStyle/>
        <a:p>
          <a:endParaRPr lang="en-US"/>
        </a:p>
      </dgm:t>
    </dgm:pt>
    <dgm:pt modelId="{0EE8C7EA-A19A-4445-8684-00F7F700E841}" type="sibTrans" cxnId="{4BC4ECD5-D6F4-42C3-8D38-3997545FC400}">
      <dgm:prSet/>
      <dgm:spPr/>
      <dgm:t>
        <a:bodyPr/>
        <a:lstStyle/>
        <a:p>
          <a:endParaRPr lang="en-US"/>
        </a:p>
      </dgm:t>
    </dgm:pt>
    <dgm:pt modelId="{6B2BA932-4D23-4FC1-A421-D1FF5535DED6}" type="pres">
      <dgm:prSet presAssocID="{2C907292-D038-4FBC-A9EE-5CB9D7904B5A}" presName="Name0" presStyleCnt="0">
        <dgm:presLayoutVars>
          <dgm:dir/>
          <dgm:animLvl val="lvl"/>
          <dgm:resizeHandles val="exact"/>
        </dgm:presLayoutVars>
      </dgm:prSet>
      <dgm:spPr/>
    </dgm:pt>
    <dgm:pt modelId="{1716451D-A5AF-4D21-A9AF-57567011DFF5}" type="pres">
      <dgm:prSet presAssocID="{073B1D89-096C-4D05-93BA-3AA8DC4C03C9}" presName="boxAndChildren" presStyleCnt="0"/>
      <dgm:spPr/>
    </dgm:pt>
    <dgm:pt modelId="{AF1C0771-FA3F-4C36-B3EF-A02B57A6AD83}" type="pres">
      <dgm:prSet presAssocID="{073B1D89-096C-4D05-93BA-3AA8DC4C03C9}" presName="parentTextBox" presStyleLbl="alignNode1" presStyleIdx="0" presStyleCnt="7"/>
      <dgm:spPr/>
    </dgm:pt>
    <dgm:pt modelId="{0C696E6B-C7CD-40BA-977E-744B553D8D2A}" type="pres">
      <dgm:prSet presAssocID="{073B1D89-096C-4D05-93BA-3AA8DC4C03C9}" presName="descendantBox" presStyleLbl="bgAccFollowNode1" presStyleIdx="0" presStyleCnt="7"/>
      <dgm:spPr/>
    </dgm:pt>
    <dgm:pt modelId="{895EF476-E34D-41DF-A0D7-96451B48C22E}" type="pres">
      <dgm:prSet presAssocID="{861D6031-7DFA-4F0A-88D3-D4F4CA6C41F3}" presName="sp" presStyleCnt="0"/>
      <dgm:spPr/>
    </dgm:pt>
    <dgm:pt modelId="{E07AF1D8-408D-4BEE-A172-57644E46D533}" type="pres">
      <dgm:prSet presAssocID="{5639782F-BAA2-484A-AD68-B9A8EB5D9166}" presName="arrowAndChildren" presStyleCnt="0"/>
      <dgm:spPr/>
    </dgm:pt>
    <dgm:pt modelId="{3C281EFE-5F7E-4822-9909-478A28474692}" type="pres">
      <dgm:prSet presAssocID="{5639782F-BAA2-484A-AD68-B9A8EB5D9166}" presName="parentTextArrow" presStyleLbl="node1" presStyleIdx="0" presStyleCnt="0"/>
      <dgm:spPr/>
    </dgm:pt>
    <dgm:pt modelId="{8D8816CB-F02D-4F24-811B-216951A056F1}" type="pres">
      <dgm:prSet presAssocID="{5639782F-BAA2-484A-AD68-B9A8EB5D9166}" presName="arrow" presStyleLbl="alignNode1" presStyleIdx="1" presStyleCnt="7"/>
      <dgm:spPr/>
    </dgm:pt>
    <dgm:pt modelId="{CEF7E441-5517-4FAB-BF0D-882E40117E3D}" type="pres">
      <dgm:prSet presAssocID="{5639782F-BAA2-484A-AD68-B9A8EB5D9166}" presName="descendantArrow" presStyleLbl="bgAccFollowNode1" presStyleIdx="1" presStyleCnt="7"/>
      <dgm:spPr/>
    </dgm:pt>
    <dgm:pt modelId="{0F377242-0156-4159-A2F9-FBE00A71667E}" type="pres">
      <dgm:prSet presAssocID="{01DBDBF8-4F6B-4A60-9168-3B81FB3ABE76}" presName="sp" presStyleCnt="0"/>
      <dgm:spPr/>
    </dgm:pt>
    <dgm:pt modelId="{469D10E6-F58E-44FA-AAFB-D34435886E43}" type="pres">
      <dgm:prSet presAssocID="{E5694F31-9150-4201-95CD-1C1249057E55}" presName="arrowAndChildren" presStyleCnt="0"/>
      <dgm:spPr/>
    </dgm:pt>
    <dgm:pt modelId="{AFEED966-5FBA-4711-8D3D-0F20E8DE5D18}" type="pres">
      <dgm:prSet presAssocID="{E5694F31-9150-4201-95CD-1C1249057E55}" presName="parentTextArrow" presStyleLbl="node1" presStyleIdx="0" presStyleCnt="0"/>
      <dgm:spPr/>
    </dgm:pt>
    <dgm:pt modelId="{2776C829-75EF-4DBF-AFB1-E20C5813562E}" type="pres">
      <dgm:prSet presAssocID="{E5694F31-9150-4201-95CD-1C1249057E55}" presName="arrow" presStyleLbl="alignNode1" presStyleIdx="2" presStyleCnt="7"/>
      <dgm:spPr/>
    </dgm:pt>
    <dgm:pt modelId="{DB634077-1A98-4A63-A1B2-B5C623D7827E}" type="pres">
      <dgm:prSet presAssocID="{E5694F31-9150-4201-95CD-1C1249057E55}" presName="descendantArrow" presStyleLbl="bgAccFollowNode1" presStyleIdx="2" presStyleCnt="7"/>
      <dgm:spPr/>
    </dgm:pt>
    <dgm:pt modelId="{E2CC75FB-D3E5-480A-98D9-68E9B3BF90F0}" type="pres">
      <dgm:prSet presAssocID="{C59253CF-D6E4-4072-A6C5-2C11DA5B8BA9}" presName="sp" presStyleCnt="0"/>
      <dgm:spPr/>
    </dgm:pt>
    <dgm:pt modelId="{C6AE4148-E142-4088-A093-B046135ED9C8}" type="pres">
      <dgm:prSet presAssocID="{D115A47A-36BA-4EC9-A045-26A088A4C9D2}" presName="arrowAndChildren" presStyleCnt="0"/>
      <dgm:spPr/>
    </dgm:pt>
    <dgm:pt modelId="{23323806-31B5-49D5-A559-1C86AA37A438}" type="pres">
      <dgm:prSet presAssocID="{D115A47A-36BA-4EC9-A045-26A088A4C9D2}" presName="parentTextArrow" presStyleLbl="node1" presStyleIdx="0" presStyleCnt="0"/>
      <dgm:spPr/>
    </dgm:pt>
    <dgm:pt modelId="{5FDEF932-F7F1-47CB-808F-B466C003EC23}" type="pres">
      <dgm:prSet presAssocID="{D115A47A-36BA-4EC9-A045-26A088A4C9D2}" presName="arrow" presStyleLbl="alignNode1" presStyleIdx="3" presStyleCnt="7"/>
      <dgm:spPr/>
    </dgm:pt>
    <dgm:pt modelId="{F271CFEE-80A2-4358-845C-4D6DC84238D3}" type="pres">
      <dgm:prSet presAssocID="{D115A47A-36BA-4EC9-A045-26A088A4C9D2}" presName="descendantArrow" presStyleLbl="bgAccFollowNode1" presStyleIdx="3" presStyleCnt="7"/>
      <dgm:spPr/>
    </dgm:pt>
    <dgm:pt modelId="{B3E9EE64-4094-43CD-B266-448922127684}" type="pres">
      <dgm:prSet presAssocID="{BFE8EFCB-A6F3-464E-84F9-D04A0B80F794}" presName="sp" presStyleCnt="0"/>
      <dgm:spPr/>
    </dgm:pt>
    <dgm:pt modelId="{EEE8E0CB-ECDB-4CCF-905E-F87FB4E509ED}" type="pres">
      <dgm:prSet presAssocID="{689FEA13-3BD0-46E3-9FE3-B03587B95132}" presName="arrowAndChildren" presStyleCnt="0"/>
      <dgm:spPr/>
    </dgm:pt>
    <dgm:pt modelId="{4A5FC596-AC32-4488-91CA-4B5236D955F1}" type="pres">
      <dgm:prSet presAssocID="{689FEA13-3BD0-46E3-9FE3-B03587B95132}" presName="parentTextArrow" presStyleLbl="node1" presStyleIdx="0" presStyleCnt="0"/>
      <dgm:spPr/>
    </dgm:pt>
    <dgm:pt modelId="{53D0AC83-F808-47E9-A7FE-8CB194322287}" type="pres">
      <dgm:prSet presAssocID="{689FEA13-3BD0-46E3-9FE3-B03587B95132}" presName="arrow" presStyleLbl="alignNode1" presStyleIdx="4" presStyleCnt="7"/>
      <dgm:spPr/>
    </dgm:pt>
    <dgm:pt modelId="{55428639-8CA4-4984-9CEE-D0E192909370}" type="pres">
      <dgm:prSet presAssocID="{689FEA13-3BD0-46E3-9FE3-B03587B95132}" presName="descendantArrow" presStyleLbl="bgAccFollowNode1" presStyleIdx="4" presStyleCnt="7"/>
      <dgm:spPr/>
    </dgm:pt>
    <dgm:pt modelId="{C29D1235-2234-40C7-8D9E-D9D448632A42}" type="pres">
      <dgm:prSet presAssocID="{172D7A32-907B-4938-BCD7-DEA93766FDC7}" presName="sp" presStyleCnt="0"/>
      <dgm:spPr/>
    </dgm:pt>
    <dgm:pt modelId="{CB9C8D5D-B619-45B6-A3A3-2D1FCC09F079}" type="pres">
      <dgm:prSet presAssocID="{6CADC0F7-B0CC-4C16-8EE7-38A3C498DD6C}" presName="arrowAndChildren" presStyleCnt="0"/>
      <dgm:spPr/>
    </dgm:pt>
    <dgm:pt modelId="{042A8170-ADAB-4F5A-9AED-FE6237B5345A}" type="pres">
      <dgm:prSet presAssocID="{6CADC0F7-B0CC-4C16-8EE7-38A3C498DD6C}" presName="parentTextArrow" presStyleLbl="node1" presStyleIdx="0" presStyleCnt="0"/>
      <dgm:spPr/>
    </dgm:pt>
    <dgm:pt modelId="{5058E277-CB9B-42BE-9A54-2A3E88A0766E}" type="pres">
      <dgm:prSet presAssocID="{6CADC0F7-B0CC-4C16-8EE7-38A3C498DD6C}" presName="arrow" presStyleLbl="alignNode1" presStyleIdx="5" presStyleCnt="7"/>
      <dgm:spPr/>
    </dgm:pt>
    <dgm:pt modelId="{65C18E95-18B3-46FF-AB26-A2D1BCAFA8AF}" type="pres">
      <dgm:prSet presAssocID="{6CADC0F7-B0CC-4C16-8EE7-38A3C498DD6C}" presName="descendantArrow" presStyleLbl="bgAccFollowNode1" presStyleIdx="5" presStyleCnt="7"/>
      <dgm:spPr/>
    </dgm:pt>
    <dgm:pt modelId="{F1DC6BBD-B3BC-4382-8909-B2A9EB5384BE}" type="pres">
      <dgm:prSet presAssocID="{F5C09C8C-39D7-4B46-9257-6ED3AD1B9F83}" presName="sp" presStyleCnt="0"/>
      <dgm:spPr/>
    </dgm:pt>
    <dgm:pt modelId="{B93AD27C-B790-4C2B-9957-45FE01F0AA5F}" type="pres">
      <dgm:prSet presAssocID="{E2085938-66CF-41B1-B45F-046DB30A626D}" presName="arrowAndChildren" presStyleCnt="0"/>
      <dgm:spPr/>
    </dgm:pt>
    <dgm:pt modelId="{3AAAB121-D8C5-402A-AB22-BC59ED6F9E15}" type="pres">
      <dgm:prSet presAssocID="{E2085938-66CF-41B1-B45F-046DB30A626D}" presName="parentTextArrow" presStyleLbl="node1" presStyleIdx="0" presStyleCnt="0"/>
      <dgm:spPr/>
    </dgm:pt>
    <dgm:pt modelId="{FF7A7C0C-D549-43A6-B809-EE75717BAC7B}" type="pres">
      <dgm:prSet presAssocID="{E2085938-66CF-41B1-B45F-046DB30A626D}" presName="arrow" presStyleLbl="alignNode1" presStyleIdx="6" presStyleCnt="7"/>
      <dgm:spPr/>
    </dgm:pt>
    <dgm:pt modelId="{C545D484-8B71-41CA-80E1-0D53D1DD2445}" type="pres">
      <dgm:prSet presAssocID="{E2085938-66CF-41B1-B45F-046DB30A626D}" presName="descendantArrow" presStyleLbl="bgAccFollowNode1" presStyleIdx="6" presStyleCnt="7"/>
      <dgm:spPr/>
    </dgm:pt>
  </dgm:ptLst>
  <dgm:cxnLst>
    <dgm:cxn modelId="{B44EB404-F3C1-4336-B347-F503A47B43BB}" type="presOf" srcId="{0615512D-DEF6-479E-8E43-D7620EE239C3}" destId="{CEF7E441-5517-4FAB-BF0D-882E40117E3D}" srcOrd="0" destOrd="0" presId="urn:microsoft.com/office/officeart/2016/7/layout/VerticalDownArrowProcess"/>
    <dgm:cxn modelId="{836BF606-6327-420E-989D-9ABE027E2A3A}" srcId="{2C907292-D038-4FBC-A9EE-5CB9D7904B5A}" destId="{689FEA13-3BD0-46E3-9FE3-B03587B95132}" srcOrd="2" destOrd="0" parTransId="{68AF6F18-3477-4532-9CC4-49BECB6A25A3}" sibTransId="{BFE8EFCB-A6F3-464E-84F9-D04A0B80F794}"/>
    <dgm:cxn modelId="{C6DA850F-C4D2-431E-8A0E-DD1B927CE491}" type="presOf" srcId="{2D6312A8-C334-4181-A7A4-376687754F02}" destId="{DB634077-1A98-4A63-A1B2-B5C623D7827E}" srcOrd="0" destOrd="0" presId="urn:microsoft.com/office/officeart/2016/7/layout/VerticalDownArrowProcess"/>
    <dgm:cxn modelId="{C2FF1F11-5E52-4331-A66C-06C21EDE0BC8}" type="presOf" srcId="{83348B8D-1E5B-475E-9B9D-C76261E1A73A}" destId="{0C696E6B-C7CD-40BA-977E-744B553D8D2A}" srcOrd="0" destOrd="0" presId="urn:microsoft.com/office/officeart/2016/7/layout/VerticalDownArrowProcess"/>
    <dgm:cxn modelId="{9F034212-481C-4167-805C-130674DB91A7}" type="presOf" srcId="{87E91D6D-911A-47CD-B49E-60CA5AD0218F}" destId="{55428639-8CA4-4984-9CEE-D0E192909370}" srcOrd="0" destOrd="0" presId="urn:microsoft.com/office/officeart/2016/7/layout/VerticalDownArrowProcess"/>
    <dgm:cxn modelId="{918E6E12-2677-44F3-9039-30D08AB1644A}" srcId="{2C907292-D038-4FBC-A9EE-5CB9D7904B5A}" destId="{073B1D89-096C-4D05-93BA-3AA8DC4C03C9}" srcOrd="6" destOrd="0" parTransId="{173503A3-590E-4796-89B6-562CD4CC1B62}" sibTransId="{0DD365C2-9E02-42D2-B0AD-2FF09604A235}"/>
    <dgm:cxn modelId="{091B1613-DFBF-426E-9B18-6E2FF0521835}" srcId="{5639782F-BAA2-484A-AD68-B9A8EB5D9166}" destId="{0615512D-DEF6-479E-8E43-D7620EE239C3}" srcOrd="0" destOrd="0" parTransId="{BB670A54-8166-4411-AD66-C21B81BEC17E}" sibTransId="{92E2884A-9A00-415E-83A0-05467D3D7B3D}"/>
    <dgm:cxn modelId="{F1562416-D250-4750-BE96-E5CC345F86B9}" type="presOf" srcId="{D115A47A-36BA-4EC9-A045-26A088A4C9D2}" destId="{23323806-31B5-49D5-A559-1C86AA37A438}" srcOrd="0" destOrd="0" presId="urn:microsoft.com/office/officeart/2016/7/layout/VerticalDownArrowProcess"/>
    <dgm:cxn modelId="{6CE95120-9E1F-432B-AEB7-91894F619B04}" srcId="{6CADC0F7-B0CC-4C16-8EE7-38A3C498DD6C}" destId="{B1C44C70-DBE1-4D8A-B232-A3FC3A8B0183}" srcOrd="0" destOrd="0" parTransId="{29B24E63-7A91-4D4B-9B43-259A32B5D33B}" sibTransId="{3DB9CFA0-6C40-4FCC-82EB-4EE0BE5E7F2E}"/>
    <dgm:cxn modelId="{3E5FD129-B0E9-4EC2-A8CE-AF90184D39EC}" type="presOf" srcId="{6CADC0F7-B0CC-4C16-8EE7-38A3C498DD6C}" destId="{5058E277-CB9B-42BE-9A54-2A3E88A0766E}" srcOrd="1" destOrd="0" presId="urn:microsoft.com/office/officeart/2016/7/layout/VerticalDownArrowProcess"/>
    <dgm:cxn modelId="{0ECF932B-CCCE-406F-A83B-4783D01148D9}" type="presOf" srcId="{5639782F-BAA2-484A-AD68-B9A8EB5D9166}" destId="{8D8816CB-F02D-4F24-811B-216951A056F1}" srcOrd="1" destOrd="0" presId="urn:microsoft.com/office/officeart/2016/7/layout/VerticalDownArrowProcess"/>
    <dgm:cxn modelId="{B65A2D39-BA57-4E9F-B3BC-1D78A938A8B6}" srcId="{D115A47A-36BA-4EC9-A045-26A088A4C9D2}" destId="{3E9DB7AA-69ED-4968-B3EF-B94C886CBEB1}" srcOrd="0" destOrd="0" parTransId="{B9991586-CB67-45F3-9251-4711AA265DEA}" sibTransId="{3CD32939-BDD1-4700-87A4-C5A86E0510E5}"/>
    <dgm:cxn modelId="{A56F135D-DA34-402F-8E17-B7AB83B8EEDF}" type="presOf" srcId="{5639782F-BAA2-484A-AD68-B9A8EB5D9166}" destId="{3C281EFE-5F7E-4822-9909-478A28474692}" srcOrd="0" destOrd="0" presId="urn:microsoft.com/office/officeart/2016/7/layout/VerticalDownArrowProcess"/>
    <dgm:cxn modelId="{37DF185E-20B9-4E61-84DF-E3F813BD43A2}" srcId="{2C907292-D038-4FBC-A9EE-5CB9D7904B5A}" destId="{E2085938-66CF-41B1-B45F-046DB30A626D}" srcOrd="0" destOrd="0" parTransId="{5D1F6C63-51D0-4BED-A68B-78D5965FA713}" sibTransId="{F5C09C8C-39D7-4B46-9257-6ED3AD1B9F83}"/>
    <dgm:cxn modelId="{B909D564-14FE-4CB9-95AC-93816B29578A}" type="presOf" srcId="{689FEA13-3BD0-46E3-9FE3-B03587B95132}" destId="{53D0AC83-F808-47E9-A7FE-8CB194322287}" srcOrd="1" destOrd="0" presId="urn:microsoft.com/office/officeart/2016/7/layout/VerticalDownArrowProcess"/>
    <dgm:cxn modelId="{F97F5049-BA05-4EF7-95C6-9E016A009C26}" srcId="{689FEA13-3BD0-46E3-9FE3-B03587B95132}" destId="{87E91D6D-911A-47CD-B49E-60CA5AD0218F}" srcOrd="0" destOrd="0" parTransId="{B8FEA882-3366-4AED-BCE5-85A04055FD25}" sibTransId="{5D0DCEB3-7FD2-4E4C-AD84-5CD0252F8807}"/>
    <dgm:cxn modelId="{BEC6846A-A028-42FB-9E60-9E31BBFD2ABD}" type="presOf" srcId="{D115A47A-36BA-4EC9-A045-26A088A4C9D2}" destId="{5FDEF932-F7F1-47CB-808F-B466C003EC23}" srcOrd="1" destOrd="0" presId="urn:microsoft.com/office/officeart/2016/7/layout/VerticalDownArrowProcess"/>
    <dgm:cxn modelId="{9460C74E-6C8D-4650-8A57-901B0149DD58}" type="presOf" srcId="{2C907292-D038-4FBC-A9EE-5CB9D7904B5A}" destId="{6B2BA932-4D23-4FC1-A421-D1FF5535DED6}" srcOrd="0" destOrd="0" presId="urn:microsoft.com/office/officeart/2016/7/layout/VerticalDownArrowProcess"/>
    <dgm:cxn modelId="{377C6A70-1085-4527-9665-222F3F497FF2}" type="presOf" srcId="{689FEA13-3BD0-46E3-9FE3-B03587B95132}" destId="{4A5FC596-AC32-4488-91CA-4B5236D955F1}" srcOrd="0" destOrd="0" presId="urn:microsoft.com/office/officeart/2016/7/layout/VerticalDownArrowProcess"/>
    <dgm:cxn modelId="{D53EFE76-E55D-45FA-87E4-782C84ABF16E}" srcId="{2C907292-D038-4FBC-A9EE-5CB9D7904B5A}" destId="{5639782F-BAA2-484A-AD68-B9A8EB5D9166}" srcOrd="5" destOrd="0" parTransId="{B8AC0207-BEEE-4FCE-85CF-4D925F9A90D7}" sibTransId="{861D6031-7DFA-4F0A-88D3-D4F4CA6C41F3}"/>
    <dgm:cxn modelId="{2E0C607A-A534-4FB9-A93E-9C9F4ABEBC23}" type="presOf" srcId="{E2085938-66CF-41B1-B45F-046DB30A626D}" destId="{FF7A7C0C-D549-43A6-B809-EE75717BAC7B}" srcOrd="1" destOrd="0" presId="urn:microsoft.com/office/officeart/2016/7/layout/VerticalDownArrowProcess"/>
    <dgm:cxn modelId="{5D197A98-BE9E-4BAF-A132-92B7FE661157}" type="presOf" srcId="{E5694F31-9150-4201-95CD-1C1249057E55}" destId="{AFEED966-5FBA-4711-8D3D-0F20E8DE5D18}" srcOrd="0" destOrd="0" presId="urn:microsoft.com/office/officeart/2016/7/layout/VerticalDownArrowProcess"/>
    <dgm:cxn modelId="{48A55F9A-F824-42FE-B953-20F38997DB4F}" type="presOf" srcId="{E5694F31-9150-4201-95CD-1C1249057E55}" destId="{2776C829-75EF-4DBF-AFB1-E20C5813562E}" srcOrd="1" destOrd="0" presId="urn:microsoft.com/office/officeart/2016/7/layout/VerticalDownArrowProcess"/>
    <dgm:cxn modelId="{7A07D0A5-FA1D-4EEA-BC81-CBE47188564A}" srcId="{E2085938-66CF-41B1-B45F-046DB30A626D}" destId="{2FA3BABC-9162-43D2-ABB6-F811D7140AC7}" srcOrd="0" destOrd="0" parTransId="{87E503E9-DD1E-4996-B6F4-F08E65A5B375}" sibTransId="{C8D6A79E-B5E5-41EC-A44D-55AF26E4C795}"/>
    <dgm:cxn modelId="{948738A8-1D81-43CF-AB27-6D1F40E5834C}" type="presOf" srcId="{E2085938-66CF-41B1-B45F-046DB30A626D}" destId="{3AAAB121-D8C5-402A-AB22-BC59ED6F9E15}" srcOrd="0" destOrd="0" presId="urn:microsoft.com/office/officeart/2016/7/layout/VerticalDownArrowProcess"/>
    <dgm:cxn modelId="{CA1B1EAF-745A-416D-92D1-6354DAB5481A}" srcId="{E5694F31-9150-4201-95CD-1C1249057E55}" destId="{2D6312A8-C334-4181-A7A4-376687754F02}" srcOrd="0" destOrd="0" parTransId="{D21D22A6-A706-42AB-BB81-7CDFE7F2B16C}" sibTransId="{EE7BEB0D-0569-45E5-8D26-7DDB5605F6CA}"/>
    <dgm:cxn modelId="{ADEDF1B1-2DC2-4DF4-A896-9ADAEB9133FB}" type="presOf" srcId="{6CADC0F7-B0CC-4C16-8EE7-38A3C498DD6C}" destId="{042A8170-ADAB-4F5A-9AED-FE6237B5345A}" srcOrd="0" destOrd="0" presId="urn:microsoft.com/office/officeart/2016/7/layout/VerticalDownArrowProcess"/>
    <dgm:cxn modelId="{22301AB4-D468-47FD-B525-8CFDBBFF7917}" srcId="{2C907292-D038-4FBC-A9EE-5CB9D7904B5A}" destId="{D115A47A-36BA-4EC9-A045-26A088A4C9D2}" srcOrd="3" destOrd="0" parTransId="{834CD23B-295B-402B-8FFC-EB308421C836}" sibTransId="{C59253CF-D6E4-4072-A6C5-2C11DA5B8BA9}"/>
    <dgm:cxn modelId="{9B0140B8-766B-4955-AB91-B6969DAD5232}" type="presOf" srcId="{B1C44C70-DBE1-4D8A-B232-A3FC3A8B0183}" destId="{65C18E95-18B3-46FF-AB26-A2D1BCAFA8AF}" srcOrd="0" destOrd="0" presId="urn:microsoft.com/office/officeart/2016/7/layout/VerticalDownArrowProcess"/>
    <dgm:cxn modelId="{EA324EC4-E4F8-4320-A918-481341D6A778}" srcId="{2C907292-D038-4FBC-A9EE-5CB9D7904B5A}" destId="{6CADC0F7-B0CC-4C16-8EE7-38A3C498DD6C}" srcOrd="1" destOrd="0" parTransId="{E679F0C2-ECE5-4BDA-8719-811E65B9E300}" sibTransId="{172D7A32-907B-4938-BCD7-DEA93766FDC7}"/>
    <dgm:cxn modelId="{4BC4ECD5-D6F4-42C3-8D38-3997545FC400}" srcId="{073B1D89-096C-4D05-93BA-3AA8DC4C03C9}" destId="{83348B8D-1E5B-475E-9B9D-C76261E1A73A}" srcOrd="0" destOrd="0" parTransId="{B8B7CD91-2820-4A4B-AEDC-0FD424E7413E}" sibTransId="{0EE8C7EA-A19A-4445-8684-00F7F700E841}"/>
    <dgm:cxn modelId="{058805DF-9CC4-48AB-B369-B4D71505EE7B}" type="presOf" srcId="{073B1D89-096C-4D05-93BA-3AA8DC4C03C9}" destId="{AF1C0771-FA3F-4C36-B3EF-A02B57A6AD83}" srcOrd="0" destOrd="0" presId="urn:microsoft.com/office/officeart/2016/7/layout/VerticalDownArrowProcess"/>
    <dgm:cxn modelId="{A3BE17E8-778D-4403-A8A3-7ED0D652335F}" type="presOf" srcId="{2FA3BABC-9162-43D2-ABB6-F811D7140AC7}" destId="{C545D484-8B71-41CA-80E1-0D53D1DD2445}" srcOrd="0" destOrd="0" presId="urn:microsoft.com/office/officeart/2016/7/layout/VerticalDownArrowProcess"/>
    <dgm:cxn modelId="{4E7F42F0-91C6-43CA-8105-025DCB7F65BE}" srcId="{2C907292-D038-4FBC-A9EE-5CB9D7904B5A}" destId="{E5694F31-9150-4201-95CD-1C1249057E55}" srcOrd="4" destOrd="0" parTransId="{98DB5FF6-77A1-47E1-A3FA-E59BC57ED3BE}" sibTransId="{01DBDBF8-4F6B-4A60-9168-3B81FB3ABE76}"/>
    <dgm:cxn modelId="{7DC2AAF3-B7E8-434C-AD4A-4D08591F7350}" type="presOf" srcId="{3E9DB7AA-69ED-4968-B3EF-B94C886CBEB1}" destId="{F271CFEE-80A2-4358-845C-4D6DC84238D3}" srcOrd="0" destOrd="0" presId="urn:microsoft.com/office/officeart/2016/7/layout/VerticalDownArrowProcess"/>
    <dgm:cxn modelId="{89F91D34-72C7-4C4D-AFFD-A7C09A0EAD80}" type="presParOf" srcId="{6B2BA932-4D23-4FC1-A421-D1FF5535DED6}" destId="{1716451D-A5AF-4D21-A9AF-57567011DFF5}" srcOrd="0" destOrd="0" presId="urn:microsoft.com/office/officeart/2016/7/layout/VerticalDownArrowProcess"/>
    <dgm:cxn modelId="{18EA0BF9-D626-4F34-A1AE-773C0B887948}" type="presParOf" srcId="{1716451D-A5AF-4D21-A9AF-57567011DFF5}" destId="{AF1C0771-FA3F-4C36-B3EF-A02B57A6AD83}" srcOrd="0" destOrd="0" presId="urn:microsoft.com/office/officeart/2016/7/layout/VerticalDownArrowProcess"/>
    <dgm:cxn modelId="{064593AA-4A11-42D6-99C6-A1A17AA659FC}" type="presParOf" srcId="{1716451D-A5AF-4D21-A9AF-57567011DFF5}" destId="{0C696E6B-C7CD-40BA-977E-744B553D8D2A}" srcOrd="1" destOrd="0" presId="urn:microsoft.com/office/officeart/2016/7/layout/VerticalDownArrowProcess"/>
    <dgm:cxn modelId="{794F02BF-5159-4516-8261-B10C78276D43}" type="presParOf" srcId="{6B2BA932-4D23-4FC1-A421-D1FF5535DED6}" destId="{895EF476-E34D-41DF-A0D7-96451B48C22E}" srcOrd="1" destOrd="0" presId="urn:microsoft.com/office/officeart/2016/7/layout/VerticalDownArrowProcess"/>
    <dgm:cxn modelId="{142C3AF5-B507-4EE5-B94A-F298EAA97BDD}" type="presParOf" srcId="{6B2BA932-4D23-4FC1-A421-D1FF5535DED6}" destId="{E07AF1D8-408D-4BEE-A172-57644E46D533}" srcOrd="2" destOrd="0" presId="urn:microsoft.com/office/officeart/2016/7/layout/VerticalDownArrowProcess"/>
    <dgm:cxn modelId="{1C3F4956-3F2F-4C45-8CCF-B9C23D7C38D4}" type="presParOf" srcId="{E07AF1D8-408D-4BEE-A172-57644E46D533}" destId="{3C281EFE-5F7E-4822-9909-478A28474692}" srcOrd="0" destOrd="0" presId="urn:microsoft.com/office/officeart/2016/7/layout/VerticalDownArrowProcess"/>
    <dgm:cxn modelId="{FC986401-758F-43F5-A48D-B3FC5389CEBD}" type="presParOf" srcId="{E07AF1D8-408D-4BEE-A172-57644E46D533}" destId="{8D8816CB-F02D-4F24-811B-216951A056F1}" srcOrd="1" destOrd="0" presId="urn:microsoft.com/office/officeart/2016/7/layout/VerticalDownArrowProcess"/>
    <dgm:cxn modelId="{10725810-E0D2-4BA0-BFDF-5D6B8CE76A7D}" type="presParOf" srcId="{E07AF1D8-408D-4BEE-A172-57644E46D533}" destId="{CEF7E441-5517-4FAB-BF0D-882E40117E3D}" srcOrd="2" destOrd="0" presId="urn:microsoft.com/office/officeart/2016/7/layout/VerticalDownArrowProcess"/>
    <dgm:cxn modelId="{E8A42850-5FC9-40F6-99C6-AF836AA66C4E}" type="presParOf" srcId="{6B2BA932-4D23-4FC1-A421-D1FF5535DED6}" destId="{0F377242-0156-4159-A2F9-FBE00A71667E}" srcOrd="3" destOrd="0" presId="urn:microsoft.com/office/officeart/2016/7/layout/VerticalDownArrowProcess"/>
    <dgm:cxn modelId="{15275600-9C65-4F51-90C6-7D337C0E33D4}" type="presParOf" srcId="{6B2BA932-4D23-4FC1-A421-D1FF5535DED6}" destId="{469D10E6-F58E-44FA-AAFB-D34435886E43}" srcOrd="4" destOrd="0" presId="urn:microsoft.com/office/officeart/2016/7/layout/VerticalDownArrowProcess"/>
    <dgm:cxn modelId="{2E4B62C2-BA70-44CE-A6C6-E5BD7BBB72DE}" type="presParOf" srcId="{469D10E6-F58E-44FA-AAFB-D34435886E43}" destId="{AFEED966-5FBA-4711-8D3D-0F20E8DE5D18}" srcOrd="0" destOrd="0" presId="urn:microsoft.com/office/officeart/2016/7/layout/VerticalDownArrowProcess"/>
    <dgm:cxn modelId="{7C12EDE2-1BB9-4722-AE2C-03F2631119F4}" type="presParOf" srcId="{469D10E6-F58E-44FA-AAFB-D34435886E43}" destId="{2776C829-75EF-4DBF-AFB1-E20C5813562E}" srcOrd="1" destOrd="0" presId="urn:microsoft.com/office/officeart/2016/7/layout/VerticalDownArrowProcess"/>
    <dgm:cxn modelId="{42387FCF-5B4B-4323-BA81-CA94D0A27301}" type="presParOf" srcId="{469D10E6-F58E-44FA-AAFB-D34435886E43}" destId="{DB634077-1A98-4A63-A1B2-B5C623D7827E}" srcOrd="2" destOrd="0" presId="urn:microsoft.com/office/officeart/2016/7/layout/VerticalDownArrowProcess"/>
    <dgm:cxn modelId="{C5CDACAD-21AB-44F5-96FE-943F308642FC}" type="presParOf" srcId="{6B2BA932-4D23-4FC1-A421-D1FF5535DED6}" destId="{E2CC75FB-D3E5-480A-98D9-68E9B3BF90F0}" srcOrd="5" destOrd="0" presId="urn:microsoft.com/office/officeart/2016/7/layout/VerticalDownArrowProcess"/>
    <dgm:cxn modelId="{EB03AE5E-E18A-4B76-94AC-2972CD160855}" type="presParOf" srcId="{6B2BA932-4D23-4FC1-A421-D1FF5535DED6}" destId="{C6AE4148-E142-4088-A093-B046135ED9C8}" srcOrd="6" destOrd="0" presId="urn:microsoft.com/office/officeart/2016/7/layout/VerticalDownArrowProcess"/>
    <dgm:cxn modelId="{A14EA268-B069-4598-99B6-B33A709996F8}" type="presParOf" srcId="{C6AE4148-E142-4088-A093-B046135ED9C8}" destId="{23323806-31B5-49D5-A559-1C86AA37A438}" srcOrd="0" destOrd="0" presId="urn:microsoft.com/office/officeart/2016/7/layout/VerticalDownArrowProcess"/>
    <dgm:cxn modelId="{1FBA86D5-F63C-45B0-B9B8-536424B8C688}" type="presParOf" srcId="{C6AE4148-E142-4088-A093-B046135ED9C8}" destId="{5FDEF932-F7F1-47CB-808F-B466C003EC23}" srcOrd="1" destOrd="0" presId="urn:microsoft.com/office/officeart/2016/7/layout/VerticalDownArrowProcess"/>
    <dgm:cxn modelId="{86D0B7E5-30A6-4FEF-9340-6A22F2BF2C8C}" type="presParOf" srcId="{C6AE4148-E142-4088-A093-B046135ED9C8}" destId="{F271CFEE-80A2-4358-845C-4D6DC84238D3}" srcOrd="2" destOrd="0" presId="urn:microsoft.com/office/officeart/2016/7/layout/VerticalDownArrowProcess"/>
    <dgm:cxn modelId="{C886A6BE-D1E7-4956-A695-86FD29B3D7BF}" type="presParOf" srcId="{6B2BA932-4D23-4FC1-A421-D1FF5535DED6}" destId="{B3E9EE64-4094-43CD-B266-448922127684}" srcOrd="7" destOrd="0" presId="urn:microsoft.com/office/officeart/2016/7/layout/VerticalDownArrowProcess"/>
    <dgm:cxn modelId="{2F72312A-E2FF-44B6-BC38-D4B3ED8827F7}" type="presParOf" srcId="{6B2BA932-4D23-4FC1-A421-D1FF5535DED6}" destId="{EEE8E0CB-ECDB-4CCF-905E-F87FB4E509ED}" srcOrd="8" destOrd="0" presId="urn:microsoft.com/office/officeart/2016/7/layout/VerticalDownArrowProcess"/>
    <dgm:cxn modelId="{68E45339-1709-4F3A-B17F-4AE804EE102D}" type="presParOf" srcId="{EEE8E0CB-ECDB-4CCF-905E-F87FB4E509ED}" destId="{4A5FC596-AC32-4488-91CA-4B5236D955F1}" srcOrd="0" destOrd="0" presId="urn:microsoft.com/office/officeart/2016/7/layout/VerticalDownArrowProcess"/>
    <dgm:cxn modelId="{3747BAFA-33B1-4BBF-B344-92FD247E4FEB}" type="presParOf" srcId="{EEE8E0CB-ECDB-4CCF-905E-F87FB4E509ED}" destId="{53D0AC83-F808-47E9-A7FE-8CB194322287}" srcOrd="1" destOrd="0" presId="urn:microsoft.com/office/officeart/2016/7/layout/VerticalDownArrowProcess"/>
    <dgm:cxn modelId="{508F6806-BA05-47B1-860D-382632AEF4FE}" type="presParOf" srcId="{EEE8E0CB-ECDB-4CCF-905E-F87FB4E509ED}" destId="{55428639-8CA4-4984-9CEE-D0E192909370}" srcOrd="2" destOrd="0" presId="urn:microsoft.com/office/officeart/2016/7/layout/VerticalDownArrowProcess"/>
    <dgm:cxn modelId="{979D750D-09E7-4BBC-839F-51F86FECC98D}" type="presParOf" srcId="{6B2BA932-4D23-4FC1-A421-D1FF5535DED6}" destId="{C29D1235-2234-40C7-8D9E-D9D448632A42}" srcOrd="9" destOrd="0" presId="urn:microsoft.com/office/officeart/2016/7/layout/VerticalDownArrowProcess"/>
    <dgm:cxn modelId="{648C5639-792E-49BE-9C38-92BB2D2B5E74}" type="presParOf" srcId="{6B2BA932-4D23-4FC1-A421-D1FF5535DED6}" destId="{CB9C8D5D-B619-45B6-A3A3-2D1FCC09F079}" srcOrd="10" destOrd="0" presId="urn:microsoft.com/office/officeart/2016/7/layout/VerticalDownArrowProcess"/>
    <dgm:cxn modelId="{EC0C547D-F100-4FBB-A15B-3DD48519619B}" type="presParOf" srcId="{CB9C8D5D-B619-45B6-A3A3-2D1FCC09F079}" destId="{042A8170-ADAB-4F5A-9AED-FE6237B5345A}" srcOrd="0" destOrd="0" presId="urn:microsoft.com/office/officeart/2016/7/layout/VerticalDownArrowProcess"/>
    <dgm:cxn modelId="{E3CF486F-D2EF-4E30-BAFA-F6C6A2D22763}" type="presParOf" srcId="{CB9C8D5D-B619-45B6-A3A3-2D1FCC09F079}" destId="{5058E277-CB9B-42BE-9A54-2A3E88A0766E}" srcOrd="1" destOrd="0" presId="urn:microsoft.com/office/officeart/2016/7/layout/VerticalDownArrowProcess"/>
    <dgm:cxn modelId="{18BEF62A-9F7E-4D3C-AE14-1442E7CA78CB}" type="presParOf" srcId="{CB9C8D5D-B619-45B6-A3A3-2D1FCC09F079}" destId="{65C18E95-18B3-46FF-AB26-A2D1BCAFA8AF}" srcOrd="2" destOrd="0" presId="urn:microsoft.com/office/officeart/2016/7/layout/VerticalDownArrowProcess"/>
    <dgm:cxn modelId="{CF9CB795-9D30-468B-91C6-5DB26EA22E86}" type="presParOf" srcId="{6B2BA932-4D23-4FC1-A421-D1FF5535DED6}" destId="{F1DC6BBD-B3BC-4382-8909-B2A9EB5384BE}" srcOrd="11" destOrd="0" presId="urn:microsoft.com/office/officeart/2016/7/layout/VerticalDownArrowProcess"/>
    <dgm:cxn modelId="{7FE5548A-480C-4080-ABF3-DC5CBFF0CF05}" type="presParOf" srcId="{6B2BA932-4D23-4FC1-A421-D1FF5535DED6}" destId="{B93AD27C-B790-4C2B-9957-45FE01F0AA5F}" srcOrd="12" destOrd="0" presId="urn:microsoft.com/office/officeart/2016/7/layout/VerticalDownArrowProcess"/>
    <dgm:cxn modelId="{E37073CD-9D12-497E-B89B-DD409549EFF8}" type="presParOf" srcId="{B93AD27C-B790-4C2B-9957-45FE01F0AA5F}" destId="{3AAAB121-D8C5-402A-AB22-BC59ED6F9E15}" srcOrd="0" destOrd="0" presId="urn:microsoft.com/office/officeart/2016/7/layout/VerticalDownArrowProcess"/>
    <dgm:cxn modelId="{3010ADB4-23D5-4CB5-B5F1-26C8FDC1A08D}" type="presParOf" srcId="{B93AD27C-B790-4C2B-9957-45FE01F0AA5F}" destId="{FF7A7C0C-D549-43A6-B809-EE75717BAC7B}" srcOrd="1" destOrd="0" presId="urn:microsoft.com/office/officeart/2016/7/layout/VerticalDownArrowProcess"/>
    <dgm:cxn modelId="{995499A6-8970-4566-B8CB-4F1D389D4334}" type="presParOf" srcId="{B93AD27C-B790-4C2B-9957-45FE01F0AA5F}" destId="{C545D484-8B71-41CA-80E1-0D53D1DD244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405C4-FAAA-4D75-A1D4-1C9D7FFF2A9E}">
      <dsp:nvSpPr>
        <dsp:cNvPr id="0" name=""/>
        <dsp:cNvSpPr/>
      </dsp:nvSpPr>
      <dsp:spPr>
        <a:xfrm>
          <a:off x="0" y="178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F8BF8-331B-453A-BC30-32C88668E660}">
      <dsp:nvSpPr>
        <dsp:cNvPr id="0" name=""/>
        <dsp:cNvSpPr/>
      </dsp:nvSpPr>
      <dsp:spPr>
        <a:xfrm>
          <a:off x="229529" y="172505"/>
          <a:ext cx="417326" cy="417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6E85C-66C9-46A2-A6B2-DD776710B902}">
      <dsp:nvSpPr>
        <dsp:cNvPr id="0" name=""/>
        <dsp:cNvSpPr/>
      </dsp:nvSpPr>
      <dsp:spPr>
        <a:xfrm>
          <a:off x="876386" y="178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Less Overhead then other CI/CD Tools</a:t>
          </a:r>
        </a:p>
      </dsp:txBody>
      <dsp:txXfrm>
        <a:off x="876386" y="1780"/>
        <a:ext cx="5387253" cy="758776"/>
      </dsp:txXfrm>
    </dsp:sp>
    <dsp:sp modelId="{82588FB1-1A26-46E9-ADC0-6BF7B7E72EF0}">
      <dsp:nvSpPr>
        <dsp:cNvPr id="0" name=""/>
        <dsp:cNvSpPr/>
      </dsp:nvSpPr>
      <dsp:spPr>
        <a:xfrm>
          <a:off x="0" y="95025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54E36-F54C-4483-BB4A-417DAC332E04}">
      <dsp:nvSpPr>
        <dsp:cNvPr id="0" name=""/>
        <dsp:cNvSpPr/>
      </dsp:nvSpPr>
      <dsp:spPr>
        <a:xfrm>
          <a:off x="229529" y="1120975"/>
          <a:ext cx="417326" cy="417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8D009-4FF5-4801-9211-A204D5B8DDA7}">
      <dsp:nvSpPr>
        <dsp:cNvPr id="0" name=""/>
        <dsp:cNvSpPr/>
      </dsp:nvSpPr>
      <dsp:spPr>
        <a:xfrm>
          <a:off x="876386" y="95025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More Collaborations</a:t>
          </a:r>
        </a:p>
      </dsp:txBody>
      <dsp:txXfrm>
        <a:off x="876386" y="950250"/>
        <a:ext cx="5387253" cy="758776"/>
      </dsp:txXfrm>
    </dsp:sp>
    <dsp:sp modelId="{6D3D6BB1-A6BF-4768-A069-2716F79690F9}">
      <dsp:nvSpPr>
        <dsp:cNvPr id="0" name=""/>
        <dsp:cNvSpPr/>
      </dsp:nvSpPr>
      <dsp:spPr>
        <a:xfrm>
          <a:off x="0" y="189872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04C42-9F04-409D-8CC8-753D5FFA30B9}">
      <dsp:nvSpPr>
        <dsp:cNvPr id="0" name=""/>
        <dsp:cNvSpPr/>
      </dsp:nvSpPr>
      <dsp:spPr>
        <a:xfrm>
          <a:off x="229529" y="2069445"/>
          <a:ext cx="417326" cy="417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A3071-F843-4A83-803A-8B48F21C8CB3}">
      <dsp:nvSpPr>
        <dsp:cNvPr id="0" name=""/>
        <dsp:cNvSpPr/>
      </dsp:nvSpPr>
      <dsp:spPr>
        <a:xfrm>
          <a:off x="876386" y="189872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 On the Go</a:t>
          </a:r>
        </a:p>
      </dsp:txBody>
      <dsp:txXfrm>
        <a:off x="876386" y="1898720"/>
        <a:ext cx="5387253" cy="758776"/>
      </dsp:txXfrm>
    </dsp:sp>
    <dsp:sp modelId="{214A38A6-E780-4C88-8A4C-2ED32A68EF7D}">
      <dsp:nvSpPr>
        <dsp:cNvPr id="0" name=""/>
        <dsp:cNvSpPr/>
      </dsp:nvSpPr>
      <dsp:spPr>
        <a:xfrm>
          <a:off x="0" y="284719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FC36A-8AAC-4263-A2FB-DB416B7C9A96}">
      <dsp:nvSpPr>
        <dsp:cNvPr id="0" name=""/>
        <dsp:cNvSpPr/>
      </dsp:nvSpPr>
      <dsp:spPr>
        <a:xfrm>
          <a:off x="229529" y="3017915"/>
          <a:ext cx="417326" cy="417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A250A-E782-46BF-B794-AB87D9E4108D}">
      <dsp:nvSpPr>
        <dsp:cNvPr id="0" name=""/>
        <dsp:cNvSpPr/>
      </dsp:nvSpPr>
      <dsp:spPr>
        <a:xfrm>
          <a:off x="876386" y="284719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Secure Deployments</a:t>
          </a:r>
        </a:p>
      </dsp:txBody>
      <dsp:txXfrm>
        <a:off x="876386" y="2847191"/>
        <a:ext cx="5387253" cy="758776"/>
      </dsp:txXfrm>
    </dsp:sp>
    <dsp:sp modelId="{1BEFA11A-DEFB-401D-A818-3010E799E43A}">
      <dsp:nvSpPr>
        <dsp:cNvPr id="0" name=""/>
        <dsp:cNvSpPr/>
      </dsp:nvSpPr>
      <dsp:spPr>
        <a:xfrm>
          <a:off x="0" y="379566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B062D-1A4B-4289-AC7F-F60ACC6F5375}">
      <dsp:nvSpPr>
        <dsp:cNvPr id="0" name=""/>
        <dsp:cNvSpPr/>
      </dsp:nvSpPr>
      <dsp:spPr>
        <a:xfrm>
          <a:off x="229529" y="3966385"/>
          <a:ext cx="417326" cy="4173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88C15-2F65-4C76-93BA-A77B968283A6}">
      <dsp:nvSpPr>
        <dsp:cNvPr id="0" name=""/>
        <dsp:cNvSpPr/>
      </dsp:nvSpPr>
      <dsp:spPr>
        <a:xfrm>
          <a:off x="876386" y="379566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Easy Code Maintainability</a:t>
          </a:r>
        </a:p>
      </dsp:txBody>
      <dsp:txXfrm>
        <a:off x="876386" y="3795661"/>
        <a:ext cx="5387253" cy="758776"/>
      </dsp:txXfrm>
    </dsp:sp>
    <dsp:sp modelId="{F247F6BF-0A77-43C6-85FE-A585D1E4D35B}">
      <dsp:nvSpPr>
        <dsp:cNvPr id="0" name=""/>
        <dsp:cNvSpPr/>
      </dsp:nvSpPr>
      <dsp:spPr>
        <a:xfrm>
          <a:off x="0" y="474413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3C7C4-CDF4-4D35-968F-C8324B1E937C}">
      <dsp:nvSpPr>
        <dsp:cNvPr id="0" name=""/>
        <dsp:cNvSpPr/>
      </dsp:nvSpPr>
      <dsp:spPr>
        <a:xfrm>
          <a:off x="229529" y="4914855"/>
          <a:ext cx="417326" cy="4173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7A48C-8EC5-4161-9EFB-57BEEC8D41BC}">
      <dsp:nvSpPr>
        <dsp:cNvPr id="0" name=""/>
        <dsp:cNvSpPr/>
      </dsp:nvSpPr>
      <dsp:spPr>
        <a:xfrm>
          <a:off x="876386" y="474413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Unlimited Possibilities</a:t>
          </a:r>
        </a:p>
      </dsp:txBody>
      <dsp:txXfrm>
        <a:off x="876386" y="4744131"/>
        <a:ext cx="5387253" cy="758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CD10B-BFED-490B-9D47-618D0F14955B}">
      <dsp:nvSpPr>
        <dsp:cNvPr id="0" name=""/>
        <dsp:cNvSpPr/>
      </dsp:nvSpPr>
      <dsp:spPr>
        <a:xfrm>
          <a:off x="0" y="172785"/>
          <a:ext cx="6151255" cy="8421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Action : Individual tasks that you combine as steps to create a job</a:t>
          </a:r>
        </a:p>
      </dsp:txBody>
      <dsp:txXfrm>
        <a:off x="41113" y="213898"/>
        <a:ext cx="6069029" cy="759968"/>
      </dsp:txXfrm>
    </dsp:sp>
    <dsp:sp modelId="{A22764DA-407C-412B-AFB8-050F8B14914C}">
      <dsp:nvSpPr>
        <dsp:cNvPr id="0" name=""/>
        <dsp:cNvSpPr/>
      </dsp:nvSpPr>
      <dsp:spPr>
        <a:xfrm>
          <a:off x="0" y="1058179"/>
          <a:ext cx="6151255" cy="842194"/>
        </a:xfrm>
        <a:prstGeom prst="round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Artifact : Artifacts are the files created when you build and test your code.</a:t>
          </a:r>
        </a:p>
      </dsp:txBody>
      <dsp:txXfrm>
        <a:off x="41113" y="1099292"/>
        <a:ext cx="6069029" cy="759968"/>
      </dsp:txXfrm>
    </dsp:sp>
    <dsp:sp modelId="{E782A078-FF52-47B1-B23A-C7E3F164240A}">
      <dsp:nvSpPr>
        <dsp:cNvPr id="0" name=""/>
        <dsp:cNvSpPr/>
      </dsp:nvSpPr>
      <dsp:spPr>
        <a:xfrm>
          <a:off x="0" y="1943574"/>
          <a:ext cx="6151255" cy="842194"/>
        </a:xfrm>
        <a:prstGeom prst="round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Event : A specific activity that triggers a workflow run.(Push,Pull) Job : A set of steps that execute on the same runner. </a:t>
          </a:r>
        </a:p>
      </dsp:txBody>
      <dsp:txXfrm>
        <a:off x="41113" y="1984687"/>
        <a:ext cx="6069029" cy="759968"/>
      </dsp:txXfrm>
    </dsp:sp>
    <dsp:sp modelId="{C638A310-805E-4926-A78E-90CE7C8ADC7C}">
      <dsp:nvSpPr>
        <dsp:cNvPr id="0" name=""/>
        <dsp:cNvSpPr/>
      </dsp:nvSpPr>
      <dsp:spPr>
        <a:xfrm>
          <a:off x="0" y="2828968"/>
          <a:ext cx="6151255" cy="842194"/>
        </a:xfrm>
        <a:prstGeom prst="round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Runner : Any machine with the GitHub Actions runner application installed</a:t>
          </a:r>
        </a:p>
      </dsp:txBody>
      <dsp:txXfrm>
        <a:off x="41113" y="2870081"/>
        <a:ext cx="6069029" cy="759968"/>
      </dsp:txXfrm>
    </dsp:sp>
    <dsp:sp modelId="{A57F9DE9-16F1-46D4-AED9-67F68B8D35EC}">
      <dsp:nvSpPr>
        <dsp:cNvPr id="0" name=""/>
        <dsp:cNvSpPr/>
      </dsp:nvSpPr>
      <dsp:spPr>
        <a:xfrm>
          <a:off x="0" y="3714362"/>
          <a:ext cx="6151255" cy="842194"/>
        </a:xfrm>
        <a:prstGeom prst="round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Step : A step is an individual task that can run commands or actions.</a:t>
          </a:r>
        </a:p>
      </dsp:txBody>
      <dsp:txXfrm>
        <a:off x="41113" y="3755475"/>
        <a:ext cx="6069029" cy="759968"/>
      </dsp:txXfrm>
    </dsp:sp>
    <dsp:sp modelId="{EA13FDF0-A0E1-4921-AA34-F55D1463F7CA}">
      <dsp:nvSpPr>
        <dsp:cNvPr id="0" name=""/>
        <dsp:cNvSpPr/>
      </dsp:nvSpPr>
      <dsp:spPr>
        <a:xfrm>
          <a:off x="0" y="4599757"/>
          <a:ext cx="6151255" cy="842194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Workflow : A configurable automated process that you can set up in your repository to build, test, package, release, or deploy any project on GitHub.</a:t>
          </a:r>
        </a:p>
      </dsp:txBody>
      <dsp:txXfrm>
        <a:off x="41113" y="4640870"/>
        <a:ext cx="6069029" cy="759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C0771-FA3F-4C36-B3EF-A02B57A6AD83}">
      <dsp:nvSpPr>
        <dsp:cNvPr id="0" name=""/>
        <dsp:cNvSpPr/>
      </dsp:nvSpPr>
      <dsp:spPr>
        <a:xfrm>
          <a:off x="0" y="4865681"/>
          <a:ext cx="1586498" cy="532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832" tIns="128016" rIns="112832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Format</a:t>
          </a:r>
        </a:p>
      </dsp:txBody>
      <dsp:txXfrm>
        <a:off x="0" y="4865681"/>
        <a:ext cx="1586498" cy="532448"/>
      </dsp:txXfrm>
    </dsp:sp>
    <dsp:sp modelId="{0C696E6B-C7CD-40BA-977E-744B553D8D2A}">
      <dsp:nvSpPr>
        <dsp:cNvPr id="0" name=""/>
        <dsp:cNvSpPr/>
      </dsp:nvSpPr>
      <dsp:spPr>
        <a:xfrm>
          <a:off x="1586498" y="4865681"/>
          <a:ext cx="4759495" cy="53244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45" tIns="165100" rIns="96545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Automatically format code on push</a:t>
          </a:r>
        </a:p>
      </dsp:txBody>
      <dsp:txXfrm>
        <a:off x="1586498" y="4865681"/>
        <a:ext cx="4759495" cy="532448"/>
      </dsp:txXfrm>
    </dsp:sp>
    <dsp:sp modelId="{8D8816CB-F02D-4F24-811B-216951A056F1}">
      <dsp:nvSpPr>
        <dsp:cNvPr id="0" name=""/>
        <dsp:cNvSpPr/>
      </dsp:nvSpPr>
      <dsp:spPr>
        <a:xfrm rot="10800000">
          <a:off x="0" y="4054761"/>
          <a:ext cx="1586498" cy="8189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1073936"/>
                <a:satOff val="-3082"/>
                <a:lumOff val="-49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73936"/>
                <a:satOff val="-3082"/>
                <a:lumOff val="-49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73936"/>
                <a:satOff val="-3082"/>
                <a:lumOff val="-49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073936"/>
              <a:satOff val="-3082"/>
              <a:lumOff val="-49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832" tIns="128016" rIns="112832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Invite</a:t>
          </a:r>
        </a:p>
      </dsp:txBody>
      <dsp:txXfrm rot="-10800000">
        <a:off x="0" y="4054761"/>
        <a:ext cx="1586498" cy="532289"/>
      </dsp:txXfrm>
    </dsp:sp>
    <dsp:sp modelId="{CEF7E441-5517-4FAB-BF0D-882E40117E3D}">
      <dsp:nvSpPr>
        <dsp:cNvPr id="0" name=""/>
        <dsp:cNvSpPr/>
      </dsp:nvSpPr>
      <dsp:spPr>
        <a:xfrm>
          <a:off x="1586498" y="4054761"/>
          <a:ext cx="4759495" cy="532289"/>
        </a:xfrm>
        <a:prstGeom prst="rect">
          <a:avLst/>
        </a:prstGeom>
        <a:solidFill>
          <a:schemeClr val="accent2">
            <a:tint val="40000"/>
            <a:alpha val="90000"/>
            <a:hueOff val="1122453"/>
            <a:satOff val="-10372"/>
            <a:lumOff val="-11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22453"/>
              <a:satOff val="-10372"/>
              <a:lumOff val="-11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45" tIns="165100" rIns="96545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Invite new contributors to sign the CLA when a PR is opened</a:t>
          </a:r>
        </a:p>
      </dsp:txBody>
      <dsp:txXfrm>
        <a:off x="1586498" y="4054761"/>
        <a:ext cx="4759495" cy="532289"/>
      </dsp:txXfrm>
    </dsp:sp>
    <dsp:sp modelId="{2776C829-75EF-4DBF-AFB1-E20C5813562E}">
      <dsp:nvSpPr>
        <dsp:cNvPr id="0" name=""/>
        <dsp:cNvSpPr/>
      </dsp:nvSpPr>
      <dsp:spPr>
        <a:xfrm rot="10800000">
          <a:off x="0" y="3243842"/>
          <a:ext cx="1586498" cy="8189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832" tIns="128016" rIns="112832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Close</a:t>
          </a:r>
        </a:p>
      </dsp:txBody>
      <dsp:txXfrm rot="-10800000">
        <a:off x="0" y="3243842"/>
        <a:ext cx="1586498" cy="532289"/>
      </dsp:txXfrm>
    </dsp:sp>
    <dsp:sp modelId="{DB634077-1A98-4A63-A1B2-B5C623D7827E}">
      <dsp:nvSpPr>
        <dsp:cNvPr id="0" name=""/>
        <dsp:cNvSpPr/>
      </dsp:nvSpPr>
      <dsp:spPr>
        <a:xfrm>
          <a:off x="1586498" y="3243842"/>
          <a:ext cx="4759495" cy="532289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45" tIns="165100" rIns="96545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Automatically close stale issues every week</a:t>
          </a:r>
        </a:p>
      </dsp:txBody>
      <dsp:txXfrm>
        <a:off x="1586498" y="3243842"/>
        <a:ext cx="4759495" cy="532289"/>
      </dsp:txXfrm>
    </dsp:sp>
    <dsp:sp modelId="{5FDEF932-F7F1-47CB-808F-B466C003EC23}">
      <dsp:nvSpPr>
        <dsp:cNvPr id="0" name=""/>
        <dsp:cNvSpPr/>
      </dsp:nvSpPr>
      <dsp:spPr>
        <a:xfrm rot="10800000">
          <a:off x="0" y="2432922"/>
          <a:ext cx="1586498" cy="8189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832" tIns="128016" rIns="112832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Run</a:t>
          </a:r>
        </a:p>
      </dsp:txBody>
      <dsp:txXfrm rot="-10800000">
        <a:off x="0" y="2432922"/>
        <a:ext cx="1586498" cy="532289"/>
      </dsp:txXfrm>
    </dsp:sp>
    <dsp:sp modelId="{F271CFEE-80A2-4358-845C-4D6DC84238D3}">
      <dsp:nvSpPr>
        <dsp:cNvPr id="0" name=""/>
        <dsp:cNvSpPr/>
      </dsp:nvSpPr>
      <dsp:spPr>
        <a:xfrm>
          <a:off x="1586498" y="2432922"/>
          <a:ext cx="4759495" cy="532289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45" tIns="165100" rIns="96545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Run nightly E2E tests</a:t>
          </a:r>
        </a:p>
      </dsp:txBody>
      <dsp:txXfrm>
        <a:off x="1586498" y="2432922"/>
        <a:ext cx="4759495" cy="532289"/>
      </dsp:txXfrm>
    </dsp:sp>
    <dsp:sp modelId="{53D0AC83-F808-47E9-A7FE-8CB194322287}">
      <dsp:nvSpPr>
        <dsp:cNvPr id="0" name=""/>
        <dsp:cNvSpPr/>
      </dsp:nvSpPr>
      <dsp:spPr>
        <a:xfrm rot="10800000">
          <a:off x="0" y="1622002"/>
          <a:ext cx="1586498" cy="8189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832" tIns="128016" rIns="112832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Label</a:t>
          </a:r>
        </a:p>
      </dsp:txBody>
      <dsp:txXfrm rot="-10800000">
        <a:off x="0" y="1622002"/>
        <a:ext cx="1586498" cy="532289"/>
      </dsp:txXfrm>
    </dsp:sp>
    <dsp:sp modelId="{55428639-8CA4-4984-9CEE-D0E192909370}">
      <dsp:nvSpPr>
        <dsp:cNvPr id="0" name=""/>
        <dsp:cNvSpPr/>
      </dsp:nvSpPr>
      <dsp:spPr>
        <a:xfrm>
          <a:off x="1586498" y="1622002"/>
          <a:ext cx="4759495" cy="532289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45" tIns="165100" rIns="96545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Label an issue by content when it’s created</a:t>
          </a:r>
        </a:p>
      </dsp:txBody>
      <dsp:txXfrm>
        <a:off x="1586498" y="1622002"/>
        <a:ext cx="4759495" cy="532289"/>
      </dsp:txXfrm>
    </dsp:sp>
    <dsp:sp modelId="{5058E277-CB9B-42BE-9A54-2A3E88A0766E}">
      <dsp:nvSpPr>
        <dsp:cNvPr id="0" name=""/>
        <dsp:cNvSpPr/>
      </dsp:nvSpPr>
      <dsp:spPr>
        <a:xfrm rot="10800000">
          <a:off x="0" y="811083"/>
          <a:ext cx="1586498" cy="8189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5369678"/>
                <a:satOff val="-15411"/>
                <a:lumOff val="-246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369678"/>
                <a:satOff val="-15411"/>
                <a:lumOff val="-246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369678"/>
                <a:satOff val="-15411"/>
                <a:lumOff val="-246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5369678"/>
              <a:satOff val="-15411"/>
              <a:lumOff val="-2467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832" tIns="128016" rIns="112832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Publish</a:t>
          </a:r>
        </a:p>
      </dsp:txBody>
      <dsp:txXfrm rot="-10800000">
        <a:off x="0" y="811083"/>
        <a:ext cx="1586498" cy="532289"/>
      </dsp:txXfrm>
    </dsp:sp>
    <dsp:sp modelId="{65C18E95-18B3-46FF-AB26-A2D1BCAFA8AF}">
      <dsp:nvSpPr>
        <dsp:cNvPr id="0" name=""/>
        <dsp:cNvSpPr/>
      </dsp:nvSpPr>
      <dsp:spPr>
        <a:xfrm>
          <a:off x="1586498" y="811083"/>
          <a:ext cx="4759495" cy="532289"/>
        </a:xfrm>
        <a:prstGeom prst="rect">
          <a:avLst/>
        </a:prstGeom>
        <a:solidFill>
          <a:schemeClr val="accent2">
            <a:tint val="40000"/>
            <a:alpha val="90000"/>
            <a:hueOff val="5612265"/>
            <a:satOff val="-51860"/>
            <a:lumOff val="-584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612265"/>
              <a:satOff val="-51860"/>
              <a:lumOff val="-58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45" tIns="165100" rIns="96545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Publish Docker image when a tag is pushed</a:t>
          </a:r>
        </a:p>
      </dsp:txBody>
      <dsp:txXfrm>
        <a:off x="1586498" y="811083"/>
        <a:ext cx="4759495" cy="532289"/>
      </dsp:txXfrm>
    </dsp:sp>
    <dsp:sp modelId="{FF7A7C0C-D549-43A6-B809-EE75717BAC7B}">
      <dsp:nvSpPr>
        <dsp:cNvPr id="0" name=""/>
        <dsp:cNvSpPr/>
      </dsp:nvSpPr>
      <dsp:spPr>
        <a:xfrm rot="10800000">
          <a:off x="0" y="163"/>
          <a:ext cx="1586498" cy="8189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832" tIns="128016" rIns="112832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Run</a:t>
          </a:r>
        </a:p>
      </dsp:txBody>
      <dsp:txXfrm rot="-10800000">
        <a:off x="0" y="163"/>
        <a:ext cx="1586498" cy="532289"/>
      </dsp:txXfrm>
    </dsp:sp>
    <dsp:sp modelId="{C545D484-8B71-41CA-80E1-0D53D1DD2445}">
      <dsp:nvSpPr>
        <dsp:cNvPr id="0" name=""/>
        <dsp:cNvSpPr/>
      </dsp:nvSpPr>
      <dsp:spPr>
        <a:xfrm>
          <a:off x="1586498" y="163"/>
          <a:ext cx="4759495" cy="532289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45" tIns="165100" rIns="96545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Run tests on every commit</a:t>
          </a:r>
        </a:p>
      </dsp:txBody>
      <dsp:txXfrm>
        <a:off x="1586498" y="163"/>
        <a:ext cx="4759495" cy="532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9F7C3-2D1D-4132-85A8-F4BAD0D87E3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872A-5530-4C62-83B0-E4E817B24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99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https://www.freepik.com/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9AB63-4E77-4600-8F0B-08C5510D8063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045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https://www.freepik.com/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9AB63-4E77-4600-8F0B-08C5510D8063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407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https://www.freepik.com/</a:t>
            </a:r>
            <a:endParaRPr lang="en-ID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9AB63-4E77-4600-8F0B-08C5510D8063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156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9AB63-4E77-4600-8F0B-08C5510D8063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883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C621-A122-842C-585C-19E9DDCA2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FCF19-EE56-9999-06D6-21B2BC15E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9D08-5252-FADE-3F3F-FE7E7930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7107-AFD7-0168-A45E-B2D6C15C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BF301-B1D6-CDAF-B986-BA71D677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37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7ED1-6ED7-5663-0654-44DE5243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E0CAF-9EB9-081E-B96E-86BBA3F16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72EF9-3DB5-4CBB-D5FA-6625F3B3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65E48-FC0F-273A-DCD7-13626909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0821F-3321-EAF0-8A03-1EBCCDF9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51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6A305-22BB-48BF-3A02-368CDB7A1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26648-EAD6-494C-47C8-26284BAC1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3500-FAA5-F557-E2D7-51216AC7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3B7FD-6661-7A3E-56A5-6BE289C4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05330-6BA6-AB38-AE09-12D8B212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05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093D-3013-E9A5-3A4C-167A827D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82C43-85D2-B4A0-2A81-9EAD74C15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2DE4D-EE38-3337-6DF4-D99EAAB3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0BB35-BC20-989F-7484-9EB25E13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0F45-C9A5-2F75-07D9-48D1553D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18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E0AA-9371-CD7D-3B00-ADD15B03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3655D-E047-7E9F-9D18-3C1EDE701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16BB-18A4-4116-B783-793740B6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8142-52CF-43E7-9C17-9AF9C7F1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8DA31-32AC-3684-0E49-4485635C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41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7D23-E737-974A-5BAA-B0EB7733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5B70F-DA3A-35CB-9D76-D43E68641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1C412-1645-CAED-B7A8-E668B95BA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7779A-AA57-8BA6-6410-764902B2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376E7-D9EC-466F-6654-DC0A814C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C5BF1-C5EA-5288-87A4-5179E628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93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4558-88FC-797E-1938-97F19E45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6AD76-B8E0-AC18-A1E5-BC6A676C7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F5CC5-B10C-7401-8020-E7DF2A7C5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A1DF2-F191-81FC-42A1-E0B9632E0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C8FE5-F98D-F645-C435-4CA2FF2B2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E10E8-010D-51CF-614B-42CBDC49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B517A-B444-5F76-48E3-4C9D751D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C6592-E336-BD37-D7A3-08B8FD1A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61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A52F-FC5A-4AE1-F70B-9DB2C295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75C7C-8CE2-E8B7-956F-3B064312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879AF-F408-A3A6-0CC3-51DBAFCA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3E119-9271-A8AD-9CB4-C55345AE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05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4CD53-1659-7C0E-3B8A-1350ED37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421F2-8EAA-2786-AAE4-3751F3BB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14696-22D9-4BEC-F877-23A69E26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59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FFCE-C23B-2258-01DB-A43F8699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C15D7-0E0E-B80E-C75E-CC1CBBD6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5414E-316C-A8E5-60DE-8F7B2BFA7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D63E7-2B78-C3DC-DE25-3CCD7110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A0EDD-0B69-28BA-747D-FFD27E32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1C037-133E-0CB2-6589-AC3AB1B2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8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C6FE-A6E1-ABAF-19B3-CDF8DF4E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87DE7-61D3-A926-A6FD-B78BCB29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F16E5-0520-0ABB-0AD4-24EFA0D11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C0709-C40D-5FDD-6281-8A305929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A5520-4275-752D-6F21-FFE173E7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7ADAA-B594-0156-D745-F0ECCCCA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24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657EF-B4AB-CFC0-3C36-7FC9B2E1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4932A-C3B4-0579-3B4B-939CDC28E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A87AA-3D12-A4A9-BF9D-8D2651970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132D42-06DD-49B9-98F0-78B54FE0ABD4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18644-5592-25BC-BA85-C34245C1D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B6F49-6FAF-6D91-2DD9-5459D9CF2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05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: Top Corners Rounded 148">
            <a:extLst>
              <a:ext uri="{FF2B5EF4-FFF2-40B4-BE49-F238E27FC236}">
                <a16:creationId xmlns:a16="http://schemas.microsoft.com/office/drawing/2014/main" id="{28BC877F-5A1D-4687-8FC7-632917BD1CCB}"/>
              </a:ext>
            </a:extLst>
          </p:cNvPr>
          <p:cNvSpPr/>
          <p:nvPr/>
        </p:nvSpPr>
        <p:spPr>
          <a:xfrm rot="5400000">
            <a:off x="1044983" y="-123415"/>
            <a:ext cx="4958534" cy="7048501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4ECAE0-3924-4F94-87A0-08AA22C00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2320" y="685239"/>
            <a:ext cx="5545134" cy="5487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EB196E-35E7-4723-B812-9B55D62B25A6}"/>
              </a:ext>
            </a:extLst>
          </p:cNvPr>
          <p:cNvSpPr txBox="1"/>
          <p:nvPr/>
        </p:nvSpPr>
        <p:spPr>
          <a:xfrm>
            <a:off x="303943" y="1553164"/>
            <a:ext cx="5244434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800" b="1" dirty="0">
                <a:solidFill>
                  <a:schemeClr val="bg1"/>
                </a:solidFill>
                <a:latin typeface="Aptos Black" panose="020B0004020202020204" pitchFamily="34" charset="0"/>
                <a:cs typeface="Segoe UI" panose="020B0502040204020203" pitchFamily="34" charset="0"/>
              </a:rPr>
              <a:t>GitHub Actions</a:t>
            </a:r>
            <a:endParaRPr lang="en-US" sz="8000" b="1" dirty="0">
              <a:solidFill>
                <a:schemeClr val="bg1"/>
              </a:solidFill>
              <a:latin typeface="Aptos Black" panose="020B00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430C147-6B0D-4A60-9021-6595DAE455C6}"/>
              </a:ext>
            </a:extLst>
          </p:cNvPr>
          <p:cNvSpPr txBox="1"/>
          <p:nvPr/>
        </p:nvSpPr>
        <p:spPr>
          <a:xfrm>
            <a:off x="932570" y="6268731"/>
            <a:ext cx="48078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14-05-2024	</a:t>
            </a:r>
          </a:p>
        </p:txBody>
      </p:sp>
    </p:spTree>
    <p:extLst>
      <p:ext uri="{BB962C8B-B14F-4D97-AF65-F5344CB8AC3E}">
        <p14:creationId xmlns:p14="http://schemas.microsoft.com/office/powerpoint/2010/main" val="339821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52A301-4474-4A89-A0A9-599778FDD6F5}"/>
              </a:ext>
            </a:extLst>
          </p:cNvPr>
          <p:cNvSpPr/>
          <p:nvPr/>
        </p:nvSpPr>
        <p:spPr>
          <a:xfrm>
            <a:off x="509336" y="1475875"/>
            <a:ext cx="2418348" cy="681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IN" sz="2400" dirty="0"/>
              <a:t>Install Surge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E8B91-26FE-4986-8FD4-19AA36BBF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26" y="883740"/>
            <a:ext cx="8726905" cy="1858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C4D3E2-8422-48D1-82C1-D83A2EEFB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05" y="3202733"/>
            <a:ext cx="7467600" cy="2991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3995E-1629-4395-8537-1671A0741E85}"/>
              </a:ext>
            </a:extLst>
          </p:cNvPr>
          <p:cNvSpPr/>
          <p:nvPr/>
        </p:nvSpPr>
        <p:spPr>
          <a:xfrm>
            <a:off x="240632" y="4130329"/>
            <a:ext cx="3232484" cy="89887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IN" sz="2400" dirty="0"/>
              <a:t>Just Type “SURGE”</a:t>
            </a:r>
          </a:p>
          <a:p>
            <a:pPr algn="ctr"/>
            <a:r>
              <a:rPr lang="en-IN" sz="2400" dirty="0"/>
              <a:t>    To deploy your file</a:t>
            </a:r>
          </a:p>
        </p:txBody>
      </p:sp>
    </p:spTree>
    <p:extLst>
      <p:ext uri="{BB962C8B-B14F-4D97-AF65-F5344CB8AC3E}">
        <p14:creationId xmlns:p14="http://schemas.microsoft.com/office/powerpoint/2010/main" val="223147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445A0DA0-CD60-4E52-BDF4-C1ABFF233AC0}"/>
              </a:ext>
            </a:extLst>
          </p:cNvPr>
          <p:cNvSpPr/>
          <p:nvPr/>
        </p:nvSpPr>
        <p:spPr>
          <a:xfrm>
            <a:off x="1572127" y="649704"/>
            <a:ext cx="2165683" cy="1042737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.github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6E39E852-6A47-4EC1-B8F2-00E10D0744DF}"/>
              </a:ext>
            </a:extLst>
          </p:cNvPr>
          <p:cNvSpPr/>
          <p:nvPr/>
        </p:nvSpPr>
        <p:spPr>
          <a:xfrm>
            <a:off x="4299284" y="150930"/>
            <a:ext cx="2366210" cy="1042737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workflows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1626C4-5B6B-4EB2-9D88-DBFE1CEC513A}"/>
              </a:ext>
            </a:extLst>
          </p:cNvPr>
          <p:cNvSpPr/>
          <p:nvPr/>
        </p:nvSpPr>
        <p:spPr>
          <a:xfrm>
            <a:off x="7788442" y="649703"/>
            <a:ext cx="2141621" cy="10427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/>
          </a:p>
          <a:p>
            <a:pPr algn="ctr"/>
            <a:r>
              <a:rPr lang="en-IN" sz="2400" dirty="0"/>
              <a:t>Main.yml</a:t>
            </a:r>
          </a:p>
          <a:p>
            <a:pPr algn="ctr"/>
            <a:endParaRPr lang="en-IN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65DB32-17E3-4D24-853D-FF7D0D6D5A2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737810" y="672299"/>
            <a:ext cx="561474" cy="498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E9671C-837F-4CF2-B0CC-7E7DD5C0EA11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6665494" y="672299"/>
            <a:ext cx="1122948" cy="498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98207B6-E27D-49A1-80A0-7AB06DE2F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6" y="1828800"/>
            <a:ext cx="11261558" cy="477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1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EE8C35-D709-4AB6-BD73-833925CFAA5C}"/>
              </a:ext>
            </a:extLst>
          </p:cNvPr>
          <p:cNvSpPr/>
          <p:nvPr/>
        </p:nvSpPr>
        <p:spPr>
          <a:xfrm>
            <a:off x="3261059" y="95972"/>
            <a:ext cx="5669882" cy="529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Century Gothic" panose="020B0502020202020204" pitchFamily="34" charset="0"/>
              </a:rPr>
              <a:t>What does Main.yml Contains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EB6BF1-8DE7-4C7F-9477-3308ACC08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05" y="802106"/>
            <a:ext cx="7764380" cy="5767136"/>
          </a:xfrm>
          <a:prstGeom prst="rect">
            <a:avLst/>
          </a:prstGeom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1B575638-670E-4136-8003-A5C96A90F341}"/>
              </a:ext>
            </a:extLst>
          </p:cNvPr>
          <p:cNvSpPr/>
          <p:nvPr/>
        </p:nvSpPr>
        <p:spPr>
          <a:xfrm rot="1156415">
            <a:off x="8686801" y="898359"/>
            <a:ext cx="2911641" cy="1098884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Tells When the action should trigger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E0CBEDB-F173-4B02-872B-550442FB895B}"/>
              </a:ext>
            </a:extLst>
          </p:cNvPr>
          <p:cNvCxnSpPr>
            <a:stCxn id="10" idx="4"/>
          </p:cNvCxnSpPr>
          <p:nvPr/>
        </p:nvCxnSpPr>
        <p:spPr>
          <a:xfrm rot="10800000" flipV="1">
            <a:off x="4475747" y="1895890"/>
            <a:ext cx="4867590" cy="30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9C75EE6D-C766-46FE-AB93-45C7B13A4B1C}"/>
              </a:ext>
            </a:extLst>
          </p:cNvPr>
          <p:cNvSpPr/>
          <p:nvPr/>
        </p:nvSpPr>
        <p:spPr>
          <a:xfrm rot="1034677">
            <a:off x="9612126" y="2564826"/>
            <a:ext cx="2348424" cy="1153986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Selects the type of OS to Build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0ED3804-50CD-4EAB-8749-914C6FCFEBAE}"/>
              </a:ext>
            </a:extLst>
          </p:cNvPr>
          <p:cNvCxnSpPr>
            <a:cxnSpLocks/>
          </p:cNvCxnSpPr>
          <p:nvPr/>
        </p:nvCxnSpPr>
        <p:spPr>
          <a:xfrm rot="10800000">
            <a:off x="6553200" y="3291550"/>
            <a:ext cx="3688528" cy="268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0A5828F2-1958-4F2D-B62C-C4550E1190BB}"/>
              </a:ext>
            </a:extLst>
          </p:cNvPr>
          <p:cNvSpPr/>
          <p:nvPr/>
        </p:nvSpPr>
        <p:spPr>
          <a:xfrm rot="20236500">
            <a:off x="153296" y="3524116"/>
            <a:ext cx="1796976" cy="1033712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Downloads Node.js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1F864C1-9253-489C-AAB3-C13A956750EE}"/>
              </a:ext>
            </a:extLst>
          </p:cNvPr>
          <p:cNvCxnSpPr>
            <a:stCxn id="18" idx="4"/>
          </p:cNvCxnSpPr>
          <p:nvPr/>
        </p:nvCxnSpPr>
        <p:spPr>
          <a:xfrm rot="16200000" flipH="1">
            <a:off x="1637554" y="4100016"/>
            <a:ext cx="239671" cy="16026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18BC9418-70EC-4170-B916-BE53E674CE34}"/>
              </a:ext>
            </a:extLst>
          </p:cNvPr>
          <p:cNvSpPr/>
          <p:nvPr/>
        </p:nvSpPr>
        <p:spPr>
          <a:xfrm rot="20243835">
            <a:off x="144476" y="5332128"/>
            <a:ext cx="1881296" cy="930442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Downloads Surge</a:t>
            </a:r>
          </a:p>
        </p:txBody>
      </p:sp>
      <p:sp>
        <p:nvSpPr>
          <p:cNvPr id="27" name="Thought Bubble: Cloud 26">
            <a:extLst>
              <a:ext uri="{FF2B5EF4-FFF2-40B4-BE49-F238E27FC236}">
                <a16:creationId xmlns:a16="http://schemas.microsoft.com/office/drawing/2014/main" id="{431522D2-9EE2-40B7-9E9F-421520311412}"/>
              </a:ext>
            </a:extLst>
          </p:cNvPr>
          <p:cNvSpPr/>
          <p:nvPr/>
        </p:nvSpPr>
        <p:spPr>
          <a:xfrm rot="864203">
            <a:off x="8912658" y="4180595"/>
            <a:ext cx="3116680" cy="1786782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Deploys to Surge</a:t>
            </a:r>
          </a:p>
          <a:p>
            <a:pPr algn="ctr"/>
            <a:r>
              <a:rPr lang="en-IN" sz="1600" b="1" dirty="0"/>
              <a:t>using the Surge domain and surge token stored in Secrets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EB201CE-A462-4171-823A-3B693F83F00F}"/>
              </a:ext>
            </a:extLst>
          </p:cNvPr>
          <p:cNvCxnSpPr>
            <a:cxnSpLocks/>
            <a:stCxn id="27" idx="1"/>
          </p:cNvCxnSpPr>
          <p:nvPr/>
        </p:nvCxnSpPr>
        <p:spPr>
          <a:xfrm rot="5400000">
            <a:off x="9541150" y="5556350"/>
            <a:ext cx="326990" cy="10891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6CBD82D-556B-45AC-8983-97C2D4DFB595}"/>
              </a:ext>
            </a:extLst>
          </p:cNvPr>
          <p:cNvCxnSpPr>
            <a:stCxn id="21" idx="1"/>
          </p:cNvCxnSpPr>
          <p:nvPr/>
        </p:nvCxnSpPr>
        <p:spPr>
          <a:xfrm rot="5400000" flipH="1" flipV="1">
            <a:off x="1685748" y="5352955"/>
            <a:ext cx="450764" cy="1295169"/>
          </a:xfrm>
          <a:prstGeom prst="bentConnector4">
            <a:avLst>
              <a:gd name="adj1" fmla="val -890"/>
              <a:gd name="adj2" fmla="val 7942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27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44C786-812E-4A42-8787-6420BADEAF0B}"/>
              </a:ext>
            </a:extLst>
          </p:cNvPr>
          <p:cNvSpPr/>
          <p:nvPr/>
        </p:nvSpPr>
        <p:spPr>
          <a:xfrm>
            <a:off x="3906252" y="192505"/>
            <a:ext cx="4379495" cy="5614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Century Gothic" panose="020B0502020202020204" pitchFamily="34" charset="0"/>
              </a:rPr>
              <a:t>Where are Secrets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CFA0A-ACE3-47CC-951E-7A301173E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826168"/>
            <a:ext cx="11478127" cy="57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5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0BDA22-CD4F-45AC-990E-1925A8E84787}"/>
              </a:ext>
            </a:extLst>
          </p:cNvPr>
          <p:cNvSpPr/>
          <p:nvPr/>
        </p:nvSpPr>
        <p:spPr>
          <a:xfrm>
            <a:off x="4339389" y="200525"/>
            <a:ext cx="3826043" cy="6256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Century Gothic" panose="020B0502020202020204" pitchFamily="34" charset="0"/>
              </a:rPr>
              <a:t>Sample HTML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4D134C-ACBD-4FB0-809C-13259205F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55" y="1105812"/>
            <a:ext cx="11294387" cy="52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5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BEC137-E9D6-46E9-904F-2CE2C67AD428}"/>
              </a:ext>
            </a:extLst>
          </p:cNvPr>
          <p:cNvSpPr/>
          <p:nvPr/>
        </p:nvSpPr>
        <p:spPr>
          <a:xfrm>
            <a:off x="3296653" y="304800"/>
            <a:ext cx="5598694" cy="8742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Century Gothic" panose="020B0502020202020204" pitchFamily="34" charset="0"/>
              </a:rPr>
              <a:t>Committing Changes to GitHub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04DC7-655A-40D4-A618-C413F1FDC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2" y="1622616"/>
            <a:ext cx="11718504" cy="465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79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DCC773-1F06-49C8-843F-B32B64A4825B}"/>
              </a:ext>
            </a:extLst>
          </p:cNvPr>
          <p:cNvSpPr/>
          <p:nvPr/>
        </p:nvSpPr>
        <p:spPr>
          <a:xfrm>
            <a:off x="4130843" y="248653"/>
            <a:ext cx="3914274" cy="7940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Century Gothic" panose="020B0502020202020204" pitchFamily="34" charset="0"/>
              </a:rPr>
              <a:t>Action’s Triggered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DBA5E-4DB9-4E9C-9D1A-4451C5965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1" y="1395662"/>
            <a:ext cx="10623698" cy="48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6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8D4A51-2530-4B54-A0A1-79BCD586D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7" y="737937"/>
            <a:ext cx="11797700" cy="571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14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E5FA31-8C53-4321-8C0C-B1788B467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0" y="931251"/>
            <a:ext cx="5182323" cy="2781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405F95-4C0A-4CB8-8794-C5D6FDC91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484" y="1929925"/>
            <a:ext cx="5654842" cy="29981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A1280D-4400-4E31-B5F5-19C22F499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0" y="5088389"/>
            <a:ext cx="5182323" cy="114316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C35F816-92C6-4D6B-B7E8-EB0F72EBA755}"/>
              </a:ext>
            </a:extLst>
          </p:cNvPr>
          <p:cNvCxnSpPr>
            <a:stCxn id="6" idx="0"/>
            <a:endCxn id="8" idx="0"/>
          </p:cNvCxnSpPr>
          <p:nvPr/>
        </p:nvCxnSpPr>
        <p:spPr>
          <a:xfrm rot="16200000" flipH="1">
            <a:off x="5510436" y="-1667543"/>
            <a:ext cx="998674" cy="6196263"/>
          </a:xfrm>
          <a:prstGeom prst="bentConnector3">
            <a:avLst>
              <a:gd name="adj1" fmla="val -2289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F0801CA-98E7-4B4F-8B71-1B07B9310FBE}"/>
              </a:ext>
            </a:extLst>
          </p:cNvPr>
          <p:cNvCxnSpPr>
            <a:cxnSpLocks/>
            <a:stCxn id="8" idx="2"/>
            <a:endCxn id="10" idx="3"/>
          </p:cNvCxnSpPr>
          <p:nvPr/>
        </p:nvCxnSpPr>
        <p:spPr>
          <a:xfrm rot="5400000">
            <a:off x="6939407" y="3491470"/>
            <a:ext cx="731895" cy="36051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46405D-4D72-4946-9CC0-21413F2D3074}"/>
              </a:ext>
            </a:extLst>
          </p:cNvPr>
          <p:cNvCxnSpPr>
            <a:stCxn id="10" idx="2"/>
          </p:cNvCxnSpPr>
          <p:nvPr/>
        </p:nvCxnSpPr>
        <p:spPr>
          <a:xfrm flipH="1">
            <a:off x="2911641" y="6231549"/>
            <a:ext cx="1" cy="369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655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3852DC-4CA6-4569-A8AD-F990D7D73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98" y="449178"/>
            <a:ext cx="10554944" cy="2305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D6CDC-9BB0-4C89-B79D-21C5F44C6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200" y="3167556"/>
            <a:ext cx="5005137" cy="33535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81A9ED-D6FD-426F-8E35-52FE7402D87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863769" y="2754550"/>
            <a:ext cx="1" cy="413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A7156C-DF26-4FE7-ABE0-5AEB8E28E83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863769" y="96253"/>
            <a:ext cx="1" cy="352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815820-5A15-4B5D-A938-311ABB2EA554}"/>
              </a:ext>
            </a:extLst>
          </p:cNvPr>
          <p:cNvCxnSpPr>
            <a:stCxn id="7" idx="2"/>
          </p:cNvCxnSpPr>
          <p:nvPr/>
        </p:nvCxnSpPr>
        <p:spPr>
          <a:xfrm>
            <a:off x="5863769" y="6521116"/>
            <a:ext cx="0" cy="240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7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A9C15-2814-47E8-9E5C-946E9217EBB1}"/>
              </a:ext>
            </a:extLst>
          </p:cNvPr>
          <p:cNvSpPr/>
          <p:nvPr/>
        </p:nvSpPr>
        <p:spPr>
          <a:xfrm>
            <a:off x="609601" y="96253"/>
            <a:ext cx="5662862" cy="625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Times" panose="02020603050405020304" pitchFamily="18" charset="0"/>
                <a:cs typeface="Times" panose="02020603050405020304" pitchFamily="18" charset="0"/>
              </a:rPr>
              <a:t>GitHub Actions at a Glance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8103D-C483-4AC1-B5E4-67344BB068DB}"/>
              </a:ext>
            </a:extLst>
          </p:cNvPr>
          <p:cNvSpPr txBox="1"/>
          <p:nvPr/>
        </p:nvSpPr>
        <p:spPr>
          <a:xfrm>
            <a:off x="721895" y="1523273"/>
            <a:ext cx="9464842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Globally available since November 13, 2019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Based on Azure Pipelines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YAML-based configuration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Native integration with GitHub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" panose="02020603050405020304" pitchFamily="18" charset="0"/>
                <a:cs typeface="Times" panose="02020603050405020304" pitchFamily="18" charset="0"/>
              </a:rPr>
              <a:t>Modular architecture &amp; community-driven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Runners on Windows, Linux, macOS, or self-hosted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Available with Free, Pro, Team, Enterprise Cloud, 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GitHub Actions make it easy to automate all your software workflows.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GitHub Actions let you build, test, and deploy your code right from GitHub.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The easiest way is to think of GitHub Actions as their own continuous integration system.</a:t>
            </a:r>
            <a:endParaRPr lang="en-IN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050" name="Picture 2" descr="github.com-actions-starter-workflows_-_2020-01-25_22-21-15 : actions : Free  Download, Borrow, and Streaming : Internet Archive">
            <a:extLst>
              <a:ext uri="{FF2B5EF4-FFF2-40B4-BE49-F238E27FC236}">
                <a16:creationId xmlns:a16="http://schemas.microsoft.com/office/drawing/2014/main" id="{55788FB5-6DCA-48D6-915D-ED200EB02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453282"/>
            <a:ext cx="1628090" cy="162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354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24BC50-C7FD-4D3C-93FC-AE0DD7A2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1" y="331306"/>
            <a:ext cx="10451432" cy="2761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16E2E-4AD5-41A3-8EDE-70323CA5F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69" y="3272210"/>
            <a:ext cx="3981971" cy="12007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E4989FB-294E-44CD-A16E-51EBCFB91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7" y="4652543"/>
            <a:ext cx="11590421" cy="1684749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A91D542-81B4-42D2-A39E-7551E7ACF5DF}"/>
              </a:ext>
            </a:extLst>
          </p:cNvPr>
          <p:cNvCxnSpPr>
            <a:stCxn id="5" idx="1"/>
            <a:endCxn id="7" idx="1"/>
          </p:cNvCxnSpPr>
          <p:nvPr/>
        </p:nvCxnSpPr>
        <p:spPr>
          <a:xfrm rot="10800000" flipV="1">
            <a:off x="521369" y="1711949"/>
            <a:ext cx="168442" cy="2160619"/>
          </a:xfrm>
          <a:prstGeom prst="bentConnector3">
            <a:avLst>
              <a:gd name="adj1" fmla="val 23571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BA99C2E-42BC-4450-88A9-373ABF069498}"/>
              </a:ext>
            </a:extLst>
          </p:cNvPr>
          <p:cNvCxnSpPr>
            <a:cxnSpLocks/>
            <a:stCxn id="7" idx="3"/>
            <a:endCxn id="27" idx="0"/>
          </p:cNvCxnSpPr>
          <p:nvPr/>
        </p:nvCxnSpPr>
        <p:spPr>
          <a:xfrm>
            <a:off x="4503340" y="3872569"/>
            <a:ext cx="1733028" cy="7799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46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92C036-2643-487F-9163-A9922A4298F8}"/>
              </a:ext>
            </a:extLst>
          </p:cNvPr>
          <p:cNvSpPr/>
          <p:nvPr/>
        </p:nvSpPr>
        <p:spPr>
          <a:xfrm>
            <a:off x="4066675" y="144379"/>
            <a:ext cx="3433010" cy="6416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Times" panose="02020603050405020304" pitchFamily="18" charset="0"/>
                <a:cs typeface="Times" panose="02020603050405020304" pitchFamily="18" charset="0"/>
              </a:rPr>
              <a:t>GitHub Packages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95B88-FAEF-42C3-A3D2-8D5E8C9BA581}"/>
              </a:ext>
            </a:extLst>
          </p:cNvPr>
          <p:cNvSpPr txBox="1"/>
          <p:nvPr/>
        </p:nvSpPr>
        <p:spPr>
          <a:xfrm>
            <a:off x="176462" y="1683986"/>
            <a:ext cx="11678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With GitHub Packages, you can safely publish and consume packages within your organization or with the entire world.</a:t>
            </a:r>
            <a:endParaRPr lang="en-IN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828F32-7F4C-4BD2-9F04-F74E3695C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80" y="2592001"/>
            <a:ext cx="6000987" cy="30798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F70C0F-C28D-44B8-BA24-A6086FD4F178}"/>
              </a:ext>
            </a:extLst>
          </p:cNvPr>
          <p:cNvSpPr txBox="1"/>
          <p:nvPr/>
        </p:nvSpPr>
        <p:spPr>
          <a:xfrm>
            <a:off x="176462" y="2309228"/>
            <a:ext cx="6200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GitHub Packages is a platform for hosting and managing packages, including containers and other dependencies.</a:t>
            </a:r>
            <a:endParaRPr lang="en-IN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A5471D-D1C9-4DD0-9965-DCD666E5916D}"/>
              </a:ext>
            </a:extLst>
          </p:cNvPr>
          <p:cNvSpPr txBox="1"/>
          <p:nvPr/>
        </p:nvSpPr>
        <p:spPr>
          <a:xfrm>
            <a:off x="176462" y="32114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GitHub Packages is a platform for hosting and managing packages, including containers and other dependencies.</a:t>
            </a:r>
            <a:endParaRPr lang="en-IN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B1E364-C443-499C-864E-B8B1EA8AC70E}"/>
              </a:ext>
            </a:extLst>
          </p:cNvPr>
          <p:cNvSpPr txBox="1"/>
          <p:nvPr/>
        </p:nvSpPr>
        <p:spPr>
          <a:xfrm>
            <a:off x="176462" y="4244551"/>
            <a:ext cx="55906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You can integrate GitHub Packages with GitHub APIs, GitHub Actions, and webhooks to create an end-to-end DevOps workflow that includes your code, CI, and deployment solutions.</a:t>
            </a:r>
            <a:endParaRPr lang="en-IN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67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: Top Corners Rounded 148">
            <a:extLst>
              <a:ext uri="{FF2B5EF4-FFF2-40B4-BE49-F238E27FC236}">
                <a16:creationId xmlns:a16="http://schemas.microsoft.com/office/drawing/2014/main" id="{28BC877F-5A1D-4687-8FC7-632917BD1CCB}"/>
              </a:ext>
            </a:extLst>
          </p:cNvPr>
          <p:cNvSpPr/>
          <p:nvPr/>
        </p:nvSpPr>
        <p:spPr>
          <a:xfrm rot="16200000">
            <a:off x="5728562" y="-583337"/>
            <a:ext cx="4958534" cy="796834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B196E-35E7-4723-B812-9B55D62B25A6}"/>
              </a:ext>
            </a:extLst>
          </p:cNvPr>
          <p:cNvSpPr txBox="1"/>
          <p:nvPr/>
        </p:nvSpPr>
        <p:spPr>
          <a:xfrm>
            <a:off x="7020718" y="2086819"/>
            <a:ext cx="4620420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800" b="1" dirty="0">
                <a:solidFill>
                  <a:srgbClr val="BC2C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</a:t>
            </a:r>
          </a:p>
          <a:p>
            <a:pPr algn="r"/>
            <a:r>
              <a:rPr lang="en-US" sz="8800" b="1" dirty="0">
                <a:solidFill>
                  <a:srgbClr val="BC2C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YOU.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438A06E4-3806-42EE-9AD9-42E6A74229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58988" y="1449615"/>
            <a:ext cx="3908425" cy="4789488"/>
            <a:chOff x="1297" y="1032"/>
            <a:chExt cx="2462" cy="3017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2DE28B7-4804-40A3-8F8F-E28CB64B4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1512"/>
              <a:ext cx="364" cy="890"/>
            </a:xfrm>
            <a:custGeom>
              <a:avLst/>
              <a:gdLst>
                <a:gd name="T0" fmla="*/ 53 w 87"/>
                <a:gd name="T1" fmla="*/ 0 h 213"/>
                <a:gd name="T2" fmla="*/ 4 w 87"/>
                <a:gd name="T3" fmla="*/ 105 h 213"/>
                <a:gd name="T4" fmla="*/ 27 w 87"/>
                <a:gd name="T5" fmla="*/ 213 h 213"/>
                <a:gd name="T6" fmla="*/ 47 w 87"/>
                <a:gd name="T7" fmla="*/ 207 h 213"/>
                <a:gd name="T8" fmla="*/ 38 w 87"/>
                <a:gd name="T9" fmla="*/ 118 h 213"/>
                <a:gd name="T10" fmla="*/ 77 w 87"/>
                <a:gd name="T11" fmla="*/ 64 h 213"/>
                <a:gd name="T12" fmla="*/ 53 w 87"/>
                <a:gd name="T1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13">
                  <a:moveTo>
                    <a:pt x="53" y="0"/>
                  </a:moveTo>
                  <a:cubicBezTo>
                    <a:pt x="53" y="0"/>
                    <a:pt x="8" y="92"/>
                    <a:pt x="4" y="105"/>
                  </a:cubicBezTo>
                  <a:cubicBezTo>
                    <a:pt x="0" y="118"/>
                    <a:pt x="27" y="213"/>
                    <a:pt x="27" y="213"/>
                  </a:cubicBezTo>
                  <a:cubicBezTo>
                    <a:pt x="27" y="213"/>
                    <a:pt x="43" y="212"/>
                    <a:pt x="47" y="207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8" y="118"/>
                    <a:pt x="66" y="100"/>
                    <a:pt x="77" y="64"/>
                  </a:cubicBezTo>
                  <a:cubicBezTo>
                    <a:pt x="87" y="29"/>
                    <a:pt x="53" y="0"/>
                    <a:pt x="53" y="0"/>
                  </a:cubicBezTo>
                  <a:close/>
                </a:path>
              </a:pathLst>
            </a:custGeom>
            <a:solidFill>
              <a:srgbClr val="5F2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F5DE3C3-4DBB-49B6-88CD-AED8F3B96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7" y="2173"/>
              <a:ext cx="515" cy="346"/>
            </a:xfrm>
            <a:custGeom>
              <a:avLst/>
              <a:gdLst>
                <a:gd name="T0" fmla="*/ 17 w 123"/>
                <a:gd name="T1" fmla="*/ 0 h 83"/>
                <a:gd name="T2" fmla="*/ 115 w 123"/>
                <a:gd name="T3" fmla="*/ 1 h 83"/>
                <a:gd name="T4" fmla="*/ 123 w 123"/>
                <a:gd name="T5" fmla="*/ 7 h 83"/>
                <a:gd name="T6" fmla="*/ 116 w 123"/>
                <a:gd name="T7" fmla="*/ 77 h 83"/>
                <a:gd name="T8" fmla="*/ 108 w 123"/>
                <a:gd name="T9" fmla="*/ 83 h 83"/>
                <a:gd name="T10" fmla="*/ 10 w 123"/>
                <a:gd name="T11" fmla="*/ 81 h 83"/>
                <a:gd name="T12" fmla="*/ 0 w 123"/>
                <a:gd name="T13" fmla="*/ 75 h 83"/>
                <a:gd name="T14" fmla="*/ 7 w 123"/>
                <a:gd name="T15" fmla="*/ 5 h 83"/>
                <a:gd name="T16" fmla="*/ 17 w 123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83">
                  <a:moveTo>
                    <a:pt x="17" y="0"/>
                  </a:moveTo>
                  <a:cubicBezTo>
                    <a:pt x="115" y="1"/>
                    <a:pt x="115" y="1"/>
                    <a:pt x="115" y="1"/>
                  </a:cubicBezTo>
                  <a:cubicBezTo>
                    <a:pt x="120" y="2"/>
                    <a:pt x="123" y="4"/>
                    <a:pt x="123" y="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6" y="81"/>
                    <a:pt x="112" y="83"/>
                    <a:pt x="108" y="83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2" y="80"/>
                    <a:pt x="0" y="78"/>
                    <a:pt x="0" y="7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2"/>
                    <a:pt x="9" y="0"/>
                    <a:pt x="17" y="0"/>
                  </a:cubicBezTo>
                  <a:close/>
                </a:path>
              </a:pathLst>
            </a:custGeom>
            <a:solidFill>
              <a:srgbClr val="97A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B6F568C-F154-4BCE-B42C-70CF17C11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2168"/>
              <a:ext cx="511" cy="351"/>
            </a:xfrm>
            <a:custGeom>
              <a:avLst/>
              <a:gdLst>
                <a:gd name="T0" fmla="*/ 16 w 122"/>
                <a:gd name="T1" fmla="*/ 1 h 84"/>
                <a:gd name="T2" fmla="*/ 114 w 122"/>
                <a:gd name="T3" fmla="*/ 2 h 84"/>
                <a:gd name="T4" fmla="*/ 122 w 122"/>
                <a:gd name="T5" fmla="*/ 8 h 84"/>
                <a:gd name="T6" fmla="*/ 115 w 122"/>
                <a:gd name="T7" fmla="*/ 79 h 84"/>
                <a:gd name="T8" fmla="*/ 106 w 122"/>
                <a:gd name="T9" fmla="*/ 84 h 84"/>
                <a:gd name="T10" fmla="*/ 8 w 122"/>
                <a:gd name="T11" fmla="*/ 83 h 84"/>
                <a:gd name="T12" fmla="*/ 0 w 122"/>
                <a:gd name="T13" fmla="*/ 76 h 84"/>
                <a:gd name="T14" fmla="*/ 7 w 122"/>
                <a:gd name="T15" fmla="*/ 6 h 84"/>
                <a:gd name="T16" fmla="*/ 16 w 122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84">
                  <a:moveTo>
                    <a:pt x="16" y="1"/>
                  </a:moveTo>
                  <a:cubicBezTo>
                    <a:pt x="114" y="2"/>
                    <a:pt x="114" y="2"/>
                    <a:pt x="114" y="2"/>
                  </a:cubicBezTo>
                  <a:cubicBezTo>
                    <a:pt x="119" y="2"/>
                    <a:pt x="122" y="5"/>
                    <a:pt x="122" y="8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4" y="82"/>
                    <a:pt x="111" y="84"/>
                    <a:pt x="106" y="84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3" y="82"/>
                    <a:pt x="0" y="80"/>
                    <a:pt x="0" y="7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3"/>
                    <a:pt x="11" y="0"/>
                    <a:pt x="16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3808C192-8177-4FCD-8C7E-8292BA129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2022"/>
              <a:ext cx="184" cy="113"/>
            </a:xfrm>
            <a:custGeom>
              <a:avLst/>
              <a:gdLst>
                <a:gd name="T0" fmla="*/ 5 w 44"/>
                <a:gd name="T1" fmla="*/ 0 h 27"/>
                <a:gd name="T2" fmla="*/ 22 w 44"/>
                <a:gd name="T3" fmla="*/ 3 h 27"/>
                <a:gd name="T4" fmla="*/ 37 w 44"/>
                <a:gd name="T5" fmla="*/ 10 h 27"/>
                <a:gd name="T6" fmla="*/ 44 w 44"/>
                <a:gd name="T7" fmla="*/ 21 h 27"/>
                <a:gd name="T8" fmla="*/ 39 w 44"/>
                <a:gd name="T9" fmla="*/ 22 h 27"/>
                <a:gd name="T10" fmla="*/ 31 w 44"/>
                <a:gd name="T11" fmla="*/ 23 h 27"/>
                <a:gd name="T12" fmla="*/ 18 w 44"/>
                <a:gd name="T13" fmla="*/ 25 h 27"/>
                <a:gd name="T14" fmla="*/ 9 w 44"/>
                <a:gd name="T15" fmla="*/ 19 h 27"/>
                <a:gd name="T16" fmla="*/ 0 w 44"/>
                <a:gd name="T17" fmla="*/ 12 h 27"/>
                <a:gd name="T18" fmla="*/ 5 w 44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7">
                  <a:moveTo>
                    <a:pt x="5" y="0"/>
                  </a:moveTo>
                  <a:cubicBezTo>
                    <a:pt x="5" y="0"/>
                    <a:pt x="19" y="2"/>
                    <a:pt x="22" y="3"/>
                  </a:cubicBezTo>
                  <a:cubicBezTo>
                    <a:pt x="25" y="3"/>
                    <a:pt x="35" y="8"/>
                    <a:pt x="37" y="10"/>
                  </a:cubicBezTo>
                  <a:cubicBezTo>
                    <a:pt x="39" y="11"/>
                    <a:pt x="44" y="21"/>
                    <a:pt x="44" y="21"/>
                  </a:cubicBezTo>
                  <a:cubicBezTo>
                    <a:pt x="43" y="22"/>
                    <a:pt x="40" y="23"/>
                    <a:pt x="39" y="22"/>
                  </a:cubicBezTo>
                  <a:cubicBezTo>
                    <a:pt x="38" y="22"/>
                    <a:pt x="36" y="22"/>
                    <a:pt x="31" y="23"/>
                  </a:cubicBezTo>
                  <a:cubicBezTo>
                    <a:pt x="26" y="25"/>
                    <a:pt x="22" y="27"/>
                    <a:pt x="18" y="25"/>
                  </a:cubicBezTo>
                  <a:cubicBezTo>
                    <a:pt x="13" y="23"/>
                    <a:pt x="12" y="22"/>
                    <a:pt x="9" y="19"/>
                  </a:cubicBezTo>
                  <a:cubicBezTo>
                    <a:pt x="6" y="15"/>
                    <a:pt x="0" y="13"/>
                    <a:pt x="0" y="12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51DA5DF-9796-4463-A3B3-BDF71BE39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6" y="2014"/>
              <a:ext cx="63" cy="37"/>
            </a:xfrm>
            <a:custGeom>
              <a:avLst/>
              <a:gdLst>
                <a:gd name="T0" fmla="*/ 2 w 15"/>
                <a:gd name="T1" fmla="*/ 0 h 9"/>
                <a:gd name="T2" fmla="*/ 0 w 15"/>
                <a:gd name="T3" fmla="*/ 7 h 9"/>
                <a:gd name="T4" fmla="*/ 5 w 15"/>
                <a:gd name="T5" fmla="*/ 9 h 9"/>
                <a:gd name="T6" fmla="*/ 9 w 15"/>
                <a:gd name="T7" fmla="*/ 7 h 9"/>
                <a:gd name="T8" fmla="*/ 15 w 15"/>
                <a:gd name="T9" fmla="*/ 7 h 9"/>
                <a:gd name="T10" fmla="*/ 2 w 15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2" y="0"/>
                  </a:moveTo>
                  <a:cubicBezTo>
                    <a:pt x="1" y="2"/>
                    <a:pt x="0" y="7"/>
                    <a:pt x="0" y="7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5" y="7"/>
                    <a:pt x="15" y="7"/>
                    <a:pt x="15" y="7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62E7299D-3F96-43CA-B1FE-95DF410B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2035"/>
              <a:ext cx="172" cy="104"/>
            </a:xfrm>
            <a:custGeom>
              <a:avLst/>
              <a:gdLst>
                <a:gd name="T0" fmla="*/ 36 w 41"/>
                <a:gd name="T1" fmla="*/ 1 h 25"/>
                <a:gd name="T2" fmla="*/ 25 w 41"/>
                <a:gd name="T3" fmla="*/ 2 h 25"/>
                <a:gd name="T4" fmla="*/ 16 w 41"/>
                <a:gd name="T5" fmla="*/ 0 h 25"/>
                <a:gd name="T6" fmla="*/ 13 w 41"/>
                <a:gd name="T7" fmla="*/ 2 h 25"/>
                <a:gd name="T8" fmla="*/ 0 w 41"/>
                <a:gd name="T9" fmla="*/ 17 h 25"/>
                <a:gd name="T10" fmla="*/ 15 w 41"/>
                <a:gd name="T11" fmla="*/ 25 h 25"/>
                <a:gd name="T12" fmla="*/ 23 w 41"/>
                <a:gd name="T13" fmla="*/ 25 h 25"/>
                <a:gd name="T14" fmla="*/ 30 w 41"/>
                <a:gd name="T15" fmla="*/ 18 h 25"/>
                <a:gd name="T16" fmla="*/ 41 w 41"/>
                <a:gd name="T17" fmla="*/ 15 h 25"/>
                <a:gd name="T18" fmla="*/ 36 w 41"/>
                <a:gd name="T1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5">
                  <a:moveTo>
                    <a:pt x="36" y="1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8" y="19"/>
                    <a:pt x="30" y="18"/>
                  </a:cubicBezTo>
                  <a:cubicBezTo>
                    <a:pt x="33" y="17"/>
                    <a:pt x="41" y="15"/>
                    <a:pt x="41" y="1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93275A2-12AE-401D-B14F-A8E18CE1C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7" y="1550"/>
              <a:ext cx="541" cy="572"/>
            </a:xfrm>
            <a:custGeom>
              <a:avLst/>
              <a:gdLst>
                <a:gd name="T0" fmla="*/ 0 w 129"/>
                <a:gd name="T1" fmla="*/ 118 h 137"/>
                <a:gd name="T2" fmla="*/ 8 w 129"/>
                <a:gd name="T3" fmla="*/ 137 h 137"/>
                <a:gd name="T4" fmla="*/ 75 w 129"/>
                <a:gd name="T5" fmla="*/ 114 h 137"/>
                <a:gd name="T6" fmla="*/ 129 w 129"/>
                <a:gd name="T7" fmla="*/ 46 h 137"/>
                <a:gd name="T8" fmla="*/ 114 w 129"/>
                <a:gd name="T9" fmla="*/ 7 h 137"/>
                <a:gd name="T10" fmla="*/ 94 w 129"/>
                <a:gd name="T11" fmla="*/ 0 h 137"/>
                <a:gd name="T12" fmla="*/ 50 w 129"/>
                <a:gd name="T13" fmla="*/ 83 h 137"/>
                <a:gd name="T14" fmla="*/ 0 w 129"/>
                <a:gd name="T15" fmla="*/ 11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137">
                  <a:moveTo>
                    <a:pt x="0" y="118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71" y="116"/>
                    <a:pt x="75" y="114"/>
                  </a:cubicBezTo>
                  <a:cubicBezTo>
                    <a:pt x="78" y="111"/>
                    <a:pt x="129" y="46"/>
                    <a:pt x="129" y="46"/>
                  </a:cubicBezTo>
                  <a:cubicBezTo>
                    <a:pt x="129" y="46"/>
                    <a:pt x="125" y="14"/>
                    <a:pt x="114" y="7"/>
                  </a:cubicBezTo>
                  <a:cubicBezTo>
                    <a:pt x="103" y="0"/>
                    <a:pt x="94" y="0"/>
                    <a:pt x="94" y="0"/>
                  </a:cubicBezTo>
                  <a:cubicBezTo>
                    <a:pt x="50" y="83"/>
                    <a:pt x="50" y="83"/>
                    <a:pt x="50" y="83"/>
                  </a:cubicBezTo>
                  <a:lnTo>
                    <a:pt x="0" y="118"/>
                  </a:lnTo>
                  <a:close/>
                </a:path>
              </a:pathLst>
            </a:custGeom>
            <a:solidFill>
              <a:srgbClr val="FF6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5A5AD049-A218-4AD9-BD57-CE30AC691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" y="3965"/>
              <a:ext cx="160" cy="84"/>
            </a:xfrm>
            <a:custGeom>
              <a:avLst/>
              <a:gdLst>
                <a:gd name="T0" fmla="*/ 38 w 38"/>
                <a:gd name="T1" fmla="*/ 0 h 20"/>
                <a:gd name="T2" fmla="*/ 38 w 38"/>
                <a:gd name="T3" fmla="*/ 20 h 20"/>
                <a:gd name="T4" fmla="*/ 0 w 38"/>
                <a:gd name="T5" fmla="*/ 20 h 20"/>
                <a:gd name="T6" fmla="*/ 19 w 38"/>
                <a:gd name="T7" fmla="*/ 9 h 20"/>
                <a:gd name="T8" fmla="*/ 22 w 38"/>
                <a:gd name="T9" fmla="*/ 0 h 20"/>
                <a:gd name="T10" fmla="*/ 38 w 38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0">
                  <a:moveTo>
                    <a:pt x="38" y="0"/>
                  </a:moveTo>
                  <a:cubicBezTo>
                    <a:pt x="38" y="20"/>
                    <a:pt x="38" y="20"/>
                    <a:pt x="3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12"/>
                    <a:pt x="19" y="9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9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74EDC20-723B-421B-A3D3-307562F0A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7" y="3965"/>
              <a:ext cx="164" cy="84"/>
            </a:xfrm>
            <a:custGeom>
              <a:avLst/>
              <a:gdLst>
                <a:gd name="T0" fmla="*/ 39 w 39"/>
                <a:gd name="T1" fmla="*/ 0 h 20"/>
                <a:gd name="T2" fmla="*/ 39 w 39"/>
                <a:gd name="T3" fmla="*/ 20 h 20"/>
                <a:gd name="T4" fmla="*/ 0 w 39"/>
                <a:gd name="T5" fmla="*/ 20 h 20"/>
                <a:gd name="T6" fmla="*/ 20 w 39"/>
                <a:gd name="T7" fmla="*/ 9 h 20"/>
                <a:gd name="T8" fmla="*/ 23 w 39"/>
                <a:gd name="T9" fmla="*/ 0 h 20"/>
                <a:gd name="T10" fmla="*/ 39 w 39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20">
                  <a:moveTo>
                    <a:pt x="39" y="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2" y="12"/>
                    <a:pt x="20" y="9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9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CD7BA45E-E18A-4927-8392-741E96B25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" y="1257"/>
              <a:ext cx="393" cy="485"/>
            </a:xfrm>
            <a:custGeom>
              <a:avLst/>
              <a:gdLst>
                <a:gd name="T0" fmla="*/ 71 w 94"/>
                <a:gd name="T1" fmla="*/ 25 h 116"/>
                <a:gd name="T2" fmla="*/ 75 w 94"/>
                <a:gd name="T3" fmla="*/ 46 h 116"/>
                <a:gd name="T4" fmla="*/ 94 w 94"/>
                <a:gd name="T5" fmla="*/ 57 h 116"/>
                <a:gd name="T6" fmla="*/ 21 w 94"/>
                <a:gd name="T7" fmla="*/ 116 h 116"/>
                <a:gd name="T8" fmla="*/ 30 w 94"/>
                <a:gd name="T9" fmla="*/ 60 h 116"/>
                <a:gd name="T10" fmla="*/ 40 w 94"/>
                <a:gd name="T11" fmla="*/ 49 h 116"/>
                <a:gd name="T12" fmla="*/ 43 w 94"/>
                <a:gd name="T13" fmla="*/ 31 h 116"/>
                <a:gd name="T14" fmla="*/ 67 w 94"/>
                <a:gd name="T15" fmla="*/ 0 h 116"/>
                <a:gd name="T16" fmla="*/ 71 w 94"/>
                <a:gd name="T17" fmla="*/ 2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16">
                  <a:moveTo>
                    <a:pt x="71" y="25"/>
                  </a:moveTo>
                  <a:cubicBezTo>
                    <a:pt x="71" y="36"/>
                    <a:pt x="73" y="41"/>
                    <a:pt x="75" y="46"/>
                  </a:cubicBezTo>
                  <a:cubicBezTo>
                    <a:pt x="77" y="51"/>
                    <a:pt x="94" y="57"/>
                    <a:pt x="94" y="57"/>
                  </a:cubicBezTo>
                  <a:cubicBezTo>
                    <a:pt x="94" y="57"/>
                    <a:pt x="41" y="116"/>
                    <a:pt x="21" y="116"/>
                  </a:cubicBezTo>
                  <a:cubicBezTo>
                    <a:pt x="0" y="115"/>
                    <a:pt x="30" y="60"/>
                    <a:pt x="30" y="60"/>
                  </a:cubicBezTo>
                  <a:cubicBezTo>
                    <a:pt x="30" y="60"/>
                    <a:pt x="38" y="55"/>
                    <a:pt x="40" y="49"/>
                  </a:cubicBezTo>
                  <a:cubicBezTo>
                    <a:pt x="42" y="44"/>
                    <a:pt x="43" y="31"/>
                    <a:pt x="43" y="31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71" y="25"/>
                  </a:ln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8147CE05-BAB5-4356-A2E5-8D1A02AEA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5" y="1120"/>
              <a:ext cx="256" cy="326"/>
            </a:xfrm>
            <a:custGeom>
              <a:avLst/>
              <a:gdLst>
                <a:gd name="T0" fmla="*/ 12 w 61"/>
                <a:gd name="T1" fmla="*/ 0 h 78"/>
                <a:gd name="T2" fmla="*/ 2 w 61"/>
                <a:gd name="T3" fmla="*/ 10 h 78"/>
                <a:gd name="T4" fmla="*/ 1 w 61"/>
                <a:gd name="T5" fmla="*/ 30 h 78"/>
                <a:gd name="T6" fmla="*/ 3 w 61"/>
                <a:gd name="T7" fmla="*/ 58 h 78"/>
                <a:gd name="T8" fmla="*/ 6 w 61"/>
                <a:gd name="T9" fmla="*/ 76 h 78"/>
                <a:gd name="T10" fmla="*/ 28 w 61"/>
                <a:gd name="T11" fmla="*/ 76 h 78"/>
                <a:gd name="T12" fmla="*/ 48 w 61"/>
                <a:gd name="T13" fmla="*/ 42 h 78"/>
                <a:gd name="T14" fmla="*/ 60 w 61"/>
                <a:gd name="T15" fmla="*/ 32 h 78"/>
                <a:gd name="T16" fmla="*/ 48 w 61"/>
                <a:gd name="T17" fmla="*/ 11 h 78"/>
                <a:gd name="T18" fmla="*/ 19 w 61"/>
                <a:gd name="T19" fmla="*/ 3 h 78"/>
                <a:gd name="T20" fmla="*/ 12 w 61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78">
                  <a:moveTo>
                    <a:pt x="12" y="0"/>
                  </a:moveTo>
                  <a:cubicBezTo>
                    <a:pt x="8" y="2"/>
                    <a:pt x="2" y="7"/>
                    <a:pt x="2" y="10"/>
                  </a:cubicBezTo>
                  <a:cubicBezTo>
                    <a:pt x="2" y="14"/>
                    <a:pt x="0" y="24"/>
                    <a:pt x="1" y="30"/>
                  </a:cubicBezTo>
                  <a:cubicBezTo>
                    <a:pt x="1" y="36"/>
                    <a:pt x="2" y="51"/>
                    <a:pt x="3" y="58"/>
                  </a:cubicBezTo>
                  <a:cubicBezTo>
                    <a:pt x="4" y="65"/>
                    <a:pt x="4" y="75"/>
                    <a:pt x="6" y="76"/>
                  </a:cubicBezTo>
                  <a:cubicBezTo>
                    <a:pt x="8" y="77"/>
                    <a:pt x="24" y="78"/>
                    <a:pt x="28" y="76"/>
                  </a:cubicBezTo>
                  <a:cubicBezTo>
                    <a:pt x="31" y="74"/>
                    <a:pt x="49" y="57"/>
                    <a:pt x="48" y="42"/>
                  </a:cubicBezTo>
                  <a:cubicBezTo>
                    <a:pt x="48" y="42"/>
                    <a:pt x="54" y="45"/>
                    <a:pt x="60" y="32"/>
                  </a:cubicBezTo>
                  <a:cubicBezTo>
                    <a:pt x="61" y="28"/>
                    <a:pt x="49" y="15"/>
                    <a:pt x="48" y="11"/>
                  </a:cubicBezTo>
                  <a:cubicBezTo>
                    <a:pt x="44" y="1"/>
                    <a:pt x="24" y="4"/>
                    <a:pt x="19" y="3"/>
                  </a:cubicBezTo>
                  <a:cubicBezTo>
                    <a:pt x="13" y="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4E6B34EE-2368-415D-BE77-89C42E733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4" y="1032"/>
              <a:ext cx="323" cy="330"/>
            </a:xfrm>
            <a:custGeom>
              <a:avLst/>
              <a:gdLst>
                <a:gd name="T0" fmla="*/ 7 w 77"/>
                <a:gd name="T1" fmla="*/ 31 h 79"/>
                <a:gd name="T2" fmla="*/ 13 w 77"/>
                <a:gd name="T3" fmla="*/ 29 h 79"/>
                <a:gd name="T4" fmla="*/ 32 w 77"/>
                <a:gd name="T5" fmla="*/ 31 h 79"/>
                <a:gd name="T6" fmla="*/ 44 w 77"/>
                <a:gd name="T7" fmla="*/ 28 h 79"/>
                <a:gd name="T8" fmla="*/ 46 w 77"/>
                <a:gd name="T9" fmla="*/ 40 h 79"/>
                <a:gd name="T10" fmla="*/ 52 w 77"/>
                <a:gd name="T11" fmla="*/ 48 h 79"/>
                <a:gd name="T12" fmla="*/ 52 w 77"/>
                <a:gd name="T13" fmla="*/ 54 h 79"/>
                <a:gd name="T14" fmla="*/ 59 w 77"/>
                <a:gd name="T15" fmla="*/ 50 h 79"/>
                <a:gd name="T16" fmla="*/ 59 w 77"/>
                <a:gd name="T17" fmla="*/ 59 h 79"/>
                <a:gd name="T18" fmla="*/ 53 w 77"/>
                <a:gd name="T19" fmla="*/ 63 h 79"/>
                <a:gd name="T20" fmla="*/ 54 w 77"/>
                <a:gd name="T21" fmla="*/ 71 h 79"/>
                <a:gd name="T22" fmla="*/ 56 w 77"/>
                <a:gd name="T23" fmla="*/ 79 h 79"/>
                <a:gd name="T24" fmla="*/ 68 w 77"/>
                <a:gd name="T25" fmla="*/ 53 h 79"/>
                <a:gd name="T26" fmla="*/ 66 w 77"/>
                <a:gd name="T27" fmla="*/ 23 h 79"/>
                <a:gd name="T28" fmla="*/ 50 w 77"/>
                <a:gd name="T29" fmla="*/ 6 h 79"/>
                <a:gd name="T30" fmla="*/ 14 w 77"/>
                <a:gd name="T31" fmla="*/ 5 h 79"/>
                <a:gd name="T32" fmla="*/ 6 w 77"/>
                <a:gd name="T33" fmla="*/ 0 h 79"/>
                <a:gd name="T34" fmla="*/ 3 w 77"/>
                <a:gd name="T35" fmla="*/ 19 h 79"/>
                <a:gd name="T36" fmla="*/ 7 w 77"/>
                <a:gd name="T3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79">
                  <a:moveTo>
                    <a:pt x="7" y="31"/>
                  </a:moveTo>
                  <a:cubicBezTo>
                    <a:pt x="7" y="31"/>
                    <a:pt x="9" y="27"/>
                    <a:pt x="13" y="29"/>
                  </a:cubicBezTo>
                  <a:cubicBezTo>
                    <a:pt x="17" y="31"/>
                    <a:pt x="25" y="32"/>
                    <a:pt x="32" y="31"/>
                  </a:cubicBezTo>
                  <a:cubicBezTo>
                    <a:pt x="38" y="31"/>
                    <a:pt x="44" y="28"/>
                    <a:pt x="44" y="28"/>
                  </a:cubicBezTo>
                  <a:cubicBezTo>
                    <a:pt x="44" y="28"/>
                    <a:pt x="44" y="37"/>
                    <a:pt x="46" y="40"/>
                  </a:cubicBezTo>
                  <a:cubicBezTo>
                    <a:pt x="48" y="42"/>
                    <a:pt x="52" y="45"/>
                    <a:pt x="52" y="48"/>
                  </a:cubicBezTo>
                  <a:cubicBezTo>
                    <a:pt x="52" y="51"/>
                    <a:pt x="52" y="54"/>
                    <a:pt x="52" y="54"/>
                  </a:cubicBezTo>
                  <a:cubicBezTo>
                    <a:pt x="52" y="54"/>
                    <a:pt x="56" y="49"/>
                    <a:pt x="59" y="50"/>
                  </a:cubicBezTo>
                  <a:cubicBezTo>
                    <a:pt x="62" y="51"/>
                    <a:pt x="62" y="57"/>
                    <a:pt x="59" y="59"/>
                  </a:cubicBezTo>
                  <a:cubicBezTo>
                    <a:pt x="56" y="62"/>
                    <a:pt x="53" y="63"/>
                    <a:pt x="53" y="63"/>
                  </a:cubicBezTo>
                  <a:cubicBezTo>
                    <a:pt x="53" y="63"/>
                    <a:pt x="53" y="67"/>
                    <a:pt x="54" y="71"/>
                  </a:cubicBezTo>
                  <a:cubicBezTo>
                    <a:pt x="54" y="74"/>
                    <a:pt x="56" y="79"/>
                    <a:pt x="56" y="79"/>
                  </a:cubicBezTo>
                  <a:cubicBezTo>
                    <a:pt x="56" y="79"/>
                    <a:pt x="63" y="61"/>
                    <a:pt x="68" y="53"/>
                  </a:cubicBezTo>
                  <a:cubicBezTo>
                    <a:pt x="74" y="45"/>
                    <a:pt x="77" y="29"/>
                    <a:pt x="66" y="23"/>
                  </a:cubicBezTo>
                  <a:cubicBezTo>
                    <a:pt x="66" y="23"/>
                    <a:pt x="66" y="8"/>
                    <a:pt x="50" y="6"/>
                  </a:cubicBezTo>
                  <a:cubicBezTo>
                    <a:pt x="34" y="3"/>
                    <a:pt x="21" y="7"/>
                    <a:pt x="14" y="5"/>
                  </a:cubicBezTo>
                  <a:cubicBezTo>
                    <a:pt x="7" y="2"/>
                    <a:pt x="6" y="0"/>
                    <a:pt x="6" y="0"/>
                  </a:cubicBezTo>
                  <a:cubicBezTo>
                    <a:pt x="6" y="0"/>
                    <a:pt x="0" y="12"/>
                    <a:pt x="3" y="19"/>
                  </a:cubicBezTo>
                  <a:cubicBezTo>
                    <a:pt x="6" y="27"/>
                    <a:pt x="7" y="31"/>
                    <a:pt x="7" y="31"/>
                  </a:cubicBezTo>
                  <a:close/>
                </a:path>
              </a:pathLst>
            </a:custGeom>
            <a:solidFill>
              <a:srgbClr val="7B2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669F76A9-3522-4212-ADD9-026A68375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1224"/>
              <a:ext cx="201" cy="234"/>
            </a:xfrm>
            <a:custGeom>
              <a:avLst/>
              <a:gdLst>
                <a:gd name="T0" fmla="*/ 1 w 48"/>
                <a:gd name="T1" fmla="*/ 23 h 56"/>
                <a:gd name="T2" fmla="*/ 4 w 48"/>
                <a:gd name="T3" fmla="*/ 29 h 56"/>
                <a:gd name="T4" fmla="*/ 13 w 48"/>
                <a:gd name="T5" fmla="*/ 26 h 56"/>
                <a:gd name="T6" fmla="*/ 27 w 48"/>
                <a:gd name="T7" fmla="*/ 31 h 56"/>
                <a:gd name="T8" fmla="*/ 42 w 48"/>
                <a:gd name="T9" fmla="*/ 16 h 56"/>
                <a:gd name="T10" fmla="*/ 45 w 48"/>
                <a:gd name="T11" fmla="*/ 0 h 56"/>
                <a:gd name="T12" fmla="*/ 48 w 48"/>
                <a:gd name="T13" fmla="*/ 3 h 56"/>
                <a:gd name="T14" fmla="*/ 46 w 48"/>
                <a:gd name="T15" fmla="*/ 25 h 56"/>
                <a:gd name="T16" fmla="*/ 31 w 48"/>
                <a:gd name="T17" fmla="*/ 51 h 56"/>
                <a:gd name="T18" fmla="*/ 5 w 48"/>
                <a:gd name="T19" fmla="*/ 51 h 56"/>
                <a:gd name="T20" fmla="*/ 1 w 48"/>
                <a:gd name="T21" fmla="*/ 34 h 56"/>
                <a:gd name="T22" fmla="*/ 1 w 48"/>
                <a:gd name="T23" fmla="*/ 2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1" y="23"/>
                  </a:moveTo>
                  <a:cubicBezTo>
                    <a:pt x="1" y="26"/>
                    <a:pt x="2" y="29"/>
                    <a:pt x="4" y="29"/>
                  </a:cubicBezTo>
                  <a:cubicBezTo>
                    <a:pt x="7" y="29"/>
                    <a:pt x="7" y="26"/>
                    <a:pt x="13" y="26"/>
                  </a:cubicBezTo>
                  <a:cubicBezTo>
                    <a:pt x="19" y="26"/>
                    <a:pt x="23" y="30"/>
                    <a:pt x="27" y="31"/>
                  </a:cubicBezTo>
                  <a:cubicBezTo>
                    <a:pt x="30" y="32"/>
                    <a:pt x="40" y="23"/>
                    <a:pt x="42" y="16"/>
                  </a:cubicBezTo>
                  <a:cubicBezTo>
                    <a:pt x="44" y="8"/>
                    <a:pt x="45" y="0"/>
                    <a:pt x="45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6" y="17"/>
                    <a:pt x="46" y="25"/>
                  </a:cubicBezTo>
                  <a:cubicBezTo>
                    <a:pt x="45" y="34"/>
                    <a:pt x="41" y="46"/>
                    <a:pt x="31" y="51"/>
                  </a:cubicBezTo>
                  <a:cubicBezTo>
                    <a:pt x="22" y="56"/>
                    <a:pt x="7" y="54"/>
                    <a:pt x="5" y="51"/>
                  </a:cubicBezTo>
                  <a:cubicBezTo>
                    <a:pt x="2" y="48"/>
                    <a:pt x="2" y="39"/>
                    <a:pt x="1" y="34"/>
                  </a:cubicBezTo>
                  <a:cubicBezTo>
                    <a:pt x="0" y="30"/>
                    <a:pt x="1" y="23"/>
                    <a:pt x="1" y="23"/>
                  </a:cubicBezTo>
                  <a:close/>
                </a:path>
              </a:pathLst>
            </a:custGeom>
            <a:solidFill>
              <a:srgbClr val="7B2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2240B4A7-CE8D-48C9-A37F-ADB760BC3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" y="2256"/>
              <a:ext cx="402" cy="1705"/>
            </a:xfrm>
            <a:custGeom>
              <a:avLst/>
              <a:gdLst>
                <a:gd name="T0" fmla="*/ 78 w 96"/>
                <a:gd name="T1" fmla="*/ 9 h 408"/>
                <a:gd name="T2" fmla="*/ 95 w 96"/>
                <a:gd name="T3" fmla="*/ 141 h 408"/>
                <a:gd name="T4" fmla="*/ 96 w 96"/>
                <a:gd name="T5" fmla="*/ 408 h 408"/>
                <a:gd name="T6" fmla="*/ 69 w 96"/>
                <a:gd name="T7" fmla="*/ 408 h 408"/>
                <a:gd name="T8" fmla="*/ 37 w 96"/>
                <a:gd name="T9" fmla="*/ 172 h 408"/>
                <a:gd name="T10" fmla="*/ 0 w 96"/>
                <a:gd name="T11" fmla="*/ 0 h 408"/>
                <a:gd name="T12" fmla="*/ 78 w 96"/>
                <a:gd name="T13" fmla="*/ 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08">
                  <a:moveTo>
                    <a:pt x="78" y="9"/>
                  </a:moveTo>
                  <a:cubicBezTo>
                    <a:pt x="78" y="9"/>
                    <a:pt x="95" y="72"/>
                    <a:pt x="95" y="141"/>
                  </a:cubicBezTo>
                  <a:cubicBezTo>
                    <a:pt x="96" y="209"/>
                    <a:pt x="96" y="408"/>
                    <a:pt x="96" y="408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9" y="408"/>
                    <a:pt x="47" y="216"/>
                    <a:pt x="37" y="172"/>
                  </a:cubicBezTo>
                  <a:cubicBezTo>
                    <a:pt x="26" y="128"/>
                    <a:pt x="0" y="0"/>
                    <a:pt x="0" y="0"/>
                  </a:cubicBezTo>
                  <a:lnTo>
                    <a:pt x="78" y="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4FB06172-D4AB-4F91-BCB7-B6000FC43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" y="2252"/>
              <a:ext cx="293" cy="1713"/>
            </a:xfrm>
            <a:custGeom>
              <a:avLst/>
              <a:gdLst>
                <a:gd name="T0" fmla="*/ 70 w 70"/>
                <a:gd name="T1" fmla="*/ 80 h 410"/>
                <a:gd name="T2" fmla="*/ 63 w 70"/>
                <a:gd name="T3" fmla="*/ 204 h 410"/>
                <a:gd name="T4" fmla="*/ 63 w 70"/>
                <a:gd name="T5" fmla="*/ 409 h 410"/>
                <a:gd name="T6" fmla="*/ 38 w 70"/>
                <a:gd name="T7" fmla="*/ 409 h 410"/>
                <a:gd name="T8" fmla="*/ 10 w 70"/>
                <a:gd name="T9" fmla="*/ 164 h 410"/>
                <a:gd name="T10" fmla="*/ 5 w 70"/>
                <a:gd name="T11" fmla="*/ 47 h 410"/>
                <a:gd name="T12" fmla="*/ 16 w 70"/>
                <a:gd name="T13" fmla="*/ 0 h 410"/>
                <a:gd name="T14" fmla="*/ 52 w 70"/>
                <a:gd name="T15" fmla="*/ 10 h 410"/>
                <a:gd name="T16" fmla="*/ 70 w 70"/>
                <a:gd name="T17" fmla="*/ 8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410">
                  <a:moveTo>
                    <a:pt x="70" y="80"/>
                  </a:moveTo>
                  <a:cubicBezTo>
                    <a:pt x="70" y="80"/>
                    <a:pt x="64" y="183"/>
                    <a:pt x="63" y="204"/>
                  </a:cubicBezTo>
                  <a:cubicBezTo>
                    <a:pt x="62" y="224"/>
                    <a:pt x="63" y="409"/>
                    <a:pt x="63" y="409"/>
                  </a:cubicBezTo>
                  <a:cubicBezTo>
                    <a:pt x="63" y="409"/>
                    <a:pt x="38" y="410"/>
                    <a:pt x="38" y="409"/>
                  </a:cubicBezTo>
                  <a:cubicBezTo>
                    <a:pt x="38" y="409"/>
                    <a:pt x="13" y="214"/>
                    <a:pt x="10" y="164"/>
                  </a:cubicBezTo>
                  <a:cubicBezTo>
                    <a:pt x="7" y="113"/>
                    <a:pt x="9" y="54"/>
                    <a:pt x="5" y="47"/>
                  </a:cubicBezTo>
                  <a:cubicBezTo>
                    <a:pt x="0" y="40"/>
                    <a:pt x="16" y="0"/>
                    <a:pt x="16" y="0"/>
                  </a:cubicBezTo>
                  <a:cubicBezTo>
                    <a:pt x="52" y="10"/>
                    <a:pt x="52" y="10"/>
                    <a:pt x="52" y="10"/>
                  </a:cubicBezTo>
                  <a:lnTo>
                    <a:pt x="70" y="8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22D94CFB-C940-4975-9CC3-4D0091617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" y="3965"/>
              <a:ext cx="159" cy="84"/>
            </a:xfrm>
            <a:custGeom>
              <a:avLst/>
              <a:gdLst>
                <a:gd name="T0" fmla="*/ 0 w 38"/>
                <a:gd name="T1" fmla="*/ 0 h 20"/>
                <a:gd name="T2" fmla="*/ 0 w 38"/>
                <a:gd name="T3" fmla="*/ 20 h 20"/>
                <a:gd name="T4" fmla="*/ 38 w 38"/>
                <a:gd name="T5" fmla="*/ 20 h 20"/>
                <a:gd name="T6" fmla="*/ 19 w 38"/>
                <a:gd name="T7" fmla="*/ 9 h 20"/>
                <a:gd name="T8" fmla="*/ 16 w 38"/>
                <a:gd name="T9" fmla="*/ 0 h 20"/>
                <a:gd name="T10" fmla="*/ 0 w 38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0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7" y="12"/>
                    <a:pt x="19" y="9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C2C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4E6495F-76FC-449A-B8E6-E63F75E58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3965"/>
              <a:ext cx="163" cy="84"/>
            </a:xfrm>
            <a:custGeom>
              <a:avLst/>
              <a:gdLst>
                <a:gd name="T0" fmla="*/ 0 w 39"/>
                <a:gd name="T1" fmla="*/ 0 h 20"/>
                <a:gd name="T2" fmla="*/ 0 w 39"/>
                <a:gd name="T3" fmla="*/ 20 h 20"/>
                <a:gd name="T4" fmla="*/ 39 w 39"/>
                <a:gd name="T5" fmla="*/ 20 h 20"/>
                <a:gd name="T6" fmla="*/ 19 w 39"/>
                <a:gd name="T7" fmla="*/ 9 h 20"/>
                <a:gd name="T8" fmla="*/ 16 w 39"/>
                <a:gd name="T9" fmla="*/ 0 h 20"/>
                <a:gd name="T10" fmla="*/ 0 w 39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20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7" y="12"/>
                    <a:pt x="19" y="9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C2C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EB9680C6-B1FF-459D-96BD-14A2BD2F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" y="2256"/>
              <a:ext cx="406" cy="1705"/>
            </a:xfrm>
            <a:custGeom>
              <a:avLst/>
              <a:gdLst>
                <a:gd name="T0" fmla="*/ 18 w 97"/>
                <a:gd name="T1" fmla="*/ 9 h 408"/>
                <a:gd name="T2" fmla="*/ 1 w 97"/>
                <a:gd name="T3" fmla="*/ 141 h 408"/>
                <a:gd name="T4" fmla="*/ 0 w 97"/>
                <a:gd name="T5" fmla="*/ 408 h 408"/>
                <a:gd name="T6" fmla="*/ 28 w 97"/>
                <a:gd name="T7" fmla="*/ 408 h 408"/>
                <a:gd name="T8" fmla="*/ 60 w 97"/>
                <a:gd name="T9" fmla="*/ 172 h 408"/>
                <a:gd name="T10" fmla="*/ 97 w 97"/>
                <a:gd name="T11" fmla="*/ 0 h 408"/>
                <a:gd name="T12" fmla="*/ 18 w 97"/>
                <a:gd name="T13" fmla="*/ 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408">
                  <a:moveTo>
                    <a:pt x="18" y="9"/>
                  </a:moveTo>
                  <a:cubicBezTo>
                    <a:pt x="18" y="9"/>
                    <a:pt x="1" y="72"/>
                    <a:pt x="1" y="141"/>
                  </a:cubicBezTo>
                  <a:cubicBezTo>
                    <a:pt x="1" y="209"/>
                    <a:pt x="0" y="408"/>
                    <a:pt x="0" y="408"/>
                  </a:cubicBezTo>
                  <a:cubicBezTo>
                    <a:pt x="28" y="408"/>
                    <a:pt x="28" y="408"/>
                    <a:pt x="28" y="408"/>
                  </a:cubicBezTo>
                  <a:cubicBezTo>
                    <a:pt x="28" y="408"/>
                    <a:pt x="49" y="216"/>
                    <a:pt x="60" y="172"/>
                  </a:cubicBezTo>
                  <a:cubicBezTo>
                    <a:pt x="70" y="128"/>
                    <a:pt x="97" y="0"/>
                    <a:pt x="97" y="0"/>
                  </a:cubicBezTo>
                  <a:lnTo>
                    <a:pt x="18" y="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95E2BF09-7C95-4EF0-916E-60DA4DFDC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" y="2252"/>
              <a:ext cx="289" cy="1713"/>
            </a:xfrm>
            <a:custGeom>
              <a:avLst/>
              <a:gdLst>
                <a:gd name="T0" fmla="*/ 0 w 69"/>
                <a:gd name="T1" fmla="*/ 80 h 410"/>
                <a:gd name="T2" fmla="*/ 6 w 69"/>
                <a:gd name="T3" fmla="*/ 204 h 410"/>
                <a:gd name="T4" fmla="*/ 23 w 69"/>
                <a:gd name="T5" fmla="*/ 409 h 410"/>
                <a:gd name="T6" fmla="*/ 49 w 69"/>
                <a:gd name="T7" fmla="*/ 409 h 410"/>
                <a:gd name="T8" fmla="*/ 63 w 69"/>
                <a:gd name="T9" fmla="*/ 164 h 410"/>
                <a:gd name="T10" fmla="*/ 65 w 69"/>
                <a:gd name="T11" fmla="*/ 47 h 410"/>
                <a:gd name="T12" fmla="*/ 53 w 69"/>
                <a:gd name="T13" fmla="*/ 0 h 410"/>
                <a:gd name="T14" fmla="*/ 17 w 69"/>
                <a:gd name="T15" fmla="*/ 10 h 410"/>
                <a:gd name="T16" fmla="*/ 0 w 69"/>
                <a:gd name="T17" fmla="*/ 8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10">
                  <a:moveTo>
                    <a:pt x="0" y="80"/>
                  </a:moveTo>
                  <a:cubicBezTo>
                    <a:pt x="0" y="80"/>
                    <a:pt x="5" y="183"/>
                    <a:pt x="6" y="204"/>
                  </a:cubicBezTo>
                  <a:cubicBezTo>
                    <a:pt x="7" y="224"/>
                    <a:pt x="23" y="409"/>
                    <a:pt x="23" y="409"/>
                  </a:cubicBezTo>
                  <a:cubicBezTo>
                    <a:pt x="23" y="409"/>
                    <a:pt x="49" y="410"/>
                    <a:pt x="49" y="409"/>
                  </a:cubicBezTo>
                  <a:cubicBezTo>
                    <a:pt x="49" y="409"/>
                    <a:pt x="60" y="214"/>
                    <a:pt x="63" y="164"/>
                  </a:cubicBezTo>
                  <a:cubicBezTo>
                    <a:pt x="66" y="113"/>
                    <a:pt x="61" y="54"/>
                    <a:pt x="65" y="47"/>
                  </a:cubicBezTo>
                  <a:cubicBezTo>
                    <a:pt x="69" y="40"/>
                    <a:pt x="53" y="0"/>
                    <a:pt x="53" y="0"/>
                  </a:cubicBezTo>
                  <a:cubicBezTo>
                    <a:pt x="17" y="10"/>
                    <a:pt x="17" y="10"/>
                    <a:pt x="17" y="1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E31346A-E115-45AC-9D75-DC865DC46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475"/>
              <a:ext cx="544" cy="844"/>
            </a:xfrm>
            <a:custGeom>
              <a:avLst/>
              <a:gdLst>
                <a:gd name="T0" fmla="*/ 91 w 130"/>
                <a:gd name="T1" fmla="*/ 0 h 202"/>
                <a:gd name="T2" fmla="*/ 130 w 130"/>
                <a:gd name="T3" fmla="*/ 25 h 202"/>
                <a:gd name="T4" fmla="*/ 113 w 130"/>
                <a:gd name="T5" fmla="*/ 78 h 202"/>
                <a:gd name="T6" fmla="*/ 100 w 130"/>
                <a:gd name="T7" fmla="*/ 196 h 202"/>
                <a:gd name="T8" fmla="*/ 36 w 130"/>
                <a:gd name="T9" fmla="*/ 196 h 202"/>
                <a:gd name="T10" fmla="*/ 0 w 130"/>
                <a:gd name="T11" fmla="*/ 186 h 202"/>
                <a:gd name="T12" fmla="*/ 3 w 130"/>
                <a:gd name="T13" fmla="*/ 63 h 202"/>
                <a:gd name="T14" fmla="*/ 10 w 130"/>
                <a:gd name="T15" fmla="*/ 18 h 202"/>
                <a:gd name="T16" fmla="*/ 31 w 130"/>
                <a:gd name="T17" fmla="*/ 7 h 202"/>
                <a:gd name="T18" fmla="*/ 42 w 130"/>
                <a:gd name="T19" fmla="*/ 16 h 202"/>
                <a:gd name="T20" fmla="*/ 91 w 130"/>
                <a:gd name="T2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0" h="202">
                  <a:moveTo>
                    <a:pt x="91" y="0"/>
                  </a:move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14" y="63"/>
                    <a:pt x="113" y="78"/>
                  </a:cubicBezTo>
                  <a:cubicBezTo>
                    <a:pt x="112" y="93"/>
                    <a:pt x="100" y="196"/>
                    <a:pt x="100" y="196"/>
                  </a:cubicBezTo>
                  <a:cubicBezTo>
                    <a:pt x="100" y="196"/>
                    <a:pt x="63" y="202"/>
                    <a:pt x="36" y="196"/>
                  </a:cubicBezTo>
                  <a:cubicBezTo>
                    <a:pt x="10" y="190"/>
                    <a:pt x="0" y="186"/>
                    <a:pt x="0" y="186"/>
                  </a:cubicBezTo>
                  <a:cubicBezTo>
                    <a:pt x="0" y="186"/>
                    <a:pt x="1" y="78"/>
                    <a:pt x="3" y="63"/>
                  </a:cubicBezTo>
                  <a:cubicBezTo>
                    <a:pt x="5" y="48"/>
                    <a:pt x="10" y="18"/>
                    <a:pt x="10" y="1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42" y="16"/>
                    <a:pt x="42" y="16"/>
                    <a:pt x="42" y="1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89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C469CE28-8361-46E0-8B49-B1F2106A4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462"/>
              <a:ext cx="205" cy="134"/>
            </a:xfrm>
            <a:custGeom>
              <a:avLst/>
              <a:gdLst>
                <a:gd name="T0" fmla="*/ 176 w 205"/>
                <a:gd name="T1" fmla="*/ 0 h 134"/>
                <a:gd name="T2" fmla="*/ 0 w 205"/>
                <a:gd name="T3" fmla="*/ 80 h 134"/>
                <a:gd name="T4" fmla="*/ 50 w 205"/>
                <a:gd name="T5" fmla="*/ 134 h 134"/>
                <a:gd name="T6" fmla="*/ 205 w 205"/>
                <a:gd name="T7" fmla="*/ 13 h 134"/>
                <a:gd name="T8" fmla="*/ 176 w 205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34">
                  <a:moveTo>
                    <a:pt x="176" y="0"/>
                  </a:moveTo>
                  <a:lnTo>
                    <a:pt x="0" y="80"/>
                  </a:lnTo>
                  <a:lnTo>
                    <a:pt x="50" y="134"/>
                  </a:lnTo>
                  <a:lnTo>
                    <a:pt x="205" y="13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FF6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1C18B392-735A-4679-A95B-199E69E44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" y="1500"/>
              <a:ext cx="46" cy="79"/>
            </a:xfrm>
            <a:custGeom>
              <a:avLst/>
              <a:gdLst>
                <a:gd name="T0" fmla="*/ 46 w 46"/>
                <a:gd name="T1" fmla="*/ 42 h 79"/>
                <a:gd name="T2" fmla="*/ 0 w 46"/>
                <a:gd name="T3" fmla="*/ 79 h 79"/>
                <a:gd name="T4" fmla="*/ 0 w 46"/>
                <a:gd name="T5" fmla="*/ 4 h 79"/>
                <a:gd name="T6" fmla="*/ 21 w 46"/>
                <a:gd name="T7" fmla="*/ 0 h 79"/>
                <a:gd name="T8" fmla="*/ 46 w 46"/>
                <a:gd name="T9" fmla="*/ 4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9">
                  <a:moveTo>
                    <a:pt x="46" y="42"/>
                  </a:moveTo>
                  <a:lnTo>
                    <a:pt x="0" y="79"/>
                  </a:lnTo>
                  <a:lnTo>
                    <a:pt x="0" y="4"/>
                  </a:lnTo>
                  <a:lnTo>
                    <a:pt x="21" y="0"/>
                  </a:lnTo>
                  <a:lnTo>
                    <a:pt x="46" y="42"/>
                  </a:lnTo>
                  <a:close/>
                </a:path>
              </a:pathLst>
            </a:custGeom>
            <a:solidFill>
              <a:srgbClr val="FF6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E4501071-3E42-4F02-A325-4FA2BB99C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" y="2219"/>
              <a:ext cx="515" cy="380"/>
            </a:xfrm>
            <a:custGeom>
              <a:avLst/>
              <a:gdLst>
                <a:gd name="T0" fmla="*/ 0 w 123"/>
                <a:gd name="T1" fmla="*/ 62 h 91"/>
                <a:gd name="T2" fmla="*/ 10 w 123"/>
                <a:gd name="T3" fmla="*/ 7 h 91"/>
                <a:gd name="T4" fmla="*/ 19 w 123"/>
                <a:gd name="T5" fmla="*/ 1 h 91"/>
                <a:gd name="T6" fmla="*/ 116 w 123"/>
                <a:gd name="T7" fmla="*/ 19 h 91"/>
                <a:gd name="T8" fmla="*/ 122 w 123"/>
                <a:gd name="T9" fmla="*/ 28 h 91"/>
                <a:gd name="T10" fmla="*/ 112 w 123"/>
                <a:gd name="T11" fmla="*/ 83 h 91"/>
                <a:gd name="T12" fmla="*/ 102 w 123"/>
                <a:gd name="T13" fmla="*/ 90 h 91"/>
                <a:gd name="T14" fmla="*/ 6 w 123"/>
                <a:gd name="T15" fmla="*/ 72 h 91"/>
                <a:gd name="T16" fmla="*/ 0 w 123"/>
                <a:gd name="T17" fmla="*/ 6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91">
                  <a:moveTo>
                    <a:pt x="0" y="62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5" y="0"/>
                    <a:pt x="19" y="1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0" y="20"/>
                    <a:pt x="123" y="24"/>
                    <a:pt x="122" y="28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0" y="89"/>
                    <a:pt x="107" y="91"/>
                    <a:pt x="102" y="90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2" y="71"/>
                    <a:pt x="0" y="69"/>
                    <a:pt x="0" y="62"/>
                  </a:cubicBezTo>
                  <a:close/>
                </a:path>
              </a:pathLst>
            </a:custGeom>
            <a:solidFill>
              <a:srgbClr val="97A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B6BAA3F1-B0BD-4F95-93E9-FC85E32DD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210"/>
              <a:ext cx="523" cy="372"/>
            </a:xfrm>
            <a:custGeom>
              <a:avLst/>
              <a:gdLst>
                <a:gd name="T0" fmla="*/ 1 w 125"/>
                <a:gd name="T1" fmla="*/ 62 h 89"/>
                <a:gd name="T2" fmla="*/ 11 w 125"/>
                <a:gd name="T3" fmla="*/ 6 h 89"/>
                <a:gd name="T4" fmla="*/ 20 w 125"/>
                <a:gd name="T5" fmla="*/ 1 h 89"/>
                <a:gd name="T6" fmla="*/ 117 w 125"/>
                <a:gd name="T7" fmla="*/ 19 h 89"/>
                <a:gd name="T8" fmla="*/ 124 w 125"/>
                <a:gd name="T9" fmla="*/ 27 h 89"/>
                <a:gd name="T10" fmla="*/ 114 w 125"/>
                <a:gd name="T11" fmla="*/ 82 h 89"/>
                <a:gd name="T12" fmla="*/ 104 w 125"/>
                <a:gd name="T13" fmla="*/ 88 h 89"/>
                <a:gd name="T14" fmla="*/ 8 w 125"/>
                <a:gd name="T15" fmla="*/ 71 h 89"/>
                <a:gd name="T16" fmla="*/ 1 w 125"/>
                <a:gd name="T17" fmla="*/ 6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89">
                  <a:moveTo>
                    <a:pt x="1" y="62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2" y="2"/>
                    <a:pt x="16" y="0"/>
                    <a:pt x="20" y="1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22" y="20"/>
                    <a:pt x="125" y="23"/>
                    <a:pt x="124" y="27"/>
                  </a:cubicBezTo>
                  <a:cubicBezTo>
                    <a:pt x="114" y="82"/>
                    <a:pt x="114" y="82"/>
                    <a:pt x="114" y="82"/>
                  </a:cubicBezTo>
                  <a:cubicBezTo>
                    <a:pt x="113" y="87"/>
                    <a:pt x="109" y="89"/>
                    <a:pt x="104" y="88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3" y="70"/>
                    <a:pt x="0" y="66"/>
                    <a:pt x="1" y="62"/>
                  </a:cubicBezTo>
                  <a:close/>
                </a:path>
              </a:pathLst>
            </a:custGeom>
            <a:solidFill>
              <a:srgbClr val="ED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C6E7BEB2-7A03-418C-B872-8500D17F2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402"/>
              <a:ext cx="155" cy="168"/>
            </a:xfrm>
            <a:custGeom>
              <a:avLst/>
              <a:gdLst>
                <a:gd name="T0" fmla="*/ 21 w 37"/>
                <a:gd name="T1" fmla="*/ 1 h 40"/>
                <a:gd name="T2" fmla="*/ 15 w 37"/>
                <a:gd name="T3" fmla="*/ 9 h 40"/>
                <a:gd name="T4" fmla="*/ 2 w 37"/>
                <a:gd name="T5" fmla="*/ 18 h 40"/>
                <a:gd name="T6" fmla="*/ 0 w 37"/>
                <a:gd name="T7" fmla="*/ 26 h 40"/>
                <a:gd name="T8" fmla="*/ 3 w 37"/>
                <a:gd name="T9" fmla="*/ 27 h 40"/>
                <a:gd name="T10" fmla="*/ 8 w 37"/>
                <a:gd name="T11" fmla="*/ 22 h 40"/>
                <a:gd name="T12" fmla="*/ 7 w 37"/>
                <a:gd name="T13" fmla="*/ 29 h 40"/>
                <a:gd name="T14" fmla="*/ 5 w 37"/>
                <a:gd name="T15" fmla="*/ 35 h 40"/>
                <a:gd name="T16" fmla="*/ 13 w 37"/>
                <a:gd name="T17" fmla="*/ 38 h 40"/>
                <a:gd name="T18" fmla="*/ 25 w 37"/>
                <a:gd name="T19" fmla="*/ 40 h 40"/>
                <a:gd name="T20" fmla="*/ 35 w 37"/>
                <a:gd name="T21" fmla="*/ 26 h 40"/>
                <a:gd name="T22" fmla="*/ 37 w 37"/>
                <a:gd name="T23" fmla="*/ 10 h 40"/>
                <a:gd name="T24" fmla="*/ 32 w 37"/>
                <a:gd name="T25" fmla="*/ 0 h 40"/>
                <a:gd name="T26" fmla="*/ 21 w 37"/>
                <a:gd name="T27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40">
                  <a:moveTo>
                    <a:pt x="21" y="1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3" y="17"/>
                    <a:pt x="2" y="18"/>
                  </a:cubicBezTo>
                  <a:cubicBezTo>
                    <a:pt x="2" y="20"/>
                    <a:pt x="0" y="26"/>
                    <a:pt x="0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6"/>
                    <a:pt x="7" y="29"/>
                  </a:cubicBezTo>
                  <a:cubicBezTo>
                    <a:pt x="7" y="31"/>
                    <a:pt x="5" y="35"/>
                    <a:pt x="5" y="35"/>
                  </a:cubicBezTo>
                  <a:cubicBezTo>
                    <a:pt x="5" y="35"/>
                    <a:pt x="10" y="37"/>
                    <a:pt x="13" y="38"/>
                  </a:cubicBezTo>
                  <a:cubicBezTo>
                    <a:pt x="15" y="39"/>
                    <a:pt x="25" y="40"/>
                    <a:pt x="25" y="40"/>
                  </a:cubicBezTo>
                  <a:cubicBezTo>
                    <a:pt x="25" y="40"/>
                    <a:pt x="35" y="30"/>
                    <a:pt x="35" y="26"/>
                  </a:cubicBezTo>
                  <a:cubicBezTo>
                    <a:pt x="36" y="23"/>
                    <a:pt x="37" y="10"/>
                    <a:pt x="37" y="1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21" y="1"/>
                  </a:ln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B1642823-6937-4941-A155-95831D183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1563"/>
              <a:ext cx="272" cy="898"/>
            </a:xfrm>
            <a:custGeom>
              <a:avLst/>
              <a:gdLst>
                <a:gd name="T0" fmla="*/ 45 w 65"/>
                <a:gd name="T1" fmla="*/ 4 h 215"/>
                <a:gd name="T2" fmla="*/ 65 w 65"/>
                <a:gd name="T3" fmla="*/ 108 h 215"/>
                <a:gd name="T4" fmla="*/ 22 w 65"/>
                <a:gd name="T5" fmla="*/ 211 h 215"/>
                <a:gd name="T6" fmla="*/ 6 w 65"/>
                <a:gd name="T7" fmla="*/ 202 h 215"/>
                <a:gd name="T8" fmla="*/ 18 w 65"/>
                <a:gd name="T9" fmla="*/ 166 h 215"/>
                <a:gd name="T10" fmla="*/ 26 w 65"/>
                <a:gd name="T11" fmla="*/ 102 h 215"/>
                <a:gd name="T12" fmla="*/ 0 w 65"/>
                <a:gd name="T13" fmla="*/ 45 h 215"/>
                <a:gd name="T14" fmla="*/ 45 w 65"/>
                <a:gd name="T15" fmla="*/ 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215">
                  <a:moveTo>
                    <a:pt x="45" y="4"/>
                  </a:moveTo>
                  <a:cubicBezTo>
                    <a:pt x="45" y="4"/>
                    <a:pt x="65" y="104"/>
                    <a:pt x="65" y="108"/>
                  </a:cubicBezTo>
                  <a:cubicBezTo>
                    <a:pt x="65" y="112"/>
                    <a:pt x="33" y="201"/>
                    <a:pt x="22" y="211"/>
                  </a:cubicBezTo>
                  <a:cubicBezTo>
                    <a:pt x="22" y="211"/>
                    <a:pt x="14" y="215"/>
                    <a:pt x="6" y="202"/>
                  </a:cubicBezTo>
                  <a:cubicBezTo>
                    <a:pt x="6" y="202"/>
                    <a:pt x="13" y="181"/>
                    <a:pt x="18" y="166"/>
                  </a:cubicBezTo>
                  <a:cubicBezTo>
                    <a:pt x="22" y="151"/>
                    <a:pt x="26" y="102"/>
                    <a:pt x="26" y="102"/>
                  </a:cubicBezTo>
                  <a:cubicBezTo>
                    <a:pt x="26" y="102"/>
                    <a:pt x="0" y="66"/>
                    <a:pt x="0" y="45"/>
                  </a:cubicBezTo>
                  <a:cubicBezTo>
                    <a:pt x="0" y="0"/>
                    <a:pt x="45" y="4"/>
                    <a:pt x="45" y="4"/>
                  </a:cubicBezTo>
                  <a:close/>
                </a:path>
              </a:pathLst>
            </a:custGeom>
            <a:solidFill>
              <a:srgbClr val="FF6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05B5AE4D-F78D-48A0-9DA6-CEB59B5B0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1103"/>
              <a:ext cx="294" cy="376"/>
            </a:xfrm>
            <a:custGeom>
              <a:avLst/>
              <a:gdLst>
                <a:gd name="T0" fmla="*/ 53 w 70"/>
                <a:gd name="T1" fmla="*/ 0 h 90"/>
                <a:gd name="T2" fmla="*/ 60 w 70"/>
                <a:gd name="T3" fmla="*/ 11 h 90"/>
                <a:gd name="T4" fmla="*/ 63 w 70"/>
                <a:gd name="T5" fmla="*/ 29 h 90"/>
                <a:gd name="T6" fmla="*/ 70 w 70"/>
                <a:gd name="T7" fmla="*/ 44 h 90"/>
                <a:gd name="T8" fmla="*/ 65 w 70"/>
                <a:gd name="T9" fmla="*/ 49 h 90"/>
                <a:gd name="T10" fmla="*/ 63 w 70"/>
                <a:gd name="T11" fmla="*/ 65 h 90"/>
                <a:gd name="T12" fmla="*/ 53 w 70"/>
                <a:gd name="T13" fmla="*/ 71 h 90"/>
                <a:gd name="T14" fmla="*/ 40 w 70"/>
                <a:gd name="T15" fmla="*/ 75 h 90"/>
                <a:gd name="T16" fmla="*/ 40 w 70"/>
                <a:gd name="T17" fmla="*/ 90 h 90"/>
                <a:gd name="T18" fmla="*/ 0 w 70"/>
                <a:gd name="T19" fmla="*/ 87 h 90"/>
                <a:gd name="T20" fmla="*/ 4 w 70"/>
                <a:gd name="T21" fmla="*/ 64 h 90"/>
                <a:gd name="T22" fmla="*/ 3 w 70"/>
                <a:gd name="T23" fmla="*/ 41 h 90"/>
                <a:gd name="T24" fmla="*/ 20 w 70"/>
                <a:gd name="T25" fmla="*/ 9 h 90"/>
                <a:gd name="T26" fmla="*/ 53 w 70"/>
                <a:gd name="T2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90">
                  <a:moveTo>
                    <a:pt x="53" y="0"/>
                  </a:moveTo>
                  <a:cubicBezTo>
                    <a:pt x="58" y="3"/>
                    <a:pt x="60" y="11"/>
                    <a:pt x="60" y="11"/>
                  </a:cubicBezTo>
                  <a:cubicBezTo>
                    <a:pt x="60" y="11"/>
                    <a:pt x="62" y="21"/>
                    <a:pt x="63" y="29"/>
                  </a:cubicBezTo>
                  <a:cubicBezTo>
                    <a:pt x="64" y="36"/>
                    <a:pt x="70" y="42"/>
                    <a:pt x="70" y="44"/>
                  </a:cubicBezTo>
                  <a:cubicBezTo>
                    <a:pt x="69" y="46"/>
                    <a:pt x="65" y="46"/>
                    <a:pt x="65" y="49"/>
                  </a:cubicBezTo>
                  <a:cubicBezTo>
                    <a:pt x="65" y="51"/>
                    <a:pt x="63" y="59"/>
                    <a:pt x="63" y="65"/>
                  </a:cubicBezTo>
                  <a:cubicBezTo>
                    <a:pt x="63" y="70"/>
                    <a:pt x="58" y="71"/>
                    <a:pt x="53" y="71"/>
                  </a:cubicBezTo>
                  <a:cubicBezTo>
                    <a:pt x="48" y="72"/>
                    <a:pt x="41" y="73"/>
                    <a:pt x="40" y="75"/>
                  </a:cubicBezTo>
                  <a:cubicBezTo>
                    <a:pt x="39" y="78"/>
                    <a:pt x="40" y="90"/>
                    <a:pt x="40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4" y="75"/>
                    <a:pt x="4" y="64"/>
                  </a:cubicBezTo>
                  <a:cubicBezTo>
                    <a:pt x="3" y="54"/>
                    <a:pt x="3" y="41"/>
                    <a:pt x="3" y="41"/>
                  </a:cubicBezTo>
                  <a:cubicBezTo>
                    <a:pt x="3" y="41"/>
                    <a:pt x="5" y="18"/>
                    <a:pt x="20" y="9"/>
                  </a:cubicBezTo>
                  <a:cubicBezTo>
                    <a:pt x="34" y="0"/>
                    <a:pt x="53" y="0"/>
                    <a:pt x="53" y="0"/>
                  </a:cubicBez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2">
              <a:extLst>
                <a:ext uri="{FF2B5EF4-FFF2-40B4-BE49-F238E27FC236}">
                  <a16:creationId xmlns:a16="http://schemas.microsoft.com/office/drawing/2014/main" id="{370F344E-4EF0-4FC7-BE45-07702C6A8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1742"/>
              <a:ext cx="130" cy="29"/>
            </a:xfrm>
            <a:prstGeom prst="rect">
              <a:avLst/>
            </a:prstGeom>
            <a:solidFill>
              <a:srgbClr val="FF6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188FE4B9-4218-4CD8-80F1-0932FA1D4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" y="1036"/>
              <a:ext cx="347" cy="338"/>
            </a:xfrm>
            <a:custGeom>
              <a:avLst/>
              <a:gdLst>
                <a:gd name="T0" fmla="*/ 57 w 83"/>
                <a:gd name="T1" fmla="*/ 27 h 81"/>
                <a:gd name="T2" fmla="*/ 74 w 83"/>
                <a:gd name="T3" fmla="*/ 27 h 81"/>
                <a:gd name="T4" fmla="*/ 80 w 83"/>
                <a:gd name="T5" fmla="*/ 16 h 81"/>
                <a:gd name="T6" fmla="*/ 74 w 83"/>
                <a:gd name="T7" fmla="*/ 5 h 81"/>
                <a:gd name="T8" fmla="*/ 57 w 83"/>
                <a:gd name="T9" fmla="*/ 5 h 81"/>
                <a:gd name="T10" fmla="*/ 16 w 83"/>
                <a:gd name="T11" fmla="*/ 16 h 81"/>
                <a:gd name="T12" fmla="*/ 1 w 83"/>
                <a:gd name="T13" fmla="*/ 34 h 81"/>
                <a:gd name="T14" fmla="*/ 8 w 83"/>
                <a:gd name="T15" fmla="*/ 57 h 81"/>
                <a:gd name="T16" fmla="*/ 18 w 83"/>
                <a:gd name="T17" fmla="*/ 80 h 81"/>
                <a:gd name="T18" fmla="*/ 31 w 83"/>
                <a:gd name="T19" fmla="*/ 80 h 81"/>
                <a:gd name="T20" fmla="*/ 47 w 83"/>
                <a:gd name="T21" fmla="*/ 65 h 81"/>
                <a:gd name="T22" fmla="*/ 40 w 83"/>
                <a:gd name="T23" fmla="*/ 50 h 81"/>
                <a:gd name="T24" fmla="*/ 53 w 83"/>
                <a:gd name="T25" fmla="*/ 50 h 81"/>
                <a:gd name="T26" fmla="*/ 58 w 83"/>
                <a:gd name="T27" fmla="*/ 59 h 81"/>
                <a:gd name="T28" fmla="*/ 62 w 83"/>
                <a:gd name="T29" fmla="*/ 59 h 81"/>
                <a:gd name="T30" fmla="*/ 63 w 83"/>
                <a:gd name="T31" fmla="*/ 42 h 81"/>
                <a:gd name="T32" fmla="*/ 57 w 83"/>
                <a:gd name="T33" fmla="*/ 2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81">
                  <a:moveTo>
                    <a:pt x="57" y="27"/>
                  </a:moveTo>
                  <a:cubicBezTo>
                    <a:pt x="60" y="27"/>
                    <a:pt x="69" y="27"/>
                    <a:pt x="74" y="27"/>
                  </a:cubicBezTo>
                  <a:cubicBezTo>
                    <a:pt x="79" y="27"/>
                    <a:pt x="83" y="20"/>
                    <a:pt x="80" y="16"/>
                  </a:cubicBezTo>
                  <a:cubicBezTo>
                    <a:pt x="77" y="12"/>
                    <a:pt x="74" y="5"/>
                    <a:pt x="74" y="5"/>
                  </a:cubicBezTo>
                  <a:cubicBezTo>
                    <a:pt x="74" y="5"/>
                    <a:pt x="68" y="10"/>
                    <a:pt x="57" y="5"/>
                  </a:cubicBezTo>
                  <a:cubicBezTo>
                    <a:pt x="45" y="0"/>
                    <a:pt x="24" y="0"/>
                    <a:pt x="16" y="16"/>
                  </a:cubicBezTo>
                  <a:cubicBezTo>
                    <a:pt x="16" y="16"/>
                    <a:pt x="2" y="22"/>
                    <a:pt x="1" y="34"/>
                  </a:cubicBezTo>
                  <a:cubicBezTo>
                    <a:pt x="0" y="45"/>
                    <a:pt x="3" y="49"/>
                    <a:pt x="8" y="57"/>
                  </a:cubicBezTo>
                  <a:cubicBezTo>
                    <a:pt x="14" y="65"/>
                    <a:pt x="18" y="80"/>
                    <a:pt x="18" y="80"/>
                  </a:cubicBezTo>
                  <a:cubicBezTo>
                    <a:pt x="18" y="80"/>
                    <a:pt x="24" y="81"/>
                    <a:pt x="31" y="80"/>
                  </a:cubicBezTo>
                  <a:cubicBezTo>
                    <a:pt x="38" y="80"/>
                    <a:pt x="44" y="70"/>
                    <a:pt x="47" y="65"/>
                  </a:cubicBezTo>
                  <a:cubicBezTo>
                    <a:pt x="47" y="65"/>
                    <a:pt x="37" y="58"/>
                    <a:pt x="40" y="50"/>
                  </a:cubicBezTo>
                  <a:cubicBezTo>
                    <a:pt x="42" y="43"/>
                    <a:pt x="52" y="47"/>
                    <a:pt x="53" y="50"/>
                  </a:cubicBezTo>
                  <a:cubicBezTo>
                    <a:pt x="54" y="54"/>
                    <a:pt x="58" y="59"/>
                    <a:pt x="58" y="59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2" y="59"/>
                    <a:pt x="63" y="48"/>
                    <a:pt x="63" y="42"/>
                  </a:cubicBezTo>
                  <a:cubicBezTo>
                    <a:pt x="63" y="35"/>
                    <a:pt x="57" y="27"/>
                    <a:pt x="57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141221AE-4922-41B0-9B79-A6E4D51B4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1446"/>
              <a:ext cx="519" cy="1048"/>
            </a:xfrm>
            <a:custGeom>
              <a:avLst/>
              <a:gdLst>
                <a:gd name="T0" fmla="*/ 46 w 124"/>
                <a:gd name="T1" fmla="*/ 0 h 251"/>
                <a:gd name="T2" fmla="*/ 69 w 124"/>
                <a:gd name="T3" fmla="*/ 4 h 251"/>
                <a:gd name="T4" fmla="*/ 89 w 124"/>
                <a:gd name="T5" fmla="*/ 4 h 251"/>
                <a:gd name="T6" fmla="*/ 118 w 124"/>
                <a:gd name="T7" fmla="*/ 17 h 251"/>
                <a:gd name="T8" fmla="*/ 123 w 124"/>
                <a:gd name="T9" fmla="*/ 89 h 251"/>
                <a:gd name="T10" fmla="*/ 122 w 124"/>
                <a:gd name="T11" fmla="*/ 233 h 251"/>
                <a:gd name="T12" fmla="*/ 58 w 124"/>
                <a:gd name="T13" fmla="*/ 249 h 251"/>
                <a:gd name="T14" fmla="*/ 3 w 124"/>
                <a:gd name="T15" fmla="*/ 239 h 251"/>
                <a:gd name="T16" fmla="*/ 1 w 124"/>
                <a:gd name="T17" fmla="*/ 121 h 251"/>
                <a:gd name="T18" fmla="*/ 5 w 124"/>
                <a:gd name="T19" fmla="*/ 29 h 251"/>
                <a:gd name="T20" fmla="*/ 5 w 124"/>
                <a:gd name="T21" fmla="*/ 16 h 251"/>
                <a:gd name="T22" fmla="*/ 46 w 124"/>
                <a:gd name="T2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251">
                  <a:moveTo>
                    <a:pt x="46" y="0"/>
                  </a:moveTo>
                  <a:cubicBezTo>
                    <a:pt x="46" y="0"/>
                    <a:pt x="62" y="3"/>
                    <a:pt x="69" y="4"/>
                  </a:cubicBezTo>
                  <a:cubicBezTo>
                    <a:pt x="77" y="5"/>
                    <a:pt x="89" y="4"/>
                    <a:pt x="89" y="4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8" y="17"/>
                    <a:pt x="123" y="64"/>
                    <a:pt x="123" y="89"/>
                  </a:cubicBezTo>
                  <a:cubicBezTo>
                    <a:pt x="124" y="114"/>
                    <a:pt x="121" y="224"/>
                    <a:pt x="122" y="233"/>
                  </a:cubicBezTo>
                  <a:cubicBezTo>
                    <a:pt x="122" y="233"/>
                    <a:pt x="114" y="251"/>
                    <a:pt x="58" y="249"/>
                  </a:cubicBezTo>
                  <a:cubicBezTo>
                    <a:pt x="26" y="248"/>
                    <a:pt x="3" y="239"/>
                    <a:pt x="3" y="239"/>
                  </a:cubicBezTo>
                  <a:cubicBezTo>
                    <a:pt x="3" y="239"/>
                    <a:pt x="2" y="143"/>
                    <a:pt x="1" y="121"/>
                  </a:cubicBezTo>
                  <a:cubicBezTo>
                    <a:pt x="0" y="99"/>
                    <a:pt x="5" y="41"/>
                    <a:pt x="5" y="29"/>
                  </a:cubicBezTo>
                  <a:cubicBezTo>
                    <a:pt x="5" y="16"/>
                    <a:pt x="5" y="16"/>
                    <a:pt x="5" y="16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BC2C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7CBA4102-31ED-4201-B0F0-F41E9221D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" y="1517"/>
              <a:ext cx="678" cy="585"/>
            </a:xfrm>
            <a:custGeom>
              <a:avLst/>
              <a:gdLst>
                <a:gd name="T0" fmla="*/ 22 w 162"/>
                <a:gd name="T1" fmla="*/ 0 h 140"/>
                <a:gd name="T2" fmla="*/ 11 w 162"/>
                <a:gd name="T3" fmla="*/ 56 h 140"/>
                <a:gd name="T4" fmla="*/ 68 w 162"/>
                <a:gd name="T5" fmla="*/ 120 h 140"/>
                <a:gd name="T6" fmla="*/ 155 w 162"/>
                <a:gd name="T7" fmla="*/ 140 h 140"/>
                <a:gd name="T8" fmla="*/ 160 w 162"/>
                <a:gd name="T9" fmla="*/ 120 h 140"/>
                <a:gd name="T10" fmla="*/ 87 w 162"/>
                <a:gd name="T11" fmla="*/ 92 h 140"/>
                <a:gd name="T12" fmla="*/ 22 w 162"/>
                <a:gd name="T1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40">
                  <a:moveTo>
                    <a:pt x="22" y="0"/>
                  </a:moveTo>
                  <a:cubicBezTo>
                    <a:pt x="22" y="0"/>
                    <a:pt x="0" y="15"/>
                    <a:pt x="11" y="56"/>
                  </a:cubicBezTo>
                  <a:cubicBezTo>
                    <a:pt x="15" y="70"/>
                    <a:pt x="68" y="120"/>
                    <a:pt x="68" y="120"/>
                  </a:cubicBezTo>
                  <a:cubicBezTo>
                    <a:pt x="155" y="140"/>
                    <a:pt x="155" y="140"/>
                    <a:pt x="155" y="140"/>
                  </a:cubicBezTo>
                  <a:cubicBezTo>
                    <a:pt x="155" y="140"/>
                    <a:pt x="162" y="128"/>
                    <a:pt x="160" y="120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7" y="92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5F2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3718C799-7E51-4538-8AFA-96424A3BA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" y="2478"/>
              <a:ext cx="76" cy="46"/>
            </a:xfrm>
            <a:custGeom>
              <a:avLst/>
              <a:gdLst>
                <a:gd name="T0" fmla="*/ 5 w 76"/>
                <a:gd name="T1" fmla="*/ 33 h 46"/>
                <a:gd name="T2" fmla="*/ 25 w 76"/>
                <a:gd name="T3" fmla="*/ 0 h 46"/>
                <a:gd name="T4" fmla="*/ 76 w 76"/>
                <a:gd name="T5" fmla="*/ 0 h 46"/>
                <a:gd name="T6" fmla="*/ 71 w 76"/>
                <a:gd name="T7" fmla="*/ 41 h 46"/>
                <a:gd name="T8" fmla="*/ 46 w 76"/>
                <a:gd name="T9" fmla="*/ 46 h 46"/>
                <a:gd name="T10" fmla="*/ 0 w 76"/>
                <a:gd name="T11" fmla="*/ 46 h 46"/>
                <a:gd name="T12" fmla="*/ 5 w 76"/>
                <a:gd name="T13" fmla="*/ 3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6">
                  <a:moveTo>
                    <a:pt x="5" y="33"/>
                  </a:moveTo>
                  <a:lnTo>
                    <a:pt x="25" y="0"/>
                  </a:lnTo>
                  <a:lnTo>
                    <a:pt x="76" y="0"/>
                  </a:lnTo>
                  <a:lnTo>
                    <a:pt x="71" y="41"/>
                  </a:lnTo>
                  <a:lnTo>
                    <a:pt x="46" y="46"/>
                  </a:lnTo>
                  <a:lnTo>
                    <a:pt x="0" y="46"/>
                  </a:lnTo>
                  <a:lnTo>
                    <a:pt x="5" y="33"/>
                  </a:ln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7566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761071E0-DE3B-4167-A9F7-A29006E11C53}"/>
              </a:ext>
            </a:extLst>
          </p:cNvPr>
          <p:cNvSpPr txBox="1"/>
          <p:nvPr/>
        </p:nvSpPr>
        <p:spPr>
          <a:xfrm>
            <a:off x="3849762" y="594807"/>
            <a:ext cx="574516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22948E8-0E4C-4026-B9A5-FE299D715A4C}"/>
              </a:ext>
            </a:extLst>
          </p:cNvPr>
          <p:cNvSpPr>
            <a:spLocks/>
          </p:cNvSpPr>
          <p:nvPr/>
        </p:nvSpPr>
        <p:spPr bwMode="auto">
          <a:xfrm>
            <a:off x="4893330" y="1889471"/>
            <a:ext cx="688975" cy="554037"/>
          </a:xfrm>
          <a:custGeom>
            <a:avLst/>
            <a:gdLst>
              <a:gd name="T0" fmla="*/ 0 w 131"/>
              <a:gd name="T1" fmla="*/ 104 h 104"/>
              <a:gd name="T2" fmla="*/ 79 w 131"/>
              <a:gd name="T3" fmla="*/ 104 h 104"/>
              <a:gd name="T4" fmla="*/ 131 w 131"/>
              <a:gd name="T5" fmla="*/ 52 h 104"/>
              <a:gd name="T6" fmla="*/ 131 w 131"/>
              <a:gd name="T7" fmla="*/ 52 h 104"/>
              <a:gd name="T8" fmla="*/ 79 w 131"/>
              <a:gd name="T9" fmla="*/ 0 h 104"/>
              <a:gd name="T10" fmla="*/ 0 w 131"/>
              <a:gd name="T11" fmla="*/ 0 h 104"/>
              <a:gd name="T12" fmla="*/ 0 w 131"/>
              <a:gd name="T13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04">
                <a:moveTo>
                  <a:pt x="0" y="104"/>
                </a:moveTo>
                <a:cubicBezTo>
                  <a:pt x="79" y="104"/>
                  <a:pt x="79" y="104"/>
                  <a:pt x="79" y="104"/>
                </a:cubicBezTo>
                <a:cubicBezTo>
                  <a:pt x="108" y="104"/>
                  <a:pt x="131" y="80"/>
                  <a:pt x="131" y="52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1" y="23"/>
                  <a:pt x="108" y="0"/>
                  <a:pt x="7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4"/>
                </a:lnTo>
                <a:close/>
              </a:path>
            </a:pathLst>
          </a:custGeom>
          <a:solidFill>
            <a:srgbClr val="5F29A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3A49EFB1-C508-412E-A749-69DBD97378BB}"/>
              </a:ext>
            </a:extLst>
          </p:cNvPr>
          <p:cNvSpPr>
            <a:spLocks/>
          </p:cNvSpPr>
          <p:nvPr/>
        </p:nvSpPr>
        <p:spPr bwMode="auto">
          <a:xfrm>
            <a:off x="519767" y="1659284"/>
            <a:ext cx="4446588" cy="1071562"/>
          </a:xfrm>
          <a:custGeom>
            <a:avLst/>
            <a:gdLst>
              <a:gd name="T0" fmla="*/ 808 w 844"/>
              <a:gd name="T1" fmla="*/ 0 h 201"/>
              <a:gd name="T2" fmla="*/ 101 w 844"/>
              <a:gd name="T3" fmla="*/ 0 h 201"/>
              <a:gd name="T4" fmla="*/ 0 w 844"/>
              <a:gd name="T5" fmla="*/ 100 h 201"/>
              <a:gd name="T6" fmla="*/ 0 w 844"/>
              <a:gd name="T7" fmla="*/ 100 h 201"/>
              <a:gd name="T8" fmla="*/ 101 w 844"/>
              <a:gd name="T9" fmla="*/ 201 h 201"/>
              <a:gd name="T10" fmla="*/ 808 w 844"/>
              <a:gd name="T11" fmla="*/ 201 h 201"/>
              <a:gd name="T12" fmla="*/ 844 w 844"/>
              <a:gd name="T13" fmla="*/ 164 h 201"/>
              <a:gd name="T14" fmla="*/ 844 w 844"/>
              <a:gd name="T15" fmla="*/ 36 h 201"/>
              <a:gd name="T16" fmla="*/ 808 w 844"/>
              <a:gd name="T17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4" h="201">
                <a:moveTo>
                  <a:pt x="80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56"/>
                  <a:pt x="45" y="201"/>
                  <a:pt x="101" y="201"/>
                </a:cubicBezTo>
                <a:cubicBezTo>
                  <a:pt x="808" y="201"/>
                  <a:pt x="808" y="201"/>
                  <a:pt x="808" y="201"/>
                </a:cubicBezTo>
                <a:cubicBezTo>
                  <a:pt x="828" y="201"/>
                  <a:pt x="844" y="185"/>
                  <a:pt x="844" y="164"/>
                </a:cubicBezTo>
                <a:cubicBezTo>
                  <a:pt x="844" y="36"/>
                  <a:pt x="844" y="36"/>
                  <a:pt x="844" y="36"/>
                </a:cubicBezTo>
                <a:cubicBezTo>
                  <a:pt x="844" y="16"/>
                  <a:pt x="828" y="0"/>
                  <a:pt x="808" y="0"/>
                </a:cubicBezTo>
                <a:close/>
              </a:path>
            </a:pathLst>
          </a:custGeom>
          <a:gradFill>
            <a:gsLst>
              <a:gs pos="0">
                <a:srgbClr val="5D29A3"/>
              </a:gs>
              <a:gs pos="100000">
                <a:srgbClr val="BC2CF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9B4DBE03-34B6-4371-A34C-2527750C3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23" y="1759295"/>
            <a:ext cx="861390" cy="8715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762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C5806307-BF92-4B9D-86D0-E1160EE516C2}"/>
              </a:ext>
            </a:extLst>
          </p:cNvPr>
          <p:cNvSpPr>
            <a:spLocks/>
          </p:cNvSpPr>
          <p:nvPr/>
        </p:nvSpPr>
        <p:spPr bwMode="auto">
          <a:xfrm>
            <a:off x="4889138" y="3709260"/>
            <a:ext cx="688975" cy="554037"/>
          </a:xfrm>
          <a:custGeom>
            <a:avLst/>
            <a:gdLst>
              <a:gd name="T0" fmla="*/ 0 w 131"/>
              <a:gd name="T1" fmla="*/ 104 h 104"/>
              <a:gd name="T2" fmla="*/ 79 w 131"/>
              <a:gd name="T3" fmla="*/ 104 h 104"/>
              <a:gd name="T4" fmla="*/ 131 w 131"/>
              <a:gd name="T5" fmla="*/ 52 h 104"/>
              <a:gd name="T6" fmla="*/ 131 w 131"/>
              <a:gd name="T7" fmla="*/ 52 h 104"/>
              <a:gd name="T8" fmla="*/ 79 w 131"/>
              <a:gd name="T9" fmla="*/ 0 h 104"/>
              <a:gd name="T10" fmla="*/ 0 w 131"/>
              <a:gd name="T11" fmla="*/ 0 h 104"/>
              <a:gd name="T12" fmla="*/ 0 w 131"/>
              <a:gd name="T13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04">
                <a:moveTo>
                  <a:pt x="0" y="104"/>
                </a:moveTo>
                <a:cubicBezTo>
                  <a:pt x="79" y="104"/>
                  <a:pt x="79" y="104"/>
                  <a:pt x="79" y="104"/>
                </a:cubicBezTo>
                <a:cubicBezTo>
                  <a:pt x="108" y="104"/>
                  <a:pt x="131" y="80"/>
                  <a:pt x="131" y="52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1" y="23"/>
                  <a:pt x="108" y="0"/>
                  <a:pt x="7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4"/>
                </a:lnTo>
                <a:close/>
              </a:path>
            </a:pathLst>
          </a:custGeom>
          <a:solidFill>
            <a:srgbClr val="FF62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07852E55-AD1F-44E4-B875-77033EAE4170}"/>
              </a:ext>
            </a:extLst>
          </p:cNvPr>
          <p:cNvSpPr>
            <a:spLocks/>
          </p:cNvSpPr>
          <p:nvPr/>
        </p:nvSpPr>
        <p:spPr bwMode="auto">
          <a:xfrm>
            <a:off x="515575" y="3479073"/>
            <a:ext cx="4446588" cy="1071562"/>
          </a:xfrm>
          <a:custGeom>
            <a:avLst/>
            <a:gdLst>
              <a:gd name="T0" fmla="*/ 808 w 844"/>
              <a:gd name="T1" fmla="*/ 0 h 201"/>
              <a:gd name="T2" fmla="*/ 101 w 844"/>
              <a:gd name="T3" fmla="*/ 0 h 201"/>
              <a:gd name="T4" fmla="*/ 0 w 844"/>
              <a:gd name="T5" fmla="*/ 100 h 201"/>
              <a:gd name="T6" fmla="*/ 0 w 844"/>
              <a:gd name="T7" fmla="*/ 100 h 201"/>
              <a:gd name="T8" fmla="*/ 101 w 844"/>
              <a:gd name="T9" fmla="*/ 201 h 201"/>
              <a:gd name="T10" fmla="*/ 808 w 844"/>
              <a:gd name="T11" fmla="*/ 201 h 201"/>
              <a:gd name="T12" fmla="*/ 844 w 844"/>
              <a:gd name="T13" fmla="*/ 164 h 201"/>
              <a:gd name="T14" fmla="*/ 844 w 844"/>
              <a:gd name="T15" fmla="*/ 36 h 201"/>
              <a:gd name="T16" fmla="*/ 808 w 844"/>
              <a:gd name="T17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4" h="201">
                <a:moveTo>
                  <a:pt x="80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56"/>
                  <a:pt x="45" y="201"/>
                  <a:pt x="101" y="201"/>
                </a:cubicBezTo>
                <a:cubicBezTo>
                  <a:pt x="808" y="201"/>
                  <a:pt x="808" y="201"/>
                  <a:pt x="808" y="201"/>
                </a:cubicBezTo>
                <a:cubicBezTo>
                  <a:pt x="828" y="201"/>
                  <a:pt x="844" y="185"/>
                  <a:pt x="844" y="164"/>
                </a:cubicBezTo>
                <a:cubicBezTo>
                  <a:pt x="844" y="36"/>
                  <a:pt x="844" y="36"/>
                  <a:pt x="844" y="36"/>
                </a:cubicBezTo>
                <a:cubicBezTo>
                  <a:pt x="844" y="16"/>
                  <a:pt x="828" y="0"/>
                  <a:pt x="808" y="0"/>
                </a:cubicBezTo>
                <a:close/>
              </a:path>
            </a:pathLst>
          </a:custGeom>
          <a:gradFill>
            <a:gsLst>
              <a:gs pos="0">
                <a:srgbClr val="FF3352"/>
              </a:gs>
              <a:gs pos="92000">
                <a:srgbClr val="FF9A00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3BDDBD53-1365-4A06-8F98-570056D9B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31" y="3579084"/>
            <a:ext cx="861390" cy="8715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762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78FB9665-ED88-4133-9868-5C02995989A7}"/>
              </a:ext>
            </a:extLst>
          </p:cNvPr>
          <p:cNvSpPr>
            <a:spLocks/>
          </p:cNvSpPr>
          <p:nvPr/>
        </p:nvSpPr>
        <p:spPr bwMode="auto">
          <a:xfrm>
            <a:off x="5103107" y="5534942"/>
            <a:ext cx="688975" cy="554037"/>
          </a:xfrm>
          <a:custGeom>
            <a:avLst/>
            <a:gdLst>
              <a:gd name="T0" fmla="*/ 0 w 131"/>
              <a:gd name="T1" fmla="*/ 104 h 104"/>
              <a:gd name="T2" fmla="*/ 79 w 131"/>
              <a:gd name="T3" fmla="*/ 104 h 104"/>
              <a:gd name="T4" fmla="*/ 131 w 131"/>
              <a:gd name="T5" fmla="*/ 52 h 104"/>
              <a:gd name="T6" fmla="*/ 131 w 131"/>
              <a:gd name="T7" fmla="*/ 52 h 104"/>
              <a:gd name="T8" fmla="*/ 79 w 131"/>
              <a:gd name="T9" fmla="*/ 0 h 104"/>
              <a:gd name="T10" fmla="*/ 0 w 131"/>
              <a:gd name="T11" fmla="*/ 0 h 104"/>
              <a:gd name="T12" fmla="*/ 0 w 131"/>
              <a:gd name="T13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04">
                <a:moveTo>
                  <a:pt x="0" y="104"/>
                </a:moveTo>
                <a:cubicBezTo>
                  <a:pt x="79" y="104"/>
                  <a:pt x="79" y="104"/>
                  <a:pt x="79" y="104"/>
                </a:cubicBezTo>
                <a:cubicBezTo>
                  <a:pt x="108" y="104"/>
                  <a:pt x="131" y="80"/>
                  <a:pt x="131" y="52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1" y="23"/>
                  <a:pt x="108" y="0"/>
                  <a:pt x="7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4"/>
                </a:lnTo>
                <a:close/>
              </a:path>
            </a:pathLst>
          </a:custGeom>
          <a:solidFill>
            <a:srgbClr val="5F29A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6">
            <a:extLst>
              <a:ext uri="{FF2B5EF4-FFF2-40B4-BE49-F238E27FC236}">
                <a16:creationId xmlns:a16="http://schemas.microsoft.com/office/drawing/2014/main" id="{884CE08B-F424-41C7-B0E3-25CDBADF78AF}"/>
              </a:ext>
            </a:extLst>
          </p:cNvPr>
          <p:cNvSpPr>
            <a:spLocks/>
          </p:cNvSpPr>
          <p:nvPr/>
        </p:nvSpPr>
        <p:spPr bwMode="auto">
          <a:xfrm>
            <a:off x="515575" y="5304756"/>
            <a:ext cx="4669769" cy="1071562"/>
          </a:xfrm>
          <a:custGeom>
            <a:avLst/>
            <a:gdLst>
              <a:gd name="T0" fmla="*/ 808 w 844"/>
              <a:gd name="T1" fmla="*/ 0 h 201"/>
              <a:gd name="T2" fmla="*/ 101 w 844"/>
              <a:gd name="T3" fmla="*/ 0 h 201"/>
              <a:gd name="T4" fmla="*/ 0 w 844"/>
              <a:gd name="T5" fmla="*/ 100 h 201"/>
              <a:gd name="T6" fmla="*/ 0 w 844"/>
              <a:gd name="T7" fmla="*/ 100 h 201"/>
              <a:gd name="T8" fmla="*/ 101 w 844"/>
              <a:gd name="T9" fmla="*/ 201 h 201"/>
              <a:gd name="T10" fmla="*/ 808 w 844"/>
              <a:gd name="T11" fmla="*/ 201 h 201"/>
              <a:gd name="T12" fmla="*/ 844 w 844"/>
              <a:gd name="T13" fmla="*/ 164 h 201"/>
              <a:gd name="T14" fmla="*/ 844 w 844"/>
              <a:gd name="T15" fmla="*/ 36 h 201"/>
              <a:gd name="T16" fmla="*/ 808 w 844"/>
              <a:gd name="T17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4" h="201">
                <a:moveTo>
                  <a:pt x="80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56"/>
                  <a:pt x="45" y="201"/>
                  <a:pt x="101" y="201"/>
                </a:cubicBezTo>
                <a:cubicBezTo>
                  <a:pt x="808" y="201"/>
                  <a:pt x="808" y="201"/>
                  <a:pt x="808" y="201"/>
                </a:cubicBezTo>
                <a:cubicBezTo>
                  <a:pt x="828" y="201"/>
                  <a:pt x="844" y="185"/>
                  <a:pt x="844" y="164"/>
                </a:cubicBezTo>
                <a:cubicBezTo>
                  <a:pt x="844" y="36"/>
                  <a:pt x="844" y="36"/>
                  <a:pt x="844" y="36"/>
                </a:cubicBezTo>
                <a:cubicBezTo>
                  <a:pt x="844" y="16"/>
                  <a:pt x="828" y="0"/>
                  <a:pt x="808" y="0"/>
                </a:cubicBezTo>
                <a:close/>
              </a:path>
            </a:pathLst>
          </a:custGeom>
          <a:gradFill>
            <a:gsLst>
              <a:gs pos="0">
                <a:srgbClr val="5D29A3"/>
              </a:gs>
              <a:gs pos="100000">
                <a:srgbClr val="BC2CF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Oval 7">
            <a:extLst>
              <a:ext uri="{FF2B5EF4-FFF2-40B4-BE49-F238E27FC236}">
                <a16:creationId xmlns:a16="http://schemas.microsoft.com/office/drawing/2014/main" id="{1242468B-340D-45F8-99CE-9ED9A8621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32" y="5404767"/>
            <a:ext cx="861390" cy="8715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762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DEAE3CF1-1B72-49A5-AF4B-FC7DFCB92C8E}"/>
              </a:ext>
            </a:extLst>
          </p:cNvPr>
          <p:cNvSpPr>
            <a:spLocks/>
          </p:cNvSpPr>
          <p:nvPr/>
        </p:nvSpPr>
        <p:spPr bwMode="auto">
          <a:xfrm>
            <a:off x="10425999" y="2882905"/>
            <a:ext cx="688975" cy="554037"/>
          </a:xfrm>
          <a:custGeom>
            <a:avLst/>
            <a:gdLst>
              <a:gd name="T0" fmla="*/ 0 w 131"/>
              <a:gd name="T1" fmla="*/ 104 h 104"/>
              <a:gd name="T2" fmla="*/ 79 w 131"/>
              <a:gd name="T3" fmla="*/ 104 h 104"/>
              <a:gd name="T4" fmla="*/ 131 w 131"/>
              <a:gd name="T5" fmla="*/ 52 h 104"/>
              <a:gd name="T6" fmla="*/ 131 w 131"/>
              <a:gd name="T7" fmla="*/ 52 h 104"/>
              <a:gd name="T8" fmla="*/ 79 w 131"/>
              <a:gd name="T9" fmla="*/ 0 h 104"/>
              <a:gd name="T10" fmla="*/ 0 w 131"/>
              <a:gd name="T11" fmla="*/ 0 h 104"/>
              <a:gd name="T12" fmla="*/ 0 w 131"/>
              <a:gd name="T13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04">
                <a:moveTo>
                  <a:pt x="0" y="104"/>
                </a:moveTo>
                <a:cubicBezTo>
                  <a:pt x="79" y="104"/>
                  <a:pt x="79" y="104"/>
                  <a:pt x="79" y="104"/>
                </a:cubicBezTo>
                <a:cubicBezTo>
                  <a:pt x="108" y="104"/>
                  <a:pt x="131" y="80"/>
                  <a:pt x="131" y="52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1" y="23"/>
                  <a:pt x="108" y="0"/>
                  <a:pt x="7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4"/>
                </a:lnTo>
                <a:close/>
              </a:path>
            </a:pathLst>
          </a:custGeom>
          <a:solidFill>
            <a:srgbClr val="FF62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7EFD1689-F6DD-4272-B2B8-14E79C19BD03}"/>
              </a:ext>
            </a:extLst>
          </p:cNvPr>
          <p:cNvSpPr>
            <a:spLocks/>
          </p:cNvSpPr>
          <p:nvPr/>
        </p:nvSpPr>
        <p:spPr bwMode="auto">
          <a:xfrm>
            <a:off x="6052436" y="2652718"/>
            <a:ext cx="4446588" cy="1071562"/>
          </a:xfrm>
          <a:custGeom>
            <a:avLst/>
            <a:gdLst>
              <a:gd name="T0" fmla="*/ 808 w 844"/>
              <a:gd name="T1" fmla="*/ 0 h 201"/>
              <a:gd name="T2" fmla="*/ 101 w 844"/>
              <a:gd name="T3" fmla="*/ 0 h 201"/>
              <a:gd name="T4" fmla="*/ 0 w 844"/>
              <a:gd name="T5" fmla="*/ 100 h 201"/>
              <a:gd name="T6" fmla="*/ 0 w 844"/>
              <a:gd name="T7" fmla="*/ 100 h 201"/>
              <a:gd name="T8" fmla="*/ 101 w 844"/>
              <a:gd name="T9" fmla="*/ 201 h 201"/>
              <a:gd name="T10" fmla="*/ 808 w 844"/>
              <a:gd name="T11" fmla="*/ 201 h 201"/>
              <a:gd name="T12" fmla="*/ 844 w 844"/>
              <a:gd name="T13" fmla="*/ 164 h 201"/>
              <a:gd name="T14" fmla="*/ 844 w 844"/>
              <a:gd name="T15" fmla="*/ 36 h 201"/>
              <a:gd name="T16" fmla="*/ 808 w 844"/>
              <a:gd name="T17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4" h="201">
                <a:moveTo>
                  <a:pt x="80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56"/>
                  <a:pt x="45" y="201"/>
                  <a:pt x="101" y="201"/>
                </a:cubicBezTo>
                <a:cubicBezTo>
                  <a:pt x="808" y="201"/>
                  <a:pt x="808" y="201"/>
                  <a:pt x="808" y="201"/>
                </a:cubicBezTo>
                <a:cubicBezTo>
                  <a:pt x="828" y="201"/>
                  <a:pt x="844" y="185"/>
                  <a:pt x="844" y="164"/>
                </a:cubicBezTo>
                <a:cubicBezTo>
                  <a:pt x="844" y="36"/>
                  <a:pt x="844" y="36"/>
                  <a:pt x="844" y="36"/>
                </a:cubicBezTo>
                <a:cubicBezTo>
                  <a:pt x="844" y="16"/>
                  <a:pt x="828" y="0"/>
                  <a:pt x="808" y="0"/>
                </a:cubicBezTo>
                <a:close/>
              </a:path>
            </a:pathLst>
          </a:custGeom>
          <a:gradFill>
            <a:gsLst>
              <a:gs pos="0">
                <a:srgbClr val="FF3352"/>
              </a:gs>
              <a:gs pos="92000">
                <a:srgbClr val="FF9A00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Oval 7">
            <a:extLst>
              <a:ext uri="{FF2B5EF4-FFF2-40B4-BE49-F238E27FC236}">
                <a16:creationId xmlns:a16="http://schemas.microsoft.com/office/drawing/2014/main" id="{0FC24711-275B-4BC8-9B46-6BC2C8BC1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492" y="2752729"/>
            <a:ext cx="861390" cy="8715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762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490DE0DB-18DD-4F05-BBCF-2251EBB455DB}"/>
              </a:ext>
            </a:extLst>
          </p:cNvPr>
          <p:cNvSpPr>
            <a:spLocks/>
          </p:cNvSpPr>
          <p:nvPr/>
        </p:nvSpPr>
        <p:spPr bwMode="auto">
          <a:xfrm>
            <a:off x="10469563" y="4693567"/>
            <a:ext cx="688975" cy="554037"/>
          </a:xfrm>
          <a:custGeom>
            <a:avLst/>
            <a:gdLst>
              <a:gd name="T0" fmla="*/ 0 w 131"/>
              <a:gd name="T1" fmla="*/ 104 h 104"/>
              <a:gd name="T2" fmla="*/ 79 w 131"/>
              <a:gd name="T3" fmla="*/ 104 h 104"/>
              <a:gd name="T4" fmla="*/ 131 w 131"/>
              <a:gd name="T5" fmla="*/ 52 h 104"/>
              <a:gd name="T6" fmla="*/ 131 w 131"/>
              <a:gd name="T7" fmla="*/ 52 h 104"/>
              <a:gd name="T8" fmla="*/ 79 w 131"/>
              <a:gd name="T9" fmla="*/ 0 h 104"/>
              <a:gd name="T10" fmla="*/ 0 w 131"/>
              <a:gd name="T11" fmla="*/ 0 h 104"/>
              <a:gd name="T12" fmla="*/ 0 w 131"/>
              <a:gd name="T13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04">
                <a:moveTo>
                  <a:pt x="0" y="104"/>
                </a:moveTo>
                <a:cubicBezTo>
                  <a:pt x="79" y="104"/>
                  <a:pt x="79" y="104"/>
                  <a:pt x="79" y="104"/>
                </a:cubicBezTo>
                <a:cubicBezTo>
                  <a:pt x="108" y="104"/>
                  <a:pt x="131" y="80"/>
                  <a:pt x="131" y="52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1" y="23"/>
                  <a:pt x="108" y="0"/>
                  <a:pt x="7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4"/>
                </a:lnTo>
                <a:close/>
              </a:path>
            </a:pathLst>
          </a:custGeom>
          <a:solidFill>
            <a:srgbClr val="5F29A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6">
            <a:extLst>
              <a:ext uri="{FF2B5EF4-FFF2-40B4-BE49-F238E27FC236}">
                <a16:creationId xmlns:a16="http://schemas.microsoft.com/office/drawing/2014/main" id="{455FE0B6-F337-47FF-A360-3E1F74249124}"/>
              </a:ext>
            </a:extLst>
          </p:cNvPr>
          <p:cNvSpPr>
            <a:spLocks/>
          </p:cNvSpPr>
          <p:nvPr/>
        </p:nvSpPr>
        <p:spPr bwMode="auto">
          <a:xfrm>
            <a:off x="6096000" y="4463380"/>
            <a:ext cx="4446588" cy="1071562"/>
          </a:xfrm>
          <a:custGeom>
            <a:avLst/>
            <a:gdLst>
              <a:gd name="T0" fmla="*/ 808 w 844"/>
              <a:gd name="T1" fmla="*/ 0 h 201"/>
              <a:gd name="T2" fmla="*/ 101 w 844"/>
              <a:gd name="T3" fmla="*/ 0 h 201"/>
              <a:gd name="T4" fmla="*/ 0 w 844"/>
              <a:gd name="T5" fmla="*/ 100 h 201"/>
              <a:gd name="T6" fmla="*/ 0 w 844"/>
              <a:gd name="T7" fmla="*/ 100 h 201"/>
              <a:gd name="T8" fmla="*/ 101 w 844"/>
              <a:gd name="T9" fmla="*/ 201 h 201"/>
              <a:gd name="T10" fmla="*/ 808 w 844"/>
              <a:gd name="T11" fmla="*/ 201 h 201"/>
              <a:gd name="T12" fmla="*/ 844 w 844"/>
              <a:gd name="T13" fmla="*/ 164 h 201"/>
              <a:gd name="T14" fmla="*/ 844 w 844"/>
              <a:gd name="T15" fmla="*/ 36 h 201"/>
              <a:gd name="T16" fmla="*/ 808 w 844"/>
              <a:gd name="T17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4" h="201">
                <a:moveTo>
                  <a:pt x="80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56"/>
                  <a:pt x="45" y="201"/>
                  <a:pt x="101" y="201"/>
                </a:cubicBezTo>
                <a:cubicBezTo>
                  <a:pt x="808" y="201"/>
                  <a:pt x="808" y="201"/>
                  <a:pt x="808" y="201"/>
                </a:cubicBezTo>
                <a:cubicBezTo>
                  <a:pt x="828" y="201"/>
                  <a:pt x="844" y="185"/>
                  <a:pt x="844" y="164"/>
                </a:cubicBezTo>
                <a:cubicBezTo>
                  <a:pt x="844" y="36"/>
                  <a:pt x="844" y="36"/>
                  <a:pt x="844" y="36"/>
                </a:cubicBezTo>
                <a:cubicBezTo>
                  <a:pt x="844" y="16"/>
                  <a:pt x="828" y="0"/>
                  <a:pt x="808" y="0"/>
                </a:cubicBezTo>
                <a:close/>
              </a:path>
            </a:pathLst>
          </a:custGeom>
          <a:gradFill>
            <a:gsLst>
              <a:gs pos="0">
                <a:srgbClr val="5D29A3"/>
              </a:gs>
              <a:gs pos="100000">
                <a:srgbClr val="BC2CF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Oval 7">
            <a:extLst>
              <a:ext uri="{FF2B5EF4-FFF2-40B4-BE49-F238E27FC236}">
                <a16:creationId xmlns:a16="http://schemas.microsoft.com/office/drawing/2014/main" id="{8FDEEB68-7CA5-4CEF-A841-DA485F1C1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056" y="4563391"/>
            <a:ext cx="861390" cy="8715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762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D7E63FC-E8FF-44C4-A51C-B4C98759EA87}"/>
              </a:ext>
            </a:extLst>
          </p:cNvPr>
          <p:cNvSpPr txBox="1"/>
          <p:nvPr/>
        </p:nvSpPr>
        <p:spPr>
          <a:xfrm>
            <a:off x="1460266" y="1903689"/>
            <a:ext cx="3952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asis MT Pro Black" panose="02040A04050005020304" pitchFamily="18" charset="0"/>
                <a:cs typeface="Segoe UI Light" panose="020B0502040204020203" pitchFamily="34" charset="0"/>
              </a:rPr>
              <a:t>DevOps Overview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C5D8766-A6AF-414E-858C-8329E46820CD}"/>
              </a:ext>
            </a:extLst>
          </p:cNvPr>
          <p:cNvSpPr txBox="1"/>
          <p:nvPr/>
        </p:nvSpPr>
        <p:spPr>
          <a:xfrm>
            <a:off x="1528423" y="3734988"/>
            <a:ext cx="3458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asis MT Pro Black" panose="02040A04050005020304" pitchFamily="18" charset="0"/>
                <a:cs typeface="Segoe UI Light" panose="020B0502040204020203" pitchFamily="34" charset="0"/>
              </a:rPr>
              <a:t>DevOps Use Case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AD7E8F-1C97-4268-943C-D21098567FB2}"/>
              </a:ext>
            </a:extLst>
          </p:cNvPr>
          <p:cNvSpPr txBox="1"/>
          <p:nvPr/>
        </p:nvSpPr>
        <p:spPr>
          <a:xfrm>
            <a:off x="1412016" y="5546919"/>
            <a:ext cx="405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asis MT Pro Black" panose="02040A04050005020304" pitchFamily="18" charset="0"/>
                <a:cs typeface="Segoe UI Light" panose="020B0502040204020203" pitchFamily="34" charset="0"/>
              </a:rPr>
              <a:t>DevOps Pros &amp; Cons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808CE5C-89C9-4F75-BA07-4684E8961EFC}"/>
              </a:ext>
            </a:extLst>
          </p:cNvPr>
          <p:cNvSpPr txBox="1"/>
          <p:nvPr/>
        </p:nvSpPr>
        <p:spPr>
          <a:xfrm>
            <a:off x="7141235" y="2947951"/>
            <a:ext cx="324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asis MT Pro Black" panose="02040A04050005020304" pitchFamily="18" charset="0"/>
                <a:cs typeface="Segoe UI Light" panose="020B0502040204020203" pitchFamily="34" charset="0"/>
              </a:rPr>
              <a:t>Conclusion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FA3F951-9860-4557-8226-DD8B8D690D9F}"/>
              </a:ext>
            </a:extLst>
          </p:cNvPr>
          <p:cNvSpPr txBox="1"/>
          <p:nvPr/>
        </p:nvSpPr>
        <p:spPr>
          <a:xfrm>
            <a:off x="7218748" y="4719295"/>
            <a:ext cx="324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asis MT Pro Black" panose="02040A04050005020304" pitchFamily="18" charset="0"/>
                <a:cs typeface="Segoe UI Light" panose="020B0502040204020203" pitchFamily="34" charset="0"/>
              </a:rPr>
              <a:t>Demo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8937B7C-59D7-4301-B08F-F2C116AED1D4}"/>
              </a:ext>
            </a:extLst>
          </p:cNvPr>
          <p:cNvSpPr txBox="1"/>
          <p:nvPr/>
        </p:nvSpPr>
        <p:spPr>
          <a:xfrm>
            <a:off x="5050899" y="2012602"/>
            <a:ext cx="39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2B44BA6-267F-4789-957C-69A76964D61F}"/>
              </a:ext>
            </a:extLst>
          </p:cNvPr>
          <p:cNvSpPr txBox="1"/>
          <p:nvPr/>
        </p:nvSpPr>
        <p:spPr>
          <a:xfrm>
            <a:off x="5046707" y="3832391"/>
            <a:ext cx="39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914CE97-CFA1-4347-A4DE-A99C5E68CA4B}"/>
              </a:ext>
            </a:extLst>
          </p:cNvPr>
          <p:cNvSpPr txBox="1"/>
          <p:nvPr/>
        </p:nvSpPr>
        <p:spPr>
          <a:xfrm>
            <a:off x="5275192" y="5666431"/>
            <a:ext cx="39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9E0367-F480-4106-BF39-014915C45477}"/>
              </a:ext>
            </a:extLst>
          </p:cNvPr>
          <p:cNvSpPr txBox="1"/>
          <p:nvPr/>
        </p:nvSpPr>
        <p:spPr>
          <a:xfrm>
            <a:off x="10589030" y="3006036"/>
            <a:ext cx="39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82E1CB-AB54-420B-96EE-9F2AD4E1913A}"/>
              </a:ext>
            </a:extLst>
          </p:cNvPr>
          <p:cNvSpPr txBox="1"/>
          <p:nvPr/>
        </p:nvSpPr>
        <p:spPr>
          <a:xfrm>
            <a:off x="10632594" y="4816698"/>
            <a:ext cx="39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A849FF5-AB06-4B3A-89EE-FCDEAB2D9E1F}"/>
              </a:ext>
            </a:extLst>
          </p:cNvPr>
          <p:cNvGrpSpPr/>
          <p:nvPr/>
        </p:nvGrpSpPr>
        <p:grpSpPr>
          <a:xfrm flipH="1">
            <a:off x="6428844" y="4790431"/>
            <a:ext cx="413815" cy="417461"/>
            <a:chOff x="4862513" y="2882900"/>
            <a:chExt cx="360362" cy="363538"/>
          </a:xfrm>
          <a:solidFill>
            <a:schemeClr val="tx1"/>
          </a:solidFill>
        </p:grpSpPr>
        <p:sp>
          <p:nvSpPr>
            <p:cNvPr id="119" name="Freeform 96">
              <a:extLst>
                <a:ext uri="{FF2B5EF4-FFF2-40B4-BE49-F238E27FC236}">
                  <a16:creationId xmlns:a16="http://schemas.microsoft.com/office/drawing/2014/main" id="{409A147E-002D-4B0F-96C1-B4A669AF76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2513" y="2882900"/>
              <a:ext cx="255588" cy="333375"/>
            </a:xfrm>
            <a:custGeom>
              <a:avLst/>
              <a:gdLst>
                <a:gd name="T0" fmla="*/ 60 w 68"/>
                <a:gd name="T1" fmla="*/ 78 h 88"/>
                <a:gd name="T2" fmla="*/ 56 w 68"/>
                <a:gd name="T3" fmla="*/ 72 h 88"/>
                <a:gd name="T4" fmla="*/ 8 w 68"/>
                <a:gd name="T5" fmla="*/ 72 h 88"/>
                <a:gd name="T6" fmla="*/ 8 w 68"/>
                <a:gd name="T7" fmla="*/ 8 h 88"/>
                <a:gd name="T8" fmla="*/ 60 w 68"/>
                <a:gd name="T9" fmla="*/ 8 h 88"/>
                <a:gd name="T10" fmla="*/ 60 w 68"/>
                <a:gd name="T11" fmla="*/ 50 h 88"/>
                <a:gd name="T12" fmla="*/ 60 w 68"/>
                <a:gd name="T13" fmla="*/ 50 h 88"/>
                <a:gd name="T14" fmla="*/ 67 w 68"/>
                <a:gd name="T15" fmla="*/ 53 h 88"/>
                <a:gd name="T16" fmla="*/ 67 w 68"/>
                <a:gd name="T17" fmla="*/ 53 h 88"/>
                <a:gd name="T18" fmla="*/ 68 w 68"/>
                <a:gd name="T19" fmla="*/ 54 h 88"/>
                <a:gd name="T20" fmla="*/ 68 w 68"/>
                <a:gd name="T21" fmla="*/ 26 h 88"/>
                <a:gd name="T22" fmla="*/ 68 w 68"/>
                <a:gd name="T23" fmla="*/ 8 h 88"/>
                <a:gd name="T24" fmla="*/ 60 w 68"/>
                <a:gd name="T25" fmla="*/ 0 h 88"/>
                <a:gd name="T26" fmla="*/ 8 w 68"/>
                <a:gd name="T27" fmla="*/ 0 h 88"/>
                <a:gd name="T28" fmla="*/ 0 w 68"/>
                <a:gd name="T29" fmla="*/ 8 h 88"/>
                <a:gd name="T30" fmla="*/ 0 w 68"/>
                <a:gd name="T31" fmla="*/ 80 h 88"/>
                <a:gd name="T32" fmla="*/ 8 w 68"/>
                <a:gd name="T33" fmla="*/ 88 h 88"/>
                <a:gd name="T34" fmla="*/ 8 w 68"/>
                <a:gd name="T35" fmla="*/ 88 h 88"/>
                <a:gd name="T36" fmla="*/ 63 w 68"/>
                <a:gd name="T37" fmla="*/ 88 h 88"/>
                <a:gd name="T38" fmla="*/ 60 w 68"/>
                <a:gd name="T39" fmla="*/ 80 h 88"/>
                <a:gd name="T40" fmla="*/ 60 w 68"/>
                <a:gd name="T41" fmla="*/ 78 h 88"/>
                <a:gd name="T42" fmla="*/ 20 w 68"/>
                <a:gd name="T43" fmla="*/ 80 h 88"/>
                <a:gd name="T44" fmla="*/ 18 w 68"/>
                <a:gd name="T45" fmla="*/ 78 h 88"/>
                <a:gd name="T46" fmla="*/ 20 w 68"/>
                <a:gd name="T47" fmla="*/ 76 h 88"/>
                <a:gd name="T48" fmla="*/ 22 w 68"/>
                <a:gd name="T49" fmla="*/ 78 h 88"/>
                <a:gd name="T50" fmla="*/ 20 w 68"/>
                <a:gd name="T51" fmla="*/ 80 h 88"/>
                <a:gd name="T52" fmla="*/ 38 w 68"/>
                <a:gd name="T53" fmla="*/ 80 h 88"/>
                <a:gd name="T54" fmla="*/ 26 w 68"/>
                <a:gd name="T55" fmla="*/ 80 h 88"/>
                <a:gd name="T56" fmla="*/ 26 w 68"/>
                <a:gd name="T57" fmla="*/ 76 h 88"/>
                <a:gd name="T58" fmla="*/ 38 w 68"/>
                <a:gd name="T59" fmla="*/ 76 h 88"/>
                <a:gd name="T60" fmla="*/ 38 w 68"/>
                <a:gd name="T61" fmla="*/ 80 h 88"/>
                <a:gd name="T62" fmla="*/ 44 w 68"/>
                <a:gd name="T63" fmla="*/ 80 h 88"/>
                <a:gd name="T64" fmla="*/ 42 w 68"/>
                <a:gd name="T65" fmla="*/ 78 h 88"/>
                <a:gd name="T66" fmla="*/ 44 w 68"/>
                <a:gd name="T67" fmla="*/ 76 h 88"/>
                <a:gd name="T68" fmla="*/ 46 w 68"/>
                <a:gd name="T69" fmla="*/ 78 h 88"/>
                <a:gd name="T70" fmla="*/ 44 w 68"/>
                <a:gd name="T71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" h="88">
                  <a:moveTo>
                    <a:pt x="60" y="78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3" y="50"/>
                    <a:pt x="65" y="51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4"/>
                    <a:pt x="64" y="0"/>
                    <a:pt x="6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4"/>
                    <a:pt x="4" y="88"/>
                    <a:pt x="8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1" y="85"/>
                    <a:pt x="60" y="82"/>
                    <a:pt x="60" y="80"/>
                  </a:cubicBezTo>
                  <a:lnTo>
                    <a:pt x="60" y="78"/>
                  </a:lnTo>
                  <a:close/>
                  <a:moveTo>
                    <a:pt x="20" y="80"/>
                  </a:moveTo>
                  <a:cubicBezTo>
                    <a:pt x="19" y="80"/>
                    <a:pt x="18" y="79"/>
                    <a:pt x="18" y="78"/>
                  </a:cubicBezTo>
                  <a:cubicBezTo>
                    <a:pt x="18" y="77"/>
                    <a:pt x="19" y="76"/>
                    <a:pt x="20" y="76"/>
                  </a:cubicBezTo>
                  <a:cubicBezTo>
                    <a:pt x="21" y="76"/>
                    <a:pt x="22" y="77"/>
                    <a:pt x="22" y="78"/>
                  </a:cubicBezTo>
                  <a:cubicBezTo>
                    <a:pt x="22" y="79"/>
                    <a:pt x="21" y="80"/>
                    <a:pt x="20" y="80"/>
                  </a:cubicBezTo>
                  <a:close/>
                  <a:moveTo>
                    <a:pt x="38" y="80"/>
                  </a:moveTo>
                  <a:cubicBezTo>
                    <a:pt x="26" y="80"/>
                    <a:pt x="26" y="80"/>
                    <a:pt x="26" y="80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8" y="76"/>
                    <a:pt x="38" y="76"/>
                    <a:pt x="38" y="76"/>
                  </a:cubicBezTo>
                  <a:lnTo>
                    <a:pt x="38" y="80"/>
                  </a:lnTo>
                  <a:close/>
                  <a:moveTo>
                    <a:pt x="44" y="80"/>
                  </a:moveTo>
                  <a:cubicBezTo>
                    <a:pt x="43" y="80"/>
                    <a:pt x="42" y="79"/>
                    <a:pt x="42" y="78"/>
                  </a:cubicBezTo>
                  <a:cubicBezTo>
                    <a:pt x="42" y="77"/>
                    <a:pt x="43" y="76"/>
                    <a:pt x="44" y="76"/>
                  </a:cubicBezTo>
                  <a:cubicBezTo>
                    <a:pt x="45" y="76"/>
                    <a:pt x="46" y="77"/>
                    <a:pt x="46" y="78"/>
                  </a:cubicBezTo>
                  <a:cubicBezTo>
                    <a:pt x="46" y="79"/>
                    <a:pt x="45" y="80"/>
                    <a:pt x="4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Freeform 97">
              <a:extLst>
                <a:ext uri="{FF2B5EF4-FFF2-40B4-BE49-F238E27FC236}">
                  <a16:creationId xmlns:a16="http://schemas.microsoft.com/office/drawing/2014/main" id="{C1CDF824-2D9D-4727-8596-35E843D09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950" y="3005138"/>
              <a:ext cx="161925" cy="241300"/>
            </a:xfrm>
            <a:custGeom>
              <a:avLst/>
              <a:gdLst>
                <a:gd name="T0" fmla="*/ 42 w 43"/>
                <a:gd name="T1" fmla="*/ 61 h 64"/>
                <a:gd name="T2" fmla="*/ 31 w 43"/>
                <a:gd name="T3" fmla="*/ 46 h 64"/>
                <a:gd name="T4" fmla="*/ 31 w 43"/>
                <a:gd name="T5" fmla="*/ 46 h 64"/>
                <a:gd name="T6" fmla="*/ 31 w 43"/>
                <a:gd name="T7" fmla="*/ 45 h 64"/>
                <a:gd name="T8" fmla="*/ 31 w 43"/>
                <a:gd name="T9" fmla="*/ 45 h 64"/>
                <a:gd name="T10" fmla="*/ 31 w 43"/>
                <a:gd name="T11" fmla="*/ 18 h 64"/>
                <a:gd name="T12" fmla="*/ 22 w 43"/>
                <a:gd name="T13" fmla="*/ 1 h 64"/>
                <a:gd name="T14" fmla="*/ 22 w 43"/>
                <a:gd name="T15" fmla="*/ 1 h 64"/>
                <a:gd name="T16" fmla="*/ 20 w 43"/>
                <a:gd name="T17" fmla="*/ 0 h 64"/>
                <a:gd name="T18" fmla="*/ 19 w 43"/>
                <a:gd name="T19" fmla="*/ 2 h 64"/>
                <a:gd name="T20" fmla="*/ 19 w 43"/>
                <a:gd name="T21" fmla="*/ 27 h 64"/>
                <a:gd name="T22" fmla="*/ 19 w 43"/>
                <a:gd name="T23" fmla="*/ 33 h 64"/>
                <a:gd name="T24" fmla="*/ 15 w 43"/>
                <a:gd name="T25" fmla="*/ 28 h 64"/>
                <a:gd name="T26" fmla="*/ 15 w 43"/>
                <a:gd name="T27" fmla="*/ 28 h 64"/>
                <a:gd name="T28" fmla="*/ 11 w 43"/>
                <a:gd name="T29" fmla="*/ 24 h 64"/>
                <a:gd name="T30" fmla="*/ 3 w 43"/>
                <a:gd name="T31" fmla="*/ 24 h 64"/>
                <a:gd name="T32" fmla="*/ 2 w 43"/>
                <a:gd name="T33" fmla="*/ 32 h 64"/>
                <a:gd name="T34" fmla="*/ 7 w 43"/>
                <a:gd name="T35" fmla="*/ 39 h 64"/>
                <a:gd name="T36" fmla="*/ 7 w 43"/>
                <a:gd name="T37" fmla="*/ 39 h 64"/>
                <a:gd name="T38" fmla="*/ 11 w 43"/>
                <a:gd name="T39" fmla="*/ 44 h 64"/>
                <a:gd name="T40" fmla="*/ 11 w 43"/>
                <a:gd name="T41" fmla="*/ 45 h 64"/>
                <a:gd name="T42" fmla="*/ 11 w 43"/>
                <a:gd name="T43" fmla="*/ 48 h 64"/>
                <a:gd name="T44" fmla="*/ 14 w 43"/>
                <a:gd name="T45" fmla="*/ 56 h 64"/>
                <a:gd name="T46" fmla="*/ 14 w 43"/>
                <a:gd name="T47" fmla="*/ 56 h 64"/>
                <a:gd name="T48" fmla="*/ 19 w 43"/>
                <a:gd name="T49" fmla="*/ 63 h 64"/>
                <a:gd name="T50" fmla="*/ 21 w 43"/>
                <a:gd name="T51" fmla="*/ 64 h 64"/>
                <a:gd name="T52" fmla="*/ 41 w 43"/>
                <a:gd name="T53" fmla="*/ 64 h 64"/>
                <a:gd name="T54" fmla="*/ 41 w 43"/>
                <a:gd name="T55" fmla="*/ 64 h 64"/>
                <a:gd name="T56" fmla="*/ 43 w 43"/>
                <a:gd name="T57" fmla="*/ 62 h 64"/>
                <a:gd name="T58" fmla="*/ 42 w 43"/>
                <a:gd name="T59" fmla="*/ 6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" h="64">
                  <a:moveTo>
                    <a:pt x="42" y="61"/>
                  </a:moveTo>
                  <a:cubicBezTo>
                    <a:pt x="35" y="51"/>
                    <a:pt x="38" y="55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1"/>
                    <a:pt x="30" y="8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9" y="1"/>
                    <a:pt x="19" y="1"/>
                    <a:pt x="19" y="2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9" y="21"/>
                    <a:pt x="5" y="21"/>
                    <a:pt x="3" y="24"/>
                  </a:cubicBezTo>
                  <a:cubicBezTo>
                    <a:pt x="0" y="26"/>
                    <a:pt x="1" y="30"/>
                    <a:pt x="2" y="32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2" y="53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6" y="59"/>
                    <a:pt x="18" y="61"/>
                    <a:pt x="19" y="63"/>
                  </a:cubicBezTo>
                  <a:cubicBezTo>
                    <a:pt x="20" y="64"/>
                    <a:pt x="20" y="64"/>
                    <a:pt x="21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2" y="64"/>
                    <a:pt x="43" y="63"/>
                    <a:pt x="43" y="62"/>
                  </a:cubicBezTo>
                  <a:cubicBezTo>
                    <a:pt x="43" y="61"/>
                    <a:pt x="43" y="61"/>
                    <a:pt x="4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Rectangle 98">
              <a:extLst>
                <a:ext uri="{FF2B5EF4-FFF2-40B4-BE49-F238E27FC236}">
                  <a16:creationId xmlns:a16="http://schemas.microsoft.com/office/drawing/2014/main" id="{D893964A-3A29-4480-AE77-EF6CDF38F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125" y="3079750"/>
              <a:ext cx="1047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Rectangle 99">
              <a:extLst>
                <a:ext uri="{FF2B5EF4-FFF2-40B4-BE49-F238E27FC236}">
                  <a16:creationId xmlns:a16="http://schemas.microsoft.com/office/drawing/2014/main" id="{B85FB8CC-16FA-4A0D-8DF1-F7715169E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125" y="3049588"/>
              <a:ext cx="1047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Rectangle 100">
              <a:extLst>
                <a:ext uri="{FF2B5EF4-FFF2-40B4-BE49-F238E27FC236}">
                  <a16:creationId xmlns:a16="http://schemas.microsoft.com/office/drawing/2014/main" id="{98EDDA2C-31E9-49E7-8B1D-99AA410AF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125" y="3019425"/>
              <a:ext cx="1047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Rectangle 101">
              <a:extLst>
                <a:ext uri="{FF2B5EF4-FFF2-40B4-BE49-F238E27FC236}">
                  <a16:creationId xmlns:a16="http://schemas.microsoft.com/office/drawing/2014/main" id="{052EBF28-805F-4276-8CEF-E70288681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125" y="2989263"/>
              <a:ext cx="1047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Rectangle 102">
              <a:extLst>
                <a:ext uri="{FF2B5EF4-FFF2-40B4-BE49-F238E27FC236}">
                  <a16:creationId xmlns:a16="http://schemas.microsoft.com/office/drawing/2014/main" id="{AA763998-D970-4F18-B327-225E5F648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125" y="2959100"/>
              <a:ext cx="6032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BD7A1C7-D960-4C35-B00C-CFCDD0A3DC1D}"/>
              </a:ext>
            </a:extLst>
          </p:cNvPr>
          <p:cNvGrpSpPr/>
          <p:nvPr/>
        </p:nvGrpSpPr>
        <p:grpSpPr>
          <a:xfrm flipH="1">
            <a:off x="895059" y="3821690"/>
            <a:ext cx="320534" cy="386330"/>
            <a:chOff x="4170363" y="2882900"/>
            <a:chExt cx="301625" cy="363538"/>
          </a:xfrm>
          <a:solidFill>
            <a:schemeClr val="tx1"/>
          </a:solidFill>
        </p:grpSpPr>
        <p:sp>
          <p:nvSpPr>
            <p:cNvPr id="127" name="Freeform 103">
              <a:extLst>
                <a:ext uri="{FF2B5EF4-FFF2-40B4-BE49-F238E27FC236}">
                  <a16:creationId xmlns:a16="http://schemas.microsoft.com/office/drawing/2014/main" id="{F7B05B99-B238-4416-A260-D0C6131C73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0363" y="3125788"/>
              <a:ext cx="301625" cy="120650"/>
            </a:xfrm>
            <a:custGeom>
              <a:avLst/>
              <a:gdLst>
                <a:gd name="T0" fmla="*/ 68 w 80"/>
                <a:gd name="T1" fmla="*/ 8 h 32"/>
                <a:gd name="T2" fmla="*/ 12 w 80"/>
                <a:gd name="T3" fmla="*/ 8 h 32"/>
                <a:gd name="T4" fmla="*/ 12 w 80"/>
                <a:gd name="T5" fmla="*/ 0 h 32"/>
                <a:gd name="T6" fmla="*/ 0 w 80"/>
                <a:gd name="T7" fmla="*/ 0 h 32"/>
                <a:gd name="T8" fmla="*/ 0 w 80"/>
                <a:gd name="T9" fmla="*/ 22 h 32"/>
                <a:gd name="T10" fmla="*/ 10 w 80"/>
                <a:gd name="T11" fmla="*/ 32 h 32"/>
                <a:gd name="T12" fmla="*/ 70 w 80"/>
                <a:gd name="T13" fmla="*/ 32 h 32"/>
                <a:gd name="T14" fmla="*/ 80 w 80"/>
                <a:gd name="T15" fmla="*/ 22 h 32"/>
                <a:gd name="T16" fmla="*/ 80 w 80"/>
                <a:gd name="T17" fmla="*/ 0 h 32"/>
                <a:gd name="T18" fmla="*/ 68 w 80"/>
                <a:gd name="T19" fmla="*/ 0 h 32"/>
                <a:gd name="T20" fmla="*/ 68 w 80"/>
                <a:gd name="T21" fmla="*/ 8 h 32"/>
                <a:gd name="T22" fmla="*/ 18 w 80"/>
                <a:gd name="T23" fmla="*/ 20 h 32"/>
                <a:gd name="T24" fmla="*/ 16 w 80"/>
                <a:gd name="T25" fmla="*/ 18 h 32"/>
                <a:gd name="T26" fmla="*/ 18 w 80"/>
                <a:gd name="T27" fmla="*/ 16 h 32"/>
                <a:gd name="T28" fmla="*/ 20 w 80"/>
                <a:gd name="T29" fmla="*/ 18 h 32"/>
                <a:gd name="T30" fmla="*/ 18 w 80"/>
                <a:gd name="T31" fmla="*/ 20 h 32"/>
                <a:gd name="T32" fmla="*/ 26 w 80"/>
                <a:gd name="T33" fmla="*/ 20 h 32"/>
                <a:gd name="T34" fmla="*/ 24 w 80"/>
                <a:gd name="T35" fmla="*/ 18 h 32"/>
                <a:gd name="T36" fmla="*/ 26 w 80"/>
                <a:gd name="T37" fmla="*/ 16 h 32"/>
                <a:gd name="T38" fmla="*/ 28 w 80"/>
                <a:gd name="T39" fmla="*/ 18 h 32"/>
                <a:gd name="T40" fmla="*/ 26 w 80"/>
                <a:gd name="T41" fmla="*/ 20 h 32"/>
                <a:gd name="T42" fmla="*/ 48 w 80"/>
                <a:gd name="T43" fmla="*/ 20 h 32"/>
                <a:gd name="T44" fmla="*/ 44 w 80"/>
                <a:gd name="T45" fmla="*/ 24 h 32"/>
                <a:gd name="T46" fmla="*/ 36 w 80"/>
                <a:gd name="T47" fmla="*/ 24 h 32"/>
                <a:gd name="T48" fmla="*/ 32 w 80"/>
                <a:gd name="T49" fmla="*/ 20 h 32"/>
                <a:gd name="T50" fmla="*/ 32 w 80"/>
                <a:gd name="T51" fmla="*/ 16 h 32"/>
                <a:gd name="T52" fmla="*/ 36 w 80"/>
                <a:gd name="T53" fmla="*/ 12 h 32"/>
                <a:gd name="T54" fmla="*/ 44 w 80"/>
                <a:gd name="T55" fmla="*/ 12 h 32"/>
                <a:gd name="T56" fmla="*/ 48 w 80"/>
                <a:gd name="T57" fmla="*/ 16 h 32"/>
                <a:gd name="T58" fmla="*/ 48 w 80"/>
                <a:gd name="T59" fmla="*/ 20 h 32"/>
                <a:gd name="T60" fmla="*/ 54 w 80"/>
                <a:gd name="T61" fmla="*/ 20 h 32"/>
                <a:gd name="T62" fmla="*/ 52 w 80"/>
                <a:gd name="T63" fmla="*/ 18 h 32"/>
                <a:gd name="T64" fmla="*/ 54 w 80"/>
                <a:gd name="T65" fmla="*/ 16 h 32"/>
                <a:gd name="T66" fmla="*/ 56 w 80"/>
                <a:gd name="T67" fmla="*/ 18 h 32"/>
                <a:gd name="T68" fmla="*/ 54 w 80"/>
                <a:gd name="T69" fmla="*/ 20 h 32"/>
                <a:gd name="T70" fmla="*/ 62 w 80"/>
                <a:gd name="T71" fmla="*/ 20 h 32"/>
                <a:gd name="T72" fmla="*/ 60 w 80"/>
                <a:gd name="T73" fmla="*/ 18 h 32"/>
                <a:gd name="T74" fmla="*/ 62 w 80"/>
                <a:gd name="T75" fmla="*/ 16 h 32"/>
                <a:gd name="T76" fmla="*/ 64 w 80"/>
                <a:gd name="T77" fmla="*/ 18 h 32"/>
                <a:gd name="T78" fmla="*/ 62 w 80"/>
                <a:gd name="T7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" h="32">
                  <a:moveTo>
                    <a:pt x="68" y="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4" y="32"/>
                    <a:pt x="10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6" y="32"/>
                    <a:pt x="80" y="28"/>
                    <a:pt x="80" y="2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8" y="8"/>
                  </a:lnTo>
                  <a:close/>
                  <a:moveTo>
                    <a:pt x="18" y="20"/>
                  </a:moveTo>
                  <a:cubicBezTo>
                    <a:pt x="17" y="20"/>
                    <a:pt x="16" y="19"/>
                    <a:pt x="16" y="18"/>
                  </a:cubicBezTo>
                  <a:cubicBezTo>
                    <a:pt x="16" y="17"/>
                    <a:pt x="17" y="16"/>
                    <a:pt x="18" y="16"/>
                  </a:cubicBezTo>
                  <a:cubicBezTo>
                    <a:pt x="19" y="16"/>
                    <a:pt x="20" y="17"/>
                    <a:pt x="20" y="18"/>
                  </a:cubicBezTo>
                  <a:cubicBezTo>
                    <a:pt x="20" y="19"/>
                    <a:pt x="19" y="20"/>
                    <a:pt x="18" y="20"/>
                  </a:cubicBezTo>
                  <a:close/>
                  <a:moveTo>
                    <a:pt x="26" y="20"/>
                  </a:moveTo>
                  <a:cubicBezTo>
                    <a:pt x="25" y="20"/>
                    <a:pt x="24" y="19"/>
                    <a:pt x="24" y="18"/>
                  </a:cubicBezTo>
                  <a:cubicBezTo>
                    <a:pt x="24" y="17"/>
                    <a:pt x="25" y="16"/>
                    <a:pt x="26" y="16"/>
                  </a:cubicBezTo>
                  <a:cubicBezTo>
                    <a:pt x="27" y="16"/>
                    <a:pt x="28" y="17"/>
                    <a:pt x="28" y="18"/>
                  </a:cubicBezTo>
                  <a:cubicBezTo>
                    <a:pt x="28" y="19"/>
                    <a:pt x="27" y="20"/>
                    <a:pt x="26" y="20"/>
                  </a:cubicBezTo>
                  <a:close/>
                  <a:moveTo>
                    <a:pt x="48" y="20"/>
                  </a:moveTo>
                  <a:cubicBezTo>
                    <a:pt x="48" y="22"/>
                    <a:pt x="46" y="24"/>
                    <a:pt x="44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4" y="24"/>
                    <a:pt x="32" y="22"/>
                    <a:pt x="32" y="20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4"/>
                    <a:pt x="34" y="12"/>
                    <a:pt x="36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6" y="12"/>
                    <a:pt x="48" y="14"/>
                    <a:pt x="48" y="16"/>
                  </a:cubicBezTo>
                  <a:lnTo>
                    <a:pt x="48" y="20"/>
                  </a:lnTo>
                  <a:close/>
                  <a:moveTo>
                    <a:pt x="54" y="20"/>
                  </a:moveTo>
                  <a:cubicBezTo>
                    <a:pt x="53" y="20"/>
                    <a:pt x="52" y="19"/>
                    <a:pt x="52" y="18"/>
                  </a:cubicBezTo>
                  <a:cubicBezTo>
                    <a:pt x="52" y="17"/>
                    <a:pt x="53" y="16"/>
                    <a:pt x="54" y="16"/>
                  </a:cubicBezTo>
                  <a:cubicBezTo>
                    <a:pt x="55" y="16"/>
                    <a:pt x="56" y="17"/>
                    <a:pt x="56" y="18"/>
                  </a:cubicBezTo>
                  <a:cubicBezTo>
                    <a:pt x="56" y="19"/>
                    <a:pt x="55" y="20"/>
                    <a:pt x="54" y="20"/>
                  </a:cubicBezTo>
                  <a:close/>
                  <a:moveTo>
                    <a:pt x="62" y="20"/>
                  </a:moveTo>
                  <a:cubicBezTo>
                    <a:pt x="61" y="20"/>
                    <a:pt x="60" y="19"/>
                    <a:pt x="60" y="18"/>
                  </a:cubicBezTo>
                  <a:cubicBezTo>
                    <a:pt x="60" y="17"/>
                    <a:pt x="61" y="16"/>
                    <a:pt x="62" y="16"/>
                  </a:cubicBezTo>
                  <a:cubicBezTo>
                    <a:pt x="63" y="16"/>
                    <a:pt x="64" y="17"/>
                    <a:pt x="64" y="18"/>
                  </a:cubicBezTo>
                  <a:cubicBezTo>
                    <a:pt x="64" y="19"/>
                    <a:pt x="63" y="20"/>
                    <a:pt x="6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Rectangle 104">
              <a:extLst>
                <a:ext uri="{FF2B5EF4-FFF2-40B4-BE49-F238E27FC236}">
                  <a16:creationId xmlns:a16="http://schemas.microsoft.com/office/drawing/2014/main" id="{AB6B31C1-A325-4986-8504-9DA52978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363" y="3079750"/>
              <a:ext cx="460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0" name="Freeform 105">
              <a:extLst>
                <a:ext uri="{FF2B5EF4-FFF2-40B4-BE49-F238E27FC236}">
                  <a16:creationId xmlns:a16="http://schemas.microsoft.com/office/drawing/2014/main" id="{97918DA2-0DF9-41F1-BA48-FAEB3FFEA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0363" y="2882900"/>
              <a:ext cx="301625" cy="136525"/>
            </a:xfrm>
            <a:custGeom>
              <a:avLst/>
              <a:gdLst>
                <a:gd name="T0" fmla="*/ 70 w 80"/>
                <a:gd name="T1" fmla="*/ 0 h 36"/>
                <a:gd name="T2" fmla="*/ 10 w 80"/>
                <a:gd name="T3" fmla="*/ 0 h 36"/>
                <a:gd name="T4" fmla="*/ 0 w 80"/>
                <a:gd name="T5" fmla="*/ 10 h 36"/>
                <a:gd name="T6" fmla="*/ 0 w 80"/>
                <a:gd name="T7" fmla="*/ 36 h 36"/>
                <a:gd name="T8" fmla="*/ 12 w 80"/>
                <a:gd name="T9" fmla="*/ 36 h 36"/>
                <a:gd name="T10" fmla="*/ 12 w 80"/>
                <a:gd name="T11" fmla="*/ 8 h 36"/>
                <a:gd name="T12" fmla="*/ 68 w 80"/>
                <a:gd name="T13" fmla="*/ 8 h 36"/>
                <a:gd name="T14" fmla="*/ 68 w 80"/>
                <a:gd name="T15" fmla="*/ 36 h 36"/>
                <a:gd name="T16" fmla="*/ 80 w 80"/>
                <a:gd name="T17" fmla="*/ 36 h 36"/>
                <a:gd name="T18" fmla="*/ 80 w 80"/>
                <a:gd name="T19" fmla="*/ 10 h 36"/>
                <a:gd name="T20" fmla="*/ 70 w 80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36">
                  <a:moveTo>
                    <a:pt x="7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4"/>
                    <a:pt x="76" y="0"/>
                    <a:pt x="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1" name="Rectangle 106">
              <a:extLst>
                <a:ext uri="{FF2B5EF4-FFF2-40B4-BE49-F238E27FC236}">
                  <a16:creationId xmlns:a16="http://schemas.microsoft.com/office/drawing/2014/main" id="{0EE88C37-37C4-49BB-8523-9536AC504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950" y="3035300"/>
              <a:ext cx="460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Rectangle 107">
              <a:extLst>
                <a:ext uri="{FF2B5EF4-FFF2-40B4-BE49-F238E27FC236}">
                  <a16:creationId xmlns:a16="http://schemas.microsoft.com/office/drawing/2014/main" id="{9608D560-4549-48CB-8002-4D8021BA6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950" y="3079750"/>
              <a:ext cx="460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Rectangle 108">
              <a:extLst>
                <a:ext uri="{FF2B5EF4-FFF2-40B4-BE49-F238E27FC236}">
                  <a16:creationId xmlns:a16="http://schemas.microsoft.com/office/drawing/2014/main" id="{8207447C-AD76-4A57-8BDB-35D9F229E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363" y="3035300"/>
              <a:ext cx="460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109">
              <a:extLst>
                <a:ext uri="{FF2B5EF4-FFF2-40B4-BE49-F238E27FC236}">
                  <a16:creationId xmlns:a16="http://schemas.microsoft.com/office/drawing/2014/main" id="{800011FB-F0BB-4DE8-AEBD-306DED33E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3079750"/>
              <a:ext cx="134938" cy="15875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110">
              <a:extLst>
                <a:ext uri="{FF2B5EF4-FFF2-40B4-BE49-F238E27FC236}">
                  <a16:creationId xmlns:a16="http://schemas.microsoft.com/office/drawing/2014/main" id="{6EBE4038-7504-4F9B-B809-685CE040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3049588"/>
              <a:ext cx="134938" cy="15875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111">
              <a:extLst>
                <a:ext uri="{FF2B5EF4-FFF2-40B4-BE49-F238E27FC236}">
                  <a16:creationId xmlns:a16="http://schemas.microsoft.com/office/drawing/2014/main" id="{C895BC0A-BEB6-4A19-A3D4-28AED5410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3019425"/>
              <a:ext cx="134938" cy="15875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7" name="Freeform 112">
              <a:extLst>
                <a:ext uri="{FF2B5EF4-FFF2-40B4-BE49-F238E27FC236}">
                  <a16:creationId xmlns:a16="http://schemas.microsoft.com/office/drawing/2014/main" id="{A52176A2-29E1-4809-8425-6768BD7DB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2989263"/>
              <a:ext cx="134938" cy="15875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8" name="Freeform 113">
              <a:extLst>
                <a:ext uri="{FF2B5EF4-FFF2-40B4-BE49-F238E27FC236}">
                  <a16:creationId xmlns:a16="http://schemas.microsoft.com/office/drawing/2014/main" id="{C79D8B56-6F23-42E4-908A-4AD1231E2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2959100"/>
              <a:ext cx="88900" cy="14288"/>
            </a:xfrm>
            <a:custGeom>
              <a:avLst/>
              <a:gdLst>
                <a:gd name="T0" fmla="*/ 2 w 24"/>
                <a:gd name="T1" fmla="*/ 4 h 4"/>
                <a:gd name="T2" fmla="*/ 22 w 24"/>
                <a:gd name="T3" fmla="*/ 4 h 4"/>
                <a:gd name="T4" fmla="*/ 24 w 24"/>
                <a:gd name="T5" fmla="*/ 2 h 4"/>
                <a:gd name="T6" fmla="*/ 22 w 24"/>
                <a:gd name="T7" fmla="*/ 0 h 4"/>
                <a:gd name="T8" fmla="*/ 2 w 24"/>
                <a:gd name="T9" fmla="*/ 0 h 4"/>
                <a:gd name="T10" fmla="*/ 0 w 24"/>
                <a:gd name="T11" fmla="*/ 2 h 4"/>
                <a:gd name="T12" fmla="*/ 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D780BC0-D24E-4281-8FE6-409BC95C3F4C}"/>
              </a:ext>
            </a:extLst>
          </p:cNvPr>
          <p:cNvGrpSpPr/>
          <p:nvPr/>
        </p:nvGrpSpPr>
        <p:grpSpPr>
          <a:xfrm flipH="1">
            <a:off x="847813" y="5631196"/>
            <a:ext cx="415028" cy="418682"/>
            <a:chOff x="3419475" y="2882900"/>
            <a:chExt cx="360363" cy="363538"/>
          </a:xfrm>
          <a:solidFill>
            <a:schemeClr val="tx1"/>
          </a:solidFill>
        </p:grpSpPr>
        <p:sp>
          <p:nvSpPr>
            <p:cNvPr id="180" name="Freeform 157">
              <a:extLst>
                <a:ext uri="{FF2B5EF4-FFF2-40B4-BE49-F238E27FC236}">
                  <a16:creationId xmlns:a16="http://schemas.microsoft.com/office/drawing/2014/main" id="{9D349126-53F8-4343-BD8A-55D1D17571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475" y="2882900"/>
              <a:ext cx="360363" cy="273050"/>
            </a:xfrm>
            <a:custGeom>
              <a:avLst/>
              <a:gdLst>
                <a:gd name="T0" fmla="*/ 35 w 96"/>
                <a:gd name="T1" fmla="*/ 68 h 72"/>
                <a:gd name="T2" fmla="*/ 34 w 96"/>
                <a:gd name="T3" fmla="*/ 64 h 72"/>
                <a:gd name="T4" fmla="*/ 18 w 96"/>
                <a:gd name="T5" fmla="*/ 64 h 72"/>
                <a:gd name="T6" fmla="*/ 16 w 96"/>
                <a:gd name="T7" fmla="*/ 62 h 72"/>
                <a:gd name="T8" fmla="*/ 16 w 96"/>
                <a:gd name="T9" fmla="*/ 10 h 72"/>
                <a:gd name="T10" fmla="*/ 18 w 96"/>
                <a:gd name="T11" fmla="*/ 8 h 72"/>
                <a:gd name="T12" fmla="*/ 82 w 96"/>
                <a:gd name="T13" fmla="*/ 8 h 72"/>
                <a:gd name="T14" fmla="*/ 84 w 96"/>
                <a:gd name="T15" fmla="*/ 10 h 72"/>
                <a:gd name="T16" fmla="*/ 84 w 96"/>
                <a:gd name="T17" fmla="*/ 52 h 72"/>
                <a:gd name="T18" fmla="*/ 94 w 96"/>
                <a:gd name="T19" fmla="*/ 55 h 72"/>
                <a:gd name="T20" fmla="*/ 96 w 96"/>
                <a:gd name="T21" fmla="*/ 57 h 72"/>
                <a:gd name="T22" fmla="*/ 96 w 96"/>
                <a:gd name="T23" fmla="*/ 10 h 72"/>
                <a:gd name="T24" fmla="*/ 86 w 96"/>
                <a:gd name="T25" fmla="*/ 0 h 72"/>
                <a:gd name="T26" fmla="*/ 10 w 96"/>
                <a:gd name="T27" fmla="*/ 0 h 72"/>
                <a:gd name="T28" fmla="*/ 0 w 96"/>
                <a:gd name="T29" fmla="*/ 10 h 72"/>
                <a:gd name="T30" fmla="*/ 0 w 96"/>
                <a:gd name="T31" fmla="*/ 62 h 72"/>
                <a:gd name="T32" fmla="*/ 10 w 96"/>
                <a:gd name="T33" fmla="*/ 72 h 72"/>
                <a:gd name="T34" fmla="*/ 38 w 96"/>
                <a:gd name="T35" fmla="*/ 72 h 72"/>
                <a:gd name="T36" fmla="*/ 35 w 96"/>
                <a:gd name="T37" fmla="*/ 68 h 72"/>
                <a:gd name="T38" fmla="*/ 88 w 96"/>
                <a:gd name="T39" fmla="*/ 34 h 72"/>
                <a:gd name="T40" fmla="*/ 90 w 96"/>
                <a:gd name="T41" fmla="*/ 36 h 72"/>
                <a:gd name="T42" fmla="*/ 88 w 96"/>
                <a:gd name="T43" fmla="*/ 38 h 72"/>
                <a:gd name="T44" fmla="*/ 86 w 96"/>
                <a:gd name="T45" fmla="*/ 36 h 72"/>
                <a:gd name="T46" fmla="*/ 88 w 96"/>
                <a:gd name="T47" fmla="*/ 34 h 72"/>
                <a:gd name="T48" fmla="*/ 10 w 96"/>
                <a:gd name="T49" fmla="*/ 40 h 72"/>
                <a:gd name="T50" fmla="*/ 6 w 96"/>
                <a:gd name="T51" fmla="*/ 36 h 72"/>
                <a:gd name="T52" fmla="*/ 10 w 96"/>
                <a:gd name="T53" fmla="*/ 32 h 72"/>
                <a:gd name="T54" fmla="*/ 14 w 96"/>
                <a:gd name="T55" fmla="*/ 36 h 72"/>
                <a:gd name="T56" fmla="*/ 10 w 96"/>
                <a:gd name="T57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72">
                  <a:moveTo>
                    <a:pt x="35" y="68"/>
                  </a:moveTo>
                  <a:cubicBezTo>
                    <a:pt x="35" y="67"/>
                    <a:pt x="34" y="65"/>
                    <a:pt x="34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7" y="64"/>
                    <a:pt x="16" y="63"/>
                    <a:pt x="16" y="6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7" y="8"/>
                    <a:pt x="18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3" y="8"/>
                    <a:pt x="84" y="9"/>
                    <a:pt x="84" y="10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6"/>
                    <a:pt x="95" y="56"/>
                    <a:pt x="96" y="57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4"/>
                    <a:pt x="92" y="0"/>
                    <a:pt x="8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8"/>
                    <a:pt x="4" y="72"/>
                    <a:pt x="10" y="72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5" y="68"/>
                  </a:lnTo>
                  <a:close/>
                  <a:moveTo>
                    <a:pt x="88" y="34"/>
                  </a:moveTo>
                  <a:cubicBezTo>
                    <a:pt x="89" y="34"/>
                    <a:pt x="90" y="35"/>
                    <a:pt x="90" y="36"/>
                  </a:cubicBezTo>
                  <a:cubicBezTo>
                    <a:pt x="90" y="37"/>
                    <a:pt x="89" y="38"/>
                    <a:pt x="88" y="38"/>
                  </a:cubicBezTo>
                  <a:cubicBezTo>
                    <a:pt x="87" y="38"/>
                    <a:pt x="86" y="37"/>
                    <a:pt x="86" y="36"/>
                  </a:cubicBezTo>
                  <a:cubicBezTo>
                    <a:pt x="86" y="35"/>
                    <a:pt x="87" y="34"/>
                    <a:pt x="88" y="34"/>
                  </a:cubicBezTo>
                  <a:close/>
                  <a:moveTo>
                    <a:pt x="10" y="40"/>
                  </a:moveTo>
                  <a:cubicBezTo>
                    <a:pt x="8" y="40"/>
                    <a:pt x="6" y="38"/>
                    <a:pt x="6" y="36"/>
                  </a:cubicBezTo>
                  <a:cubicBezTo>
                    <a:pt x="6" y="34"/>
                    <a:pt x="8" y="32"/>
                    <a:pt x="10" y="32"/>
                  </a:cubicBezTo>
                  <a:cubicBezTo>
                    <a:pt x="12" y="32"/>
                    <a:pt x="14" y="34"/>
                    <a:pt x="14" y="36"/>
                  </a:cubicBezTo>
                  <a:cubicBezTo>
                    <a:pt x="14" y="38"/>
                    <a:pt x="12" y="40"/>
                    <a:pt x="1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1" name="Freeform 158">
              <a:extLst>
                <a:ext uri="{FF2B5EF4-FFF2-40B4-BE49-F238E27FC236}">
                  <a16:creationId xmlns:a16="http://schemas.microsoft.com/office/drawing/2014/main" id="{A91A84BB-DC86-4FDD-8CAD-9ED3EC9E5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2981325"/>
              <a:ext cx="217488" cy="265113"/>
            </a:xfrm>
            <a:custGeom>
              <a:avLst/>
              <a:gdLst>
                <a:gd name="T0" fmla="*/ 54 w 58"/>
                <a:gd name="T1" fmla="*/ 33 h 70"/>
                <a:gd name="T2" fmla="*/ 34 w 58"/>
                <a:gd name="T3" fmla="*/ 26 h 70"/>
                <a:gd name="T4" fmla="*/ 34 w 58"/>
                <a:gd name="T5" fmla="*/ 6 h 70"/>
                <a:gd name="T6" fmla="*/ 29 w 58"/>
                <a:gd name="T7" fmla="*/ 0 h 70"/>
                <a:gd name="T8" fmla="*/ 23 w 58"/>
                <a:gd name="T9" fmla="*/ 0 h 70"/>
                <a:gd name="T10" fmla="*/ 18 w 58"/>
                <a:gd name="T11" fmla="*/ 6 h 70"/>
                <a:gd name="T12" fmla="*/ 18 w 58"/>
                <a:gd name="T13" fmla="*/ 37 h 70"/>
                <a:gd name="T14" fmla="*/ 15 w 58"/>
                <a:gd name="T15" fmla="*/ 33 h 70"/>
                <a:gd name="T16" fmla="*/ 10 w 58"/>
                <a:gd name="T17" fmla="*/ 31 h 70"/>
                <a:gd name="T18" fmla="*/ 6 w 58"/>
                <a:gd name="T19" fmla="*/ 31 h 70"/>
                <a:gd name="T20" fmla="*/ 1 w 58"/>
                <a:gd name="T21" fmla="*/ 34 h 70"/>
                <a:gd name="T22" fmla="*/ 1 w 58"/>
                <a:gd name="T23" fmla="*/ 40 h 70"/>
                <a:gd name="T24" fmla="*/ 16 w 58"/>
                <a:gd name="T25" fmla="*/ 67 h 70"/>
                <a:gd name="T26" fmla="*/ 21 w 58"/>
                <a:gd name="T27" fmla="*/ 70 h 70"/>
                <a:gd name="T28" fmla="*/ 46 w 58"/>
                <a:gd name="T29" fmla="*/ 70 h 70"/>
                <a:gd name="T30" fmla="*/ 52 w 58"/>
                <a:gd name="T31" fmla="*/ 66 h 70"/>
                <a:gd name="T32" fmla="*/ 58 w 58"/>
                <a:gd name="T33" fmla="*/ 39 h 70"/>
                <a:gd name="T34" fmla="*/ 58 w 58"/>
                <a:gd name="T35" fmla="*/ 39 h 70"/>
                <a:gd name="T36" fmla="*/ 54 w 58"/>
                <a:gd name="T37" fmla="*/ 3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70">
                  <a:moveTo>
                    <a:pt x="54" y="33"/>
                  </a:moveTo>
                  <a:cubicBezTo>
                    <a:pt x="34" y="26"/>
                    <a:pt x="34" y="26"/>
                    <a:pt x="34" y="2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2"/>
                    <a:pt x="32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18" y="2"/>
                    <a:pt x="18" y="6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32"/>
                    <a:pt x="12" y="31"/>
                    <a:pt x="1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1"/>
                    <a:pt x="2" y="32"/>
                    <a:pt x="1" y="34"/>
                  </a:cubicBezTo>
                  <a:cubicBezTo>
                    <a:pt x="0" y="36"/>
                    <a:pt x="0" y="38"/>
                    <a:pt x="1" y="40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9"/>
                    <a:pt x="19" y="70"/>
                    <a:pt x="21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9" y="70"/>
                    <a:pt x="51" y="69"/>
                    <a:pt x="52" y="66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36"/>
                    <a:pt x="57" y="34"/>
                    <a:pt x="5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0468195-2903-442B-B2F0-5365884F7567}"/>
              </a:ext>
            </a:extLst>
          </p:cNvPr>
          <p:cNvGrpSpPr/>
          <p:nvPr/>
        </p:nvGrpSpPr>
        <p:grpSpPr>
          <a:xfrm flipH="1">
            <a:off x="6371533" y="3008967"/>
            <a:ext cx="441309" cy="359065"/>
            <a:chOff x="2706688" y="2909888"/>
            <a:chExt cx="349250" cy="284162"/>
          </a:xfrm>
          <a:solidFill>
            <a:schemeClr val="tx1"/>
          </a:solidFill>
        </p:grpSpPr>
        <p:sp>
          <p:nvSpPr>
            <p:cNvPr id="183" name="Freeform 159">
              <a:extLst>
                <a:ext uri="{FF2B5EF4-FFF2-40B4-BE49-F238E27FC236}">
                  <a16:creationId xmlns:a16="http://schemas.microsoft.com/office/drawing/2014/main" id="{1A0A03FA-60E9-48CA-9309-7427A9A2B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3095625"/>
              <a:ext cx="46038" cy="30163"/>
            </a:xfrm>
            <a:custGeom>
              <a:avLst/>
              <a:gdLst>
                <a:gd name="T0" fmla="*/ 29 w 29"/>
                <a:gd name="T1" fmla="*/ 0 h 19"/>
                <a:gd name="T2" fmla="*/ 19 w 29"/>
                <a:gd name="T3" fmla="*/ 0 h 19"/>
                <a:gd name="T4" fmla="*/ 10 w 29"/>
                <a:gd name="T5" fmla="*/ 0 h 19"/>
                <a:gd name="T6" fmla="*/ 0 w 29"/>
                <a:gd name="T7" fmla="*/ 0 h 19"/>
                <a:gd name="T8" fmla="*/ 0 w 29"/>
                <a:gd name="T9" fmla="*/ 19 h 19"/>
                <a:gd name="T10" fmla="*/ 10 w 29"/>
                <a:gd name="T11" fmla="*/ 19 h 19"/>
                <a:gd name="T12" fmla="*/ 19 w 29"/>
                <a:gd name="T13" fmla="*/ 19 h 19"/>
                <a:gd name="T14" fmla="*/ 29 w 29"/>
                <a:gd name="T15" fmla="*/ 19 h 19"/>
                <a:gd name="T16" fmla="*/ 29 w 2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9">
                  <a:moveTo>
                    <a:pt x="29" y="0"/>
                  </a:move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9" y="19"/>
                  </a:lnTo>
                  <a:lnTo>
                    <a:pt x="29" y="19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Rectangle 160">
              <a:extLst>
                <a:ext uri="{FF2B5EF4-FFF2-40B4-BE49-F238E27FC236}">
                  <a16:creationId xmlns:a16="http://schemas.microsoft.com/office/drawing/2014/main" id="{ADDA8D03-25AD-4F37-9340-0232E9096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238" y="3141663"/>
              <a:ext cx="142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Freeform 161">
              <a:extLst>
                <a:ext uri="{FF2B5EF4-FFF2-40B4-BE49-F238E27FC236}">
                  <a16:creationId xmlns:a16="http://schemas.microsoft.com/office/drawing/2014/main" id="{81C89DF6-995A-4941-ACDD-103E04760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400" y="3041650"/>
              <a:ext cx="236538" cy="152400"/>
            </a:xfrm>
            <a:custGeom>
              <a:avLst/>
              <a:gdLst>
                <a:gd name="T0" fmla="*/ 59 w 63"/>
                <a:gd name="T1" fmla="*/ 16 h 40"/>
                <a:gd name="T2" fmla="*/ 55 w 63"/>
                <a:gd name="T3" fmla="*/ 16 h 40"/>
                <a:gd name="T4" fmla="*/ 55 w 63"/>
                <a:gd name="T5" fmla="*/ 8 h 40"/>
                <a:gd name="T6" fmla="*/ 47 w 63"/>
                <a:gd name="T7" fmla="*/ 8 h 40"/>
                <a:gd name="T8" fmla="*/ 47 w 63"/>
                <a:gd name="T9" fmla="*/ 0 h 40"/>
                <a:gd name="T10" fmla="*/ 36 w 63"/>
                <a:gd name="T11" fmla="*/ 0 h 40"/>
                <a:gd name="T12" fmla="*/ 28 w 63"/>
                <a:gd name="T13" fmla="*/ 0 h 40"/>
                <a:gd name="T14" fmla="*/ 23 w 63"/>
                <a:gd name="T15" fmla="*/ 0 h 40"/>
                <a:gd name="T16" fmla="*/ 6 w 63"/>
                <a:gd name="T17" fmla="*/ 4 h 40"/>
                <a:gd name="T18" fmla="*/ 0 w 63"/>
                <a:gd name="T19" fmla="*/ 4 h 40"/>
                <a:gd name="T20" fmla="*/ 0 w 63"/>
                <a:gd name="T21" fmla="*/ 10 h 40"/>
                <a:gd name="T22" fmla="*/ 2 w 63"/>
                <a:gd name="T23" fmla="*/ 10 h 40"/>
                <a:gd name="T24" fmla="*/ 4 w 63"/>
                <a:gd name="T25" fmla="*/ 12 h 40"/>
                <a:gd name="T26" fmla="*/ 4 w 63"/>
                <a:gd name="T27" fmla="*/ 24 h 40"/>
                <a:gd name="T28" fmla="*/ 2 w 63"/>
                <a:gd name="T29" fmla="*/ 26 h 40"/>
                <a:gd name="T30" fmla="*/ 0 w 63"/>
                <a:gd name="T31" fmla="*/ 26 h 40"/>
                <a:gd name="T32" fmla="*/ 0 w 63"/>
                <a:gd name="T33" fmla="*/ 32 h 40"/>
                <a:gd name="T34" fmla="*/ 6 w 63"/>
                <a:gd name="T35" fmla="*/ 32 h 40"/>
                <a:gd name="T36" fmla="*/ 23 w 63"/>
                <a:gd name="T37" fmla="*/ 40 h 40"/>
                <a:gd name="T38" fmla="*/ 35 w 63"/>
                <a:gd name="T39" fmla="*/ 40 h 40"/>
                <a:gd name="T40" fmla="*/ 42 w 63"/>
                <a:gd name="T41" fmla="*/ 34 h 40"/>
                <a:gd name="T42" fmla="*/ 42 w 63"/>
                <a:gd name="T43" fmla="*/ 32 h 40"/>
                <a:gd name="T44" fmla="*/ 55 w 63"/>
                <a:gd name="T45" fmla="*/ 32 h 40"/>
                <a:gd name="T46" fmla="*/ 55 w 63"/>
                <a:gd name="T47" fmla="*/ 24 h 40"/>
                <a:gd name="T48" fmla="*/ 59 w 63"/>
                <a:gd name="T49" fmla="*/ 24 h 40"/>
                <a:gd name="T50" fmla="*/ 59 w 63"/>
                <a:gd name="T5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40">
                  <a:moveTo>
                    <a:pt x="59" y="16"/>
                  </a:moveTo>
                  <a:cubicBezTo>
                    <a:pt x="55" y="16"/>
                    <a:pt x="55" y="16"/>
                    <a:pt x="55" y="16"/>
                  </a:cubicBezTo>
                  <a:cubicBezTo>
                    <a:pt x="59" y="16"/>
                    <a:pt x="59" y="8"/>
                    <a:pt x="5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4" y="8"/>
                    <a:pt x="54" y="0"/>
                    <a:pt x="4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" y="0"/>
                    <a:pt x="6" y="4"/>
                    <a:pt x="6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4" y="11"/>
                    <a:pt x="4" y="1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3" y="26"/>
                    <a:pt x="2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15" y="40"/>
                    <a:pt x="23" y="40"/>
                  </a:cubicBezTo>
                  <a:cubicBezTo>
                    <a:pt x="25" y="40"/>
                    <a:pt x="29" y="40"/>
                    <a:pt x="35" y="40"/>
                  </a:cubicBezTo>
                  <a:cubicBezTo>
                    <a:pt x="38" y="40"/>
                    <a:pt x="42" y="37"/>
                    <a:pt x="42" y="3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62" y="32"/>
                    <a:pt x="62" y="24"/>
                    <a:pt x="55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63" y="24"/>
                    <a:pt x="63" y="16"/>
                    <a:pt x="5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Freeform 162">
              <a:extLst>
                <a:ext uri="{FF2B5EF4-FFF2-40B4-BE49-F238E27FC236}">
                  <a16:creationId xmlns:a16="http://schemas.microsoft.com/office/drawing/2014/main" id="{734E2464-DE79-4926-90D5-12EC141A1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688" y="3057525"/>
              <a:ext cx="66675" cy="106363"/>
            </a:xfrm>
            <a:custGeom>
              <a:avLst/>
              <a:gdLst>
                <a:gd name="T0" fmla="*/ 18 w 18"/>
                <a:gd name="T1" fmla="*/ 22 h 28"/>
                <a:gd name="T2" fmla="*/ 16 w 18"/>
                <a:gd name="T3" fmla="*/ 22 h 28"/>
                <a:gd name="T4" fmla="*/ 14 w 18"/>
                <a:gd name="T5" fmla="*/ 20 h 28"/>
                <a:gd name="T6" fmla="*/ 14 w 18"/>
                <a:gd name="T7" fmla="*/ 8 h 28"/>
                <a:gd name="T8" fmla="*/ 16 w 18"/>
                <a:gd name="T9" fmla="*/ 6 h 28"/>
                <a:gd name="T10" fmla="*/ 18 w 18"/>
                <a:gd name="T11" fmla="*/ 6 h 28"/>
                <a:gd name="T12" fmla="*/ 18 w 18"/>
                <a:gd name="T13" fmla="*/ 0 h 28"/>
                <a:gd name="T14" fmla="*/ 0 w 18"/>
                <a:gd name="T15" fmla="*/ 0 h 28"/>
                <a:gd name="T16" fmla="*/ 0 w 18"/>
                <a:gd name="T17" fmla="*/ 28 h 28"/>
                <a:gd name="T18" fmla="*/ 18 w 18"/>
                <a:gd name="T19" fmla="*/ 28 h 28"/>
                <a:gd name="T20" fmla="*/ 18 w 18"/>
                <a:gd name="T21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8">
                  <a:moveTo>
                    <a:pt x="18" y="22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4" y="21"/>
                    <a:pt x="14" y="2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5" y="6"/>
                    <a:pt x="16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8" y="28"/>
                    <a:pt x="18" y="28"/>
                    <a:pt x="18" y="28"/>
                  </a:cubicBezTo>
                  <a:lnTo>
                    <a:pt x="1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Rectangle 163">
              <a:extLst>
                <a:ext uri="{FF2B5EF4-FFF2-40B4-BE49-F238E27FC236}">
                  <a16:creationId xmlns:a16="http://schemas.microsoft.com/office/drawing/2014/main" id="{CF867925-D90A-4E0C-A0B5-6E0FC3BD1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238" y="3057525"/>
              <a:ext cx="142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164">
              <a:extLst>
                <a:ext uri="{FF2B5EF4-FFF2-40B4-BE49-F238E27FC236}">
                  <a16:creationId xmlns:a16="http://schemas.microsoft.com/office/drawing/2014/main" id="{15039BF7-F84F-48C4-A911-537C005E3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738" y="2909888"/>
              <a:ext cx="157163" cy="41275"/>
            </a:xfrm>
            <a:custGeom>
              <a:avLst/>
              <a:gdLst>
                <a:gd name="T0" fmla="*/ 40 w 42"/>
                <a:gd name="T1" fmla="*/ 11 h 11"/>
                <a:gd name="T2" fmla="*/ 39 w 42"/>
                <a:gd name="T3" fmla="*/ 11 h 11"/>
                <a:gd name="T4" fmla="*/ 3 w 42"/>
                <a:gd name="T5" fmla="*/ 11 h 11"/>
                <a:gd name="T6" fmla="*/ 0 w 42"/>
                <a:gd name="T7" fmla="*/ 10 h 11"/>
                <a:gd name="T8" fmla="*/ 1 w 42"/>
                <a:gd name="T9" fmla="*/ 8 h 11"/>
                <a:gd name="T10" fmla="*/ 41 w 42"/>
                <a:gd name="T11" fmla="*/ 8 h 11"/>
                <a:gd name="T12" fmla="*/ 42 w 42"/>
                <a:gd name="T13" fmla="*/ 10 h 11"/>
                <a:gd name="T14" fmla="*/ 40 w 42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1">
                  <a:moveTo>
                    <a:pt x="40" y="11"/>
                  </a:moveTo>
                  <a:cubicBezTo>
                    <a:pt x="39" y="11"/>
                    <a:pt x="39" y="11"/>
                    <a:pt x="39" y="11"/>
                  </a:cubicBezTo>
                  <a:cubicBezTo>
                    <a:pt x="28" y="4"/>
                    <a:pt x="14" y="4"/>
                    <a:pt x="3" y="11"/>
                  </a:cubicBezTo>
                  <a:cubicBezTo>
                    <a:pt x="2" y="11"/>
                    <a:pt x="1" y="11"/>
                    <a:pt x="0" y="10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3" y="0"/>
                    <a:pt x="29" y="0"/>
                    <a:pt x="41" y="8"/>
                  </a:cubicBezTo>
                  <a:cubicBezTo>
                    <a:pt x="42" y="8"/>
                    <a:pt x="42" y="9"/>
                    <a:pt x="42" y="10"/>
                  </a:cubicBezTo>
                  <a:cubicBezTo>
                    <a:pt x="41" y="11"/>
                    <a:pt x="41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165">
              <a:extLst>
                <a:ext uri="{FF2B5EF4-FFF2-40B4-BE49-F238E27FC236}">
                  <a16:creationId xmlns:a16="http://schemas.microsoft.com/office/drawing/2014/main" id="{7556BDB2-6861-4B87-BF75-B25544A92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025" y="2940050"/>
              <a:ext cx="128588" cy="38100"/>
            </a:xfrm>
            <a:custGeom>
              <a:avLst/>
              <a:gdLst>
                <a:gd name="T0" fmla="*/ 31 w 34"/>
                <a:gd name="T1" fmla="*/ 10 h 10"/>
                <a:gd name="T2" fmla="*/ 30 w 34"/>
                <a:gd name="T3" fmla="*/ 10 h 10"/>
                <a:gd name="T4" fmla="*/ 4 w 34"/>
                <a:gd name="T5" fmla="*/ 10 h 10"/>
                <a:gd name="T6" fmla="*/ 1 w 34"/>
                <a:gd name="T7" fmla="*/ 9 h 10"/>
                <a:gd name="T8" fmla="*/ 1 w 34"/>
                <a:gd name="T9" fmla="*/ 6 h 10"/>
                <a:gd name="T10" fmla="*/ 33 w 34"/>
                <a:gd name="T11" fmla="*/ 6 h 10"/>
                <a:gd name="T12" fmla="*/ 33 w 34"/>
                <a:gd name="T13" fmla="*/ 9 h 10"/>
                <a:gd name="T14" fmla="*/ 31 w 34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0">
                  <a:moveTo>
                    <a:pt x="31" y="10"/>
                  </a:moveTo>
                  <a:cubicBezTo>
                    <a:pt x="31" y="10"/>
                    <a:pt x="31" y="10"/>
                    <a:pt x="30" y="10"/>
                  </a:cubicBezTo>
                  <a:cubicBezTo>
                    <a:pt x="22" y="4"/>
                    <a:pt x="12" y="4"/>
                    <a:pt x="4" y="10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8"/>
                    <a:pt x="1" y="7"/>
                    <a:pt x="1" y="6"/>
                  </a:cubicBezTo>
                  <a:cubicBezTo>
                    <a:pt x="11" y="0"/>
                    <a:pt x="23" y="0"/>
                    <a:pt x="33" y="6"/>
                  </a:cubicBezTo>
                  <a:cubicBezTo>
                    <a:pt x="33" y="7"/>
                    <a:pt x="34" y="8"/>
                    <a:pt x="33" y="9"/>
                  </a:cubicBezTo>
                  <a:cubicBezTo>
                    <a:pt x="33" y="10"/>
                    <a:pt x="32" y="10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0" name="Freeform 166">
              <a:extLst>
                <a:ext uri="{FF2B5EF4-FFF2-40B4-BE49-F238E27FC236}">
                  <a16:creationId xmlns:a16="http://schemas.microsoft.com/office/drawing/2014/main" id="{E7EF7FD5-40CE-4E4A-AF8A-807B05F7E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075" y="2970213"/>
              <a:ext cx="90488" cy="34925"/>
            </a:xfrm>
            <a:custGeom>
              <a:avLst/>
              <a:gdLst>
                <a:gd name="T0" fmla="*/ 22 w 24"/>
                <a:gd name="T1" fmla="*/ 9 h 9"/>
                <a:gd name="T2" fmla="*/ 21 w 24"/>
                <a:gd name="T3" fmla="*/ 8 h 9"/>
                <a:gd name="T4" fmla="*/ 3 w 24"/>
                <a:gd name="T5" fmla="*/ 8 h 9"/>
                <a:gd name="T6" fmla="*/ 0 w 24"/>
                <a:gd name="T7" fmla="*/ 8 h 9"/>
                <a:gd name="T8" fmla="*/ 1 w 24"/>
                <a:gd name="T9" fmla="*/ 5 h 9"/>
                <a:gd name="T10" fmla="*/ 23 w 24"/>
                <a:gd name="T11" fmla="*/ 5 h 9"/>
                <a:gd name="T12" fmla="*/ 24 w 24"/>
                <a:gd name="T13" fmla="*/ 8 h 9"/>
                <a:gd name="T14" fmla="*/ 22 w 2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9">
                  <a:moveTo>
                    <a:pt x="22" y="9"/>
                  </a:moveTo>
                  <a:cubicBezTo>
                    <a:pt x="22" y="9"/>
                    <a:pt x="21" y="8"/>
                    <a:pt x="21" y="8"/>
                  </a:cubicBezTo>
                  <a:cubicBezTo>
                    <a:pt x="16" y="5"/>
                    <a:pt x="8" y="5"/>
                    <a:pt x="3" y="8"/>
                  </a:cubicBezTo>
                  <a:cubicBezTo>
                    <a:pt x="2" y="9"/>
                    <a:pt x="1" y="9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7" y="0"/>
                    <a:pt x="16" y="0"/>
                    <a:pt x="23" y="5"/>
                  </a:cubicBezTo>
                  <a:cubicBezTo>
                    <a:pt x="24" y="5"/>
                    <a:pt x="24" y="7"/>
                    <a:pt x="24" y="8"/>
                  </a:cubicBezTo>
                  <a:cubicBezTo>
                    <a:pt x="23" y="8"/>
                    <a:pt x="23" y="9"/>
                    <a:pt x="2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55C5355-A56A-4F34-9EDB-DB0E0E167C6A}"/>
              </a:ext>
            </a:extLst>
          </p:cNvPr>
          <p:cNvGrpSpPr/>
          <p:nvPr/>
        </p:nvGrpSpPr>
        <p:grpSpPr>
          <a:xfrm flipH="1">
            <a:off x="940269" y="1990638"/>
            <a:ext cx="238498" cy="408854"/>
            <a:chOff x="2755901" y="2163763"/>
            <a:chExt cx="211138" cy="361950"/>
          </a:xfrm>
        </p:grpSpPr>
        <p:sp>
          <p:nvSpPr>
            <p:cNvPr id="192" name="Rectangle 87">
              <a:extLst>
                <a:ext uri="{FF2B5EF4-FFF2-40B4-BE49-F238E27FC236}">
                  <a16:creationId xmlns:a16="http://schemas.microsoft.com/office/drawing/2014/main" id="{6AC327FE-E07C-4A65-B57C-3FB3ACD8E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2239963"/>
              <a:ext cx="211138" cy="2095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88">
              <a:extLst>
                <a:ext uri="{FF2B5EF4-FFF2-40B4-BE49-F238E27FC236}">
                  <a16:creationId xmlns:a16="http://schemas.microsoft.com/office/drawing/2014/main" id="{68A75123-C9A8-4FEA-B27C-9FA568B77E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5901" y="2163763"/>
              <a:ext cx="211138" cy="60325"/>
            </a:xfrm>
            <a:custGeom>
              <a:avLst/>
              <a:gdLst>
                <a:gd name="T0" fmla="*/ 56 w 56"/>
                <a:gd name="T1" fmla="*/ 16 h 16"/>
                <a:gd name="T2" fmla="*/ 56 w 56"/>
                <a:gd name="T3" fmla="*/ 10 h 16"/>
                <a:gd name="T4" fmla="*/ 46 w 56"/>
                <a:gd name="T5" fmla="*/ 0 h 16"/>
                <a:gd name="T6" fmla="*/ 10 w 56"/>
                <a:gd name="T7" fmla="*/ 0 h 16"/>
                <a:gd name="T8" fmla="*/ 0 w 56"/>
                <a:gd name="T9" fmla="*/ 10 h 16"/>
                <a:gd name="T10" fmla="*/ 0 w 56"/>
                <a:gd name="T11" fmla="*/ 16 h 16"/>
                <a:gd name="T12" fmla="*/ 56 w 56"/>
                <a:gd name="T13" fmla="*/ 16 h 16"/>
                <a:gd name="T14" fmla="*/ 28 w 56"/>
                <a:gd name="T15" fmla="*/ 6 h 16"/>
                <a:gd name="T16" fmla="*/ 32 w 56"/>
                <a:gd name="T17" fmla="*/ 10 h 16"/>
                <a:gd name="T18" fmla="*/ 28 w 56"/>
                <a:gd name="T19" fmla="*/ 14 h 16"/>
                <a:gd name="T20" fmla="*/ 24 w 56"/>
                <a:gd name="T21" fmla="*/ 10 h 16"/>
                <a:gd name="T22" fmla="*/ 28 w 56"/>
                <a:gd name="T2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6">
                  <a:moveTo>
                    <a:pt x="56" y="16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56" y="4"/>
                    <a:pt x="52" y="0"/>
                    <a:pt x="4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56" y="16"/>
                  </a:lnTo>
                  <a:close/>
                  <a:moveTo>
                    <a:pt x="28" y="6"/>
                  </a:moveTo>
                  <a:cubicBezTo>
                    <a:pt x="30" y="6"/>
                    <a:pt x="32" y="8"/>
                    <a:pt x="32" y="10"/>
                  </a:cubicBezTo>
                  <a:cubicBezTo>
                    <a:pt x="32" y="12"/>
                    <a:pt x="30" y="14"/>
                    <a:pt x="28" y="14"/>
                  </a:cubicBezTo>
                  <a:cubicBezTo>
                    <a:pt x="26" y="14"/>
                    <a:pt x="24" y="12"/>
                    <a:pt x="24" y="10"/>
                  </a:cubicBezTo>
                  <a:cubicBezTo>
                    <a:pt x="24" y="8"/>
                    <a:pt x="26" y="6"/>
                    <a:pt x="28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89">
              <a:extLst>
                <a:ext uri="{FF2B5EF4-FFF2-40B4-BE49-F238E27FC236}">
                  <a16:creationId xmlns:a16="http://schemas.microsoft.com/office/drawing/2014/main" id="{3DE2A358-B0E8-4B45-BFCD-FBB4F13D6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5901" y="2465388"/>
              <a:ext cx="211138" cy="60325"/>
            </a:xfrm>
            <a:custGeom>
              <a:avLst/>
              <a:gdLst>
                <a:gd name="T0" fmla="*/ 0 w 56"/>
                <a:gd name="T1" fmla="*/ 0 h 16"/>
                <a:gd name="T2" fmla="*/ 0 w 56"/>
                <a:gd name="T3" fmla="*/ 6 h 16"/>
                <a:gd name="T4" fmla="*/ 10 w 56"/>
                <a:gd name="T5" fmla="*/ 16 h 16"/>
                <a:gd name="T6" fmla="*/ 46 w 56"/>
                <a:gd name="T7" fmla="*/ 16 h 16"/>
                <a:gd name="T8" fmla="*/ 56 w 56"/>
                <a:gd name="T9" fmla="*/ 6 h 16"/>
                <a:gd name="T10" fmla="*/ 56 w 56"/>
                <a:gd name="T11" fmla="*/ 0 h 16"/>
                <a:gd name="T12" fmla="*/ 0 w 56"/>
                <a:gd name="T13" fmla="*/ 0 h 16"/>
                <a:gd name="T14" fmla="*/ 38 w 56"/>
                <a:gd name="T15" fmla="*/ 8 h 16"/>
                <a:gd name="T16" fmla="*/ 18 w 56"/>
                <a:gd name="T17" fmla="*/ 8 h 16"/>
                <a:gd name="T18" fmla="*/ 16 w 56"/>
                <a:gd name="T19" fmla="*/ 6 h 16"/>
                <a:gd name="T20" fmla="*/ 18 w 56"/>
                <a:gd name="T21" fmla="*/ 4 h 16"/>
                <a:gd name="T22" fmla="*/ 38 w 56"/>
                <a:gd name="T23" fmla="*/ 4 h 16"/>
                <a:gd name="T24" fmla="*/ 40 w 56"/>
                <a:gd name="T25" fmla="*/ 6 h 16"/>
                <a:gd name="T26" fmla="*/ 38 w 56"/>
                <a:gd name="T2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12"/>
                    <a:pt x="4" y="16"/>
                    <a:pt x="10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2" y="16"/>
                    <a:pt x="56" y="12"/>
                    <a:pt x="56" y="6"/>
                  </a:cubicBezTo>
                  <a:cubicBezTo>
                    <a:pt x="56" y="0"/>
                    <a:pt x="56" y="0"/>
                    <a:pt x="56" y="0"/>
                  </a:cubicBezTo>
                  <a:lnTo>
                    <a:pt x="0" y="0"/>
                  </a:lnTo>
                  <a:close/>
                  <a:moveTo>
                    <a:pt x="3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6" y="7"/>
                    <a:pt x="16" y="6"/>
                  </a:cubicBezTo>
                  <a:cubicBezTo>
                    <a:pt x="16" y="5"/>
                    <a:pt x="17" y="4"/>
                    <a:pt x="1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40" y="5"/>
                    <a:pt x="40" y="6"/>
                  </a:cubicBezTo>
                  <a:cubicBezTo>
                    <a:pt x="40" y="7"/>
                    <a:pt x="39" y="8"/>
                    <a:pt x="38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81478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264CD9-C4CC-4961-8144-2D950DE8D619}"/>
              </a:ext>
            </a:extLst>
          </p:cNvPr>
          <p:cNvSpPr/>
          <p:nvPr/>
        </p:nvSpPr>
        <p:spPr>
          <a:xfrm>
            <a:off x="3814971" y="176443"/>
            <a:ext cx="4010526" cy="529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303C1-9E86-4889-92BD-A28DEBA0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34" y="176443"/>
            <a:ext cx="10515600" cy="590931"/>
          </a:xfrm>
        </p:spPr>
        <p:txBody>
          <a:bodyPr/>
          <a:lstStyle/>
          <a:p>
            <a:pPr algn="ctr"/>
            <a:r>
              <a:rPr lang="en-US" sz="3600" b="1" dirty="0">
                <a:latin typeface="OCR A Extended" panose="02010509020102010303" pitchFamily="50" charset="0"/>
              </a:rPr>
              <a:t>GitHub 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9064A-BA96-4975-B719-4D3ABDA45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892"/>
            <a:ext cx="12192000" cy="554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C94B-E823-409F-8802-3E0EDFF2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  <a:ea typeface="+mj-lt"/>
                <a:cs typeface="+mj-lt"/>
              </a:rPr>
              <a:t>Why Github Actions?</a:t>
            </a:r>
            <a:endParaRPr lang="en-US" sz="6000">
              <a:solidFill>
                <a:schemeClr val="bg1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BFBA5E0-4D59-400B-AF18-E5152870BA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84431" y="7727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E14A5A4-479D-4202-816C-B605EAA60156}"/>
              </a:ext>
            </a:extLst>
          </p:cNvPr>
          <p:cNvSpPr/>
          <p:nvPr/>
        </p:nvSpPr>
        <p:spPr>
          <a:xfrm>
            <a:off x="524741" y="772792"/>
            <a:ext cx="4628146" cy="5504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Why GitHub Actions?</a:t>
            </a:r>
          </a:p>
        </p:txBody>
      </p:sp>
    </p:spTree>
    <p:extLst>
      <p:ext uri="{BB962C8B-B14F-4D97-AF65-F5344CB8AC3E}">
        <p14:creationId xmlns:p14="http://schemas.microsoft.com/office/powerpoint/2010/main" val="404985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: Top Corners Rounded 132">
            <a:extLst>
              <a:ext uri="{FF2B5EF4-FFF2-40B4-BE49-F238E27FC236}">
                <a16:creationId xmlns:a16="http://schemas.microsoft.com/office/drawing/2014/main" id="{EDE03CE8-737E-4F35-AFA3-03B45BD17300}"/>
              </a:ext>
            </a:extLst>
          </p:cNvPr>
          <p:cNvSpPr/>
          <p:nvPr/>
        </p:nvSpPr>
        <p:spPr>
          <a:xfrm rot="5400000">
            <a:off x="445776" y="-445775"/>
            <a:ext cx="6858000" cy="7749550"/>
          </a:xfrm>
          <a:prstGeom prst="round2SameRect">
            <a:avLst>
              <a:gd name="adj1" fmla="val 1137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E2E06DD-B10E-4633-B847-91ED40C48747}"/>
              </a:ext>
            </a:extLst>
          </p:cNvPr>
          <p:cNvGrpSpPr/>
          <p:nvPr/>
        </p:nvGrpSpPr>
        <p:grpSpPr>
          <a:xfrm>
            <a:off x="7860098" y="1973943"/>
            <a:ext cx="3040732" cy="4439215"/>
            <a:chOff x="4138898" y="2320925"/>
            <a:chExt cx="2226977" cy="3251200"/>
          </a:xfrm>
        </p:grpSpPr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F650CA87-52D9-4214-B73F-8A8B7DAF4D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48300" y="3656013"/>
              <a:ext cx="658813" cy="1758950"/>
            </a:xfrm>
            <a:custGeom>
              <a:avLst/>
              <a:gdLst>
                <a:gd name="T0" fmla="*/ 165 w 188"/>
                <a:gd name="T1" fmla="*/ 0 h 503"/>
                <a:gd name="T2" fmla="*/ 187 w 188"/>
                <a:gd name="T3" fmla="*/ 273 h 503"/>
                <a:gd name="T4" fmla="*/ 177 w 188"/>
                <a:gd name="T5" fmla="*/ 503 h 503"/>
                <a:gd name="T6" fmla="*/ 149 w 188"/>
                <a:gd name="T7" fmla="*/ 503 h 503"/>
                <a:gd name="T8" fmla="*/ 93 w 188"/>
                <a:gd name="T9" fmla="*/ 123 h 503"/>
                <a:gd name="T10" fmla="*/ 78 w 188"/>
                <a:gd name="T11" fmla="*/ 275 h 503"/>
                <a:gd name="T12" fmla="*/ 51 w 188"/>
                <a:gd name="T13" fmla="*/ 503 h 503"/>
                <a:gd name="T14" fmla="*/ 23 w 188"/>
                <a:gd name="T15" fmla="*/ 503 h 503"/>
                <a:gd name="T16" fmla="*/ 0 w 188"/>
                <a:gd name="T17" fmla="*/ 0 h 503"/>
                <a:gd name="T18" fmla="*/ 165 w 188"/>
                <a:gd name="T19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503">
                  <a:moveTo>
                    <a:pt x="165" y="0"/>
                  </a:moveTo>
                  <a:cubicBezTo>
                    <a:pt x="184" y="92"/>
                    <a:pt x="186" y="190"/>
                    <a:pt x="187" y="273"/>
                  </a:cubicBezTo>
                  <a:cubicBezTo>
                    <a:pt x="188" y="406"/>
                    <a:pt x="177" y="503"/>
                    <a:pt x="177" y="503"/>
                  </a:cubicBezTo>
                  <a:cubicBezTo>
                    <a:pt x="149" y="503"/>
                    <a:pt x="149" y="503"/>
                    <a:pt x="149" y="503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93" y="123"/>
                    <a:pt x="86" y="180"/>
                    <a:pt x="78" y="275"/>
                  </a:cubicBezTo>
                  <a:cubicBezTo>
                    <a:pt x="71" y="351"/>
                    <a:pt x="68" y="414"/>
                    <a:pt x="51" y="503"/>
                  </a:cubicBezTo>
                  <a:cubicBezTo>
                    <a:pt x="23" y="503"/>
                    <a:pt x="23" y="503"/>
                    <a:pt x="23" y="503"/>
                  </a:cubicBezTo>
                  <a:cubicBezTo>
                    <a:pt x="23" y="503"/>
                    <a:pt x="0" y="229"/>
                    <a:pt x="0" y="0"/>
                  </a:cubicBezTo>
                  <a:cubicBezTo>
                    <a:pt x="64" y="0"/>
                    <a:pt x="132" y="0"/>
                    <a:pt x="165" y="0"/>
                  </a:cubicBezTo>
                  <a:close/>
                </a:path>
              </a:pathLst>
            </a:custGeom>
            <a:solidFill>
              <a:srgbClr val="5F2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FEFC252F-8812-4351-BF47-5F9A9C704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527675" y="2754313"/>
              <a:ext cx="579438" cy="901700"/>
            </a:xfrm>
            <a:custGeom>
              <a:avLst/>
              <a:gdLst>
                <a:gd name="T0" fmla="*/ 85 w 165"/>
                <a:gd name="T1" fmla="*/ 0 h 258"/>
                <a:gd name="T2" fmla="*/ 89 w 165"/>
                <a:gd name="T3" fmla="*/ 0 h 258"/>
                <a:gd name="T4" fmla="*/ 165 w 165"/>
                <a:gd name="T5" fmla="*/ 104 h 258"/>
                <a:gd name="T6" fmla="*/ 165 w 165"/>
                <a:gd name="T7" fmla="*/ 258 h 258"/>
                <a:gd name="T8" fmla="*/ 0 w 165"/>
                <a:gd name="T9" fmla="*/ 258 h 258"/>
                <a:gd name="T10" fmla="*/ 0 w 165"/>
                <a:gd name="T11" fmla="*/ 81 h 258"/>
                <a:gd name="T12" fmla="*/ 67 w 165"/>
                <a:gd name="T13" fmla="*/ 2 h 258"/>
                <a:gd name="T14" fmla="*/ 85 w 165"/>
                <a:gd name="T1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258">
                  <a:moveTo>
                    <a:pt x="85" y="0"/>
                  </a:moveTo>
                  <a:cubicBezTo>
                    <a:pt x="86" y="0"/>
                    <a:pt x="87" y="0"/>
                    <a:pt x="89" y="0"/>
                  </a:cubicBezTo>
                  <a:cubicBezTo>
                    <a:pt x="131" y="2"/>
                    <a:pt x="165" y="61"/>
                    <a:pt x="165" y="104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42"/>
                    <a:pt x="28" y="8"/>
                    <a:pt x="67" y="2"/>
                  </a:cubicBezTo>
                  <a:cubicBezTo>
                    <a:pt x="72" y="1"/>
                    <a:pt x="78" y="0"/>
                    <a:pt x="85" y="0"/>
                  </a:cubicBezTo>
                  <a:close/>
                </a:path>
              </a:pathLst>
            </a:custGeom>
            <a:solidFill>
              <a:srgbClr val="BC2CF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45512BE-DC35-4EBF-87BF-46E528881BC9}"/>
                </a:ext>
              </a:extLst>
            </p:cNvPr>
            <p:cNvSpPr/>
            <p:nvPr/>
          </p:nvSpPr>
          <p:spPr>
            <a:xfrm rot="1006999">
              <a:off x="4138898" y="2902989"/>
              <a:ext cx="1543832" cy="1239787"/>
            </a:xfrm>
            <a:custGeom>
              <a:avLst/>
              <a:gdLst>
                <a:gd name="connsiteX0" fmla="*/ 420811 w 1543832"/>
                <a:gd name="connsiteY0" fmla="*/ 0 h 1239787"/>
                <a:gd name="connsiteX1" fmla="*/ 1434318 w 1543832"/>
                <a:gd name="connsiteY1" fmla="*/ 2872 h 1239787"/>
                <a:gd name="connsiteX2" fmla="*/ 1543831 w 1543832"/>
                <a:gd name="connsiteY2" fmla="*/ 112513 h 1239787"/>
                <a:gd name="connsiteX3" fmla="*/ 1542390 w 1543832"/>
                <a:gd name="connsiteY3" fmla="*/ 1239787 h 1239787"/>
                <a:gd name="connsiteX4" fmla="*/ 1262203 w 1543832"/>
                <a:gd name="connsiteY4" fmla="*/ 1238545 h 1239787"/>
                <a:gd name="connsiteX5" fmla="*/ 1217319 w 1543832"/>
                <a:gd name="connsiteY5" fmla="*/ 1238346 h 1239787"/>
                <a:gd name="connsiteX6" fmla="*/ 816290 w 1543832"/>
                <a:gd name="connsiteY6" fmla="*/ 1238346 h 1239787"/>
                <a:gd name="connsiteX7" fmla="*/ 816591 w 1543832"/>
                <a:gd name="connsiteY7" fmla="*/ 1238746 h 1239787"/>
                <a:gd name="connsiteX8" fmla="*/ 732906 w 1543832"/>
                <a:gd name="connsiteY8" fmla="*/ 1238346 h 1239787"/>
                <a:gd name="connsiteX9" fmla="*/ 595820 w 1543832"/>
                <a:gd name="connsiteY9" fmla="*/ 1238346 h 1239787"/>
                <a:gd name="connsiteX10" fmla="*/ 595820 w 1543832"/>
                <a:gd name="connsiteY10" fmla="*/ 1237691 h 1239787"/>
                <a:gd name="connsiteX11" fmla="*/ 580095 w 1543832"/>
                <a:gd name="connsiteY11" fmla="*/ 1237616 h 1239787"/>
                <a:gd name="connsiteX12" fmla="*/ 306488 w 1543832"/>
                <a:gd name="connsiteY12" fmla="*/ 1236308 h 1239787"/>
                <a:gd name="connsiteX13" fmla="*/ 308541 w 1543832"/>
                <a:gd name="connsiteY13" fmla="*/ 753620 h 1239787"/>
                <a:gd name="connsiteX14" fmla="*/ 183942 w 1543832"/>
                <a:gd name="connsiteY14" fmla="*/ 804230 h 1239787"/>
                <a:gd name="connsiteX15" fmla="*/ 1757 w 1543832"/>
                <a:gd name="connsiteY15" fmla="*/ 595966 h 1239787"/>
                <a:gd name="connsiteX16" fmla="*/ 162874 w 1543832"/>
                <a:gd name="connsiteY16" fmla="*/ 435452 h 1239787"/>
                <a:gd name="connsiteX17" fmla="*/ 309235 w 1543832"/>
                <a:gd name="connsiteY17" fmla="*/ 482885 h 1239787"/>
                <a:gd name="connsiteX18" fmla="*/ 311278 w 1543832"/>
                <a:gd name="connsiteY18" fmla="*/ 110036 h 1239787"/>
                <a:gd name="connsiteX19" fmla="*/ 420811 w 1543832"/>
                <a:gd name="connsiteY19" fmla="*/ 0 h 123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3832" h="1239787">
                  <a:moveTo>
                    <a:pt x="420811" y="0"/>
                  </a:moveTo>
                  <a:cubicBezTo>
                    <a:pt x="1434318" y="2872"/>
                    <a:pt x="1434318" y="2872"/>
                    <a:pt x="1434318" y="2872"/>
                  </a:cubicBezTo>
                  <a:cubicBezTo>
                    <a:pt x="1496280" y="3096"/>
                    <a:pt x="1544171" y="50371"/>
                    <a:pt x="1543831" y="112513"/>
                  </a:cubicBezTo>
                  <a:cubicBezTo>
                    <a:pt x="1542390" y="1239787"/>
                    <a:pt x="1542390" y="1239787"/>
                    <a:pt x="1542390" y="1239787"/>
                  </a:cubicBezTo>
                  <a:cubicBezTo>
                    <a:pt x="1421228" y="1239250"/>
                    <a:pt x="1330357" y="1238847"/>
                    <a:pt x="1262203" y="1238545"/>
                  </a:cubicBezTo>
                  <a:lnTo>
                    <a:pt x="1217319" y="1238346"/>
                  </a:lnTo>
                  <a:lnTo>
                    <a:pt x="816290" y="1238346"/>
                  </a:lnTo>
                  <a:lnTo>
                    <a:pt x="816591" y="1238746"/>
                  </a:lnTo>
                  <a:lnTo>
                    <a:pt x="732906" y="1238346"/>
                  </a:lnTo>
                  <a:lnTo>
                    <a:pt x="595820" y="1238346"/>
                  </a:lnTo>
                  <a:lnTo>
                    <a:pt x="595820" y="1237691"/>
                  </a:lnTo>
                  <a:lnTo>
                    <a:pt x="580095" y="1237616"/>
                  </a:lnTo>
                  <a:cubicBezTo>
                    <a:pt x="306488" y="1236308"/>
                    <a:pt x="306488" y="1236308"/>
                    <a:pt x="306488" y="1236308"/>
                  </a:cubicBezTo>
                  <a:cubicBezTo>
                    <a:pt x="308541" y="753620"/>
                    <a:pt x="308541" y="753620"/>
                    <a:pt x="308541" y="753620"/>
                  </a:cubicBezTo>
                  <a:cubicBezTo>
                    <a:pt x="277390" y="784579"/>
                    <a:pt x="231502" y="803808"/>
                    <a:pt x="183942" y="804230"/>
                  </a:cubicBezTo>
                  <a:cubicBezTo>
                    <a:pt x="74419" y="804427"/>
                    <a:pt x="-13660" y="708520"/>
                    <a:pt x="1757" y="595966"/>
                  </a:cubicBezTo>
                  <a:cubicBezTo>
                    <a:pt x="9133" y="510299"/>
                    <a:pt x="80145" y="443663"/>
                    <a:pt x="162874" y="435452"/>
                  </a:cubicBezTo>
                  <a:cubicBezTo>
                    <a:pt x="220148" y="426951"/>
                    <a:pt x="272731" y="446338"/>
                    <a:pt x="309235" y="482885"/>
                  </a:cubicBezTo>
                  <a:cubicBezTo>
                    <a:pt x="311278" y="110036"/>
                    <a:pt x="311278" y="110036"/>
                    <a:pt x="311278" y="110036"/>
                  </a:cubicBezTo>
                  <a:cubicBezTo>
                    <a:pt x="311619" y="47894"/>
                    <a:pt x="362198" y="777"/>
                    <a:pt x="420811" y="0"/>
                  </a:cubicBezTo>
                  <a:close/>
                </a:path>
              </a:pathLst>
            </a:custGeom>
            <a:solidFill>
              <a:srgbClr val="FF6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8AF07CFC-7E8A-4AC8-8EE1-0546986B22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97487" y="5470525"/>
              <a:ext cx="293688" cy="101600"/>
            </a:xfrm>
            <a:custGeom>
              <a:avLst/>
              <a:gdLst>
                <a:gd name="T0" fmla="*/ 29 w 84"/>
                <a:gd name="T1" fmla="*/ 0 h 29"/>
                <a:gd name="T2" fmla="*/ 71 w 84"/>
                <a:gd name="T3" fmla="*/ 19 h 29"/>
                <a:gd name="T4" fmla="*/ 84 w 84"/>
                <a:gd name="T5" fmla="*/ 29 h 29"/>
                <a:gd name="T6" fmla="*/ 49 w 84"/>
                <a:gd name="T7" fmla="*/ 29 h 29"/>
                <a:gd name="T8" fmla="*/ 20 w 84"/>
                <a:gd name="T9" fmla="*/ 24 h 29"/>
                <a:gd name="T10" fmla="*/ 20 w 84"/>
                <a:gd name="T11" fmla="*/ 29 h 29"/>
                <a:gd name="T12" fmla="*/ 4 w 84"/>
                <a:gd name="T13" fmla="*/ 29 h 29"/>
                <a:gd name="T14" fmla="*/ 9 w 84"/>
                <a:gd name="T15" fmla="*/ 0 h 29"/>
                <a:gd name="T16" fmla="*/ 29 w 8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29">
                  <a:moveTo>
                    <a:pt x="29" y="0"/>
                  </a:moveTo>
                  <a:cubicBezTo>
                    <a:pt x="29" y="0"/>
                    <a:pt x="42" y="11"/>
                    <a:pt x="71" y="19"/>
                  </a:cubicBezTo>
                  <a:cubicBezTo>
                    <a:pt x="77" y="20"/>
                    <a:pt x="84" y="18"/>
                    <a:pt x="84" y="29"/>
                  </a:cubicBezTo>
                  <a:cubicBezTo>
                    <a:pt x="70" y="29"/>
                    <a:pt x="49" y="29"/>
                    <a:pt x="49" y="29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0" y="3"/>
                    <a:pt x="9" y="0"/>
                  </a:cubicBezTo>
                  <a:cubicBezTo>
                    <a:pt x="17" y="0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BD66C33-AE51-4B1E-8A30-D110F659B9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89575" y="5403850"/>
              <a:ext cx="80963" cy="80963"/>
            </a:xfrm>
            <a:custGeom>
              <a:avLst/>
              <a:gdLst>
                <a:gd name="T0" fmla="*/ 21 w 23"/>
                <a:gd name="T1" fmla="*/ 0 h 23"/>
                <a:gd name="T2" fmla="*/ 23 w 23"/>
                <a:gd name="T3" fmla="*/ 19 h 23"/>
                <a:gd name="T4" fmla="*/ 23 w 23"/>
                <a:gd name="T5" fmla="*/ 19 h 23"/>
                <a:gd name="T6" fmla="*/ 4 w 23"/>
                <a:gd name="T7" fmla="*/ 19 h 23"/>
                <a:gd name="T8" fmla="*/ 3 w 23"/>
                <a:gd name="T9" fmla="*/ 19 h 23"/>
                <a:gd name="T10" fmla="*/ 0 w 23"/>
                <a:gd name="T11" fmla="*/ 0 h 23"/>
                <a:gd name="T12" fmla="*/ 21 w 23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21" y="0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8" y="23"/>
                    <a:pt x="10" y="23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159C67F6-CEDD-4A82-A31B-B50E6C1F74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41987" y="5470525"/>
              <a:ext cx="295275" cy="101600"/>
            </a:xfrm>
            <a:custGeom>
              <a:avLst/>
              <a:gdLst>
                <a:gd name="T0" fmla="*/ 29 w 84"/>
                <a:gd name="T1" fmla="*/ 0 h 29"/>
                <a:gd name="T2" fmla="*/ 71 w 84"/>
                <a:gd name="T3" fmla="*/ 19 h 29"/>
                <a:gd name="T4" fmla="*/ 84 w 84"/>
                <a:gd name="T5" fmla="*/ 29 h 29"/>
                <a:gd name="T6" fmla="*/ 49 w 84"/>
                <a:gd name="T7" fmla="*/ 29 h 29"/>
                <a:gd name="T8" fmla="*/ 20 w 84"/>
                <a:gd name="T9" fmla="*/ 24 h 29"/>
                <a:gd name="T10" fmla="*/ 20 w 84"/>
                <a:gd name="T11" fmla="*/ 29 h 29"/>
                <a:gd name="T12" fmla="*/ 4 w 84"/>
                <a:gd name="T13" fmla="*/ 29 h 29"/>
                <a:gd name="T14" fmla="*/ 9 w 84"/>
                <a:gd name="T15" fmla="*/ 0 h 29"/>
                <a:gd name="T16" fmla="*/ 29 w 8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29">
                  <a:moveTo>
                    <a:pt x="29" y="0"/>
                  </a:moveTo>
                  <a:cubicBezTo>
                    <a:pt x="29" y="0"/>
                    <a:pt x="42" y="11"/>
                    <a:pt x="71" y="19"/>
                  </a:cubicBezTo>
                  <a:cubicBezTo>
                    <a:pt x="77" y="20"/>
                    <a:pt x="84" y="18"/>
                    <a:pt x="84" y="29"/>
                  </a:cubicBezTo>
                  <a:cubicBezTo>
                    <a:pt x="71" y="29"/>
                    <a:pt x="49" y="29"/>
                    <a:pt x="49" y="29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0" y="3"/>
                    <a:pt x="9" y="0"/>
                  </a:cubicBezTo>
                  <a:cubicBezTo>
                    <a:pt x="18" y="0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6F87538F-780C-490E-99F8-85EA5EB667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35662" y="5403850"/>
              <a:ext cx="80963" cy="80963"/>
            </a:xfrm>
            <a:custGeom>
              <a:avLst/>
              <a:gdLst>
                <a:gd name="T0" fmla="*/ 22 w 23"/>
                <a:gd name="T1" fmla="*/ 0 h 23"/>
                <a:gd name="T2" fmla="*/ 23 w 23"/>
                <a:gd name="T3" fmla="*/ 19 h 23"/>
                <a:gd name="T4" fmla="*/ 23 w 23"/>
                <a:gd name="T5" fmla="*/ 19 h 23"/>
                <a:gd name="T6" fmla="*/ 4 w 23"/>
                <a:gd name="T7" fmla="*/ 19 h 23"/>
                <a:gd name="T8" fmla="*/ 3 w 23"/>
                <a:gd name="T9" fmla="*/ 19 h 23"/>
                <a:gd name="T10" fmla="*/ 0 w 23"/>
                <a:gd name="T11" fmla="*/ 0 h 23"/>
                <a:gd name="T12" fmla="*/ 22 w 23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22" y="0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8" y="23"/>
                    <a:pt x="10" y="23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4875D8B9-6B4A-4BBA-9C34-2CFCA488453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41987" y="2600325"/>
              <a:ext cx="136525" cy="195263"/>
            </a:xfrm>
            <a:custGeom>
              <a:avLst/>
              <a:gdLst>
                <a:gd name="T0" fmla="*/ 77 w 86"/>
                <a:gd name="T1" fmla="*/ 42 h 123"/>
                <a:gd name="T2" fmla="*/ 86 w 86"/>
                <a:gd name="T3" fmla="*/ 121 h 123"/>
                <a:gd name="T4" fmla="*/ 0 w 86"/>
                <a:gd name="T5" fmla="*/ 123 h 123"/>
                <a:gd name="T6" fmla="*/ 17 w 86"/>
                <a:gd name="T7" fmla="*/ 0 h 123"/>
                <a:gd name="T8" fmla="*/ 77 w 86"/>
                <a:gd name="T9" fmla="*/ 4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3">
                  <a:moveTo>
                    <a:pt x="77" y="42"/>
                  </a:moveTo>
                  <a:lnTo>
                    <a:pt x="86" y="121"/>
                  </a:lnTo>
                  <a:lnTo>
                    <a:pt x="0" y="123"/>
                  </a:lnTo>
                  <a:lnTo>
                    <a:pt x="17" y="0"/>
                  </a:lnTo>
                  <a:lnTo>
                    <a:pt x="77" y="42"/>
                  </a:lnTo>
                  <a:close/>
                </a:path>
              </a:pathLst>
            </a:custGeom>
            <a:solidFill>
              <a:srgbClr val="F4A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589EB95-36E3-4447-B07C-EC4F44D87A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29275" y="2405063"/>
              <a:ext cx="225425" cy="285750"/>
            </a:xfrm>
            <a:custGeom>
              <a:avLst/>
              <a:gdLst>
                <a:gd name="T0" fmla="*/ 40 w 64"/>
                <a:gd name="T1" fmla="*/ 81 h 82"/>
                <a:gd name="T2" fmla="*/ 51 w 64"/>
                <a:gd name="T3" fmla="*/ 79 h 82"/>
                <a:gd name="T4" fmla="*/ 49 w 64"/>
                <a:gd name="T5" fmla="*/ 9 h 82"/>
                <a:gd name="T6" fmla="*/ 29 w 64"/>
                <a:gd name="T7" fmla="*/ 0 h 82"/>
                <a:gd name="T8" fmla="*/ 2 w 64"/>
                <a:gd name="T9" fmla="*/ 17 h 82"/>
                <a:gd name="T10" fmla="*/ 1 w 64"/>
                <a:gd name="T11" fmla="*/ 51 h 82"/>
                <a:gd name="T12" fmla="*/ 12 w 64"/>
                <a:gd name="T13" fmla="*/ 74 h 82"/>
                <a:gd name="T14" fmla="*/ 12 w 64"/>
                <a:gd name="T15" fmla="*/ 74 h 82"/>
                <a:gd name="T16" fmla="*/ 40 w 64"/>
                <a:gd name="T17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82">
                  <a:moveTo>
                    <a:pt x="40" y="81"/>
                  </a:moveTo>
                  <a:cubicBezTo>
                    <a:pt x="45" y="81"/>
                    <a:pt x="49" y="81"/>
                    <a:pt x="51" y="79"/>
                  </a:cubicBezTo>
                  <a:cubicBezTo>
                    <a:pt x="64" y="60"/>
                    <a:pt x="49" y="9"/>
                    <a:pt x="49" y="9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60"/>
                    <a:pt x="5" y="69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21" y="79"/>
                    <a:pt x="30" y="82"/>
                    <a:pt x="40" y="81"/>
                  </a:cubicBez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2947A2AD-D245-4869-B511-D9ECC637DA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11812" y="2320925"/>
              <a:ext cx="320675" cy="279400"/>
            </a:xfrm>
            <a:custGeom>
              <a:avLst/>
              <a:gdLst>
                <a:gd name="T0" fmla="*/ 28 w 91"/>
                <a:gd name="T1" fmla="*/ 60 h 80"/>
                <a:gd name="T2" fmla="*/ 35 w 91"/>
                <a:gd name="T3" fmla="*/ 42 h 80"/>
                <a:gd name="T4" fmla="*/ 59 w 91"/>
                <a:gd name="T5" fmla="*/ 43 h 80"/>
                <a:gd name="T6" fmla="*/ 91 w 91"/>
                <a:gd name="T7" fmla="*/ 21 h 80"/>
                <a:gd name="T8" fmla="*/ 77 w 91"/>
                <a:gd name="T9" fmla="*/ 2 h 80"/>
                <a:gd name="T10" fmla="*/ 60 w 91"/>
                <a:gd name="T11" fmla="*/ 2 h 80"/>
                <a:gd name="T12" fmla="*/ 23 w 91"/>
                <a:gd name="T13" fmla="*/ 15 h 80"/>
                <a:gd name="T14" fmla="*/ 1 w 91"/>
                <a:gd name="T15" fmla="*/ 29 h 80"/>
                <a:gd name="T16" fmla="*/ 11 w 91"/>
                <a:gd name="T17" fmla="*/ 65 h 80"/>
                <a:gd name="T18" fmla="*/ 23 w 91"/>
                <a:gd name="T19" fmla="*/ 80 h 80"/>
                <a:gd name="T20" fmla="*/ 23 w 91"/>
                <a:gd name="T21" fmla="*/ 80 h 80"/>
                <a:gd name="T22" fmla="*/ 28 w 91"/>
                <a:gd name="T23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80">
                  <a:moveTo>
                    <a:pt x="28" y="60"/>
                  </a:moveTo>
                  <a:cubicBezTo>
                    <a:pt x="30" y="54"/>
                    <a:pt x="29" y="41"/>
                    <a:pt x="35" y="42"/>
                  </a:cubicBezTo>
                  <a:cubicBezTo>
                    <a:pt x="39" y="43"/>
                    <a:pt x="54" y="43"/>
                    <a:pt x="59" y="43"/>
                  </a:cubicBezTo>
                  <a:cubicBezTo>
                    <a:pt x="70" y="43"/>
                    <a:pt x="91" y="39"/>
                    <a:pt x="91" y="21"/>
                  </a:cubicBezTo>
                  <a:cubicBezTo>
                    <a:pt x="91" y="12"/>
                    <a:pt x="83" y="4"/>
                    <a:pt x="77" y="2"/>
                  </a:cubicBezTo>
                  <a:cubicBezTo>
                    <a:pt x="72" y="0"/>
                    <a:pt x="66" y="0"/>
                    <a:pt x="60" y="2"/>
                  </a:cubicBezTo>
                  <a:cubicBezTo>
                    <a:pt x="47" y="6"/>
                    <a:pt x="30" y="16"/>
                    <a:pt x="23" y="15"/>
                  </a:cubicBezTo>
                  <a:cubicBezTo>
                    <a:pt x="12" y="13"/>
                    <a:pt x="0" y="19"/>
                    <a:pt x="1" y="29"/>
                  </a:cubicBezTo>
                  <a:cubicBezTo>
                    <a:pt x="1" y="39"/>
                    <a:pt x="6" y="55"/>
                    <a:pt x="11" y="65"/>
                  </a:cubicBezTo>
                  <a:cubicBezTo>
                    <a:pt x="14" y="71"/>
                    <a:pt x="18" y="76"/>
                    <a:pt x="23" y="80"/>
                  </a:cubicBezTo>
                  <a:cubicBezTo>
                    <a:pt x="23" y="80"/>
                    <a:pt x="23" y="80"/>
                    <a:pt x="23" y="80"/>
                  </a:cubicBezTo>
                  <a:lnTo>
                    <a:pt x="28" y="60"/>
                  </a:lnTo>
                  <a:close/>
                </a:path>
              </a:pathLst>
            </a:custGeom>
            <a:solidFill>
              <a:srgbClr val="212B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B1ECC391-3BCC-422D-B66E-FE58FD74A6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22950" y="2527300"/>
              <a:ext cx="60325" cy="52388"/>
            </a:xfrm>
            <a:custGeom>
              <a:avLst/>
              <a:gdLst>
                <a:gd name="T0" fmla="*/ 2 w 17"/>
                <a:gd name="T1" fmla="*/ 2 h 15"/>
                <a:gd name="T2" fmla="*/ 13 w 17"/>
                <a:gd name="T3" fmla="*/ 3 h 15"/>
                <a:gd name="T4" fmla="*/ 15 w 17"/>
                <a:gd name="T5" fmla="*/ 13 h 15"/>
                <a:gd name="T6" fmla="*/ 4 w 17"/>
                <a:gd name="T7" fmla="*/ 12 h 15"/>
                <a:gd name="T8" fmla="*/ 2 w 17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2" y="2"/>
                  </a:moveTo>
                  <a:cubicBezTo>
                    <a:pt x="5" y="0"/>
                    <a:pt x="10" y="0"/>
                    <a:pt x="13" y="3"/>
                  </a:cubicBezTo>
                  <a:cubicBezTo>
                    <a:pt x="17" y="6"/>
                    <a:pt x="17" y="10"/>
                    <a:pt x="15" y="13"/>
                  </a:cubicBezTo>
                  <a:cubicBezTo>
                    <a:pt x="12" y="15"/>
                    <a:pt x="7" y="14"/>
                    <a:pt x="4" y="12"/>
                  </a:cubicBezTo>
                  <a:cubicBezTo>
                    <a:pt x="1" y="9"/>
                    <a:pt x="0" y="5"/>
                    <a:pt x="2" y="2"/>
                  </a:cubicBez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94E5D3D4-C27C-4402-8AF1-3399EF914D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32462" y="2722563"/>
              <a:ext cx="157163" cy="41275"/>
            </a:xfrm>
            <a:custGeom>
              <a:avLst/>
              <a:gdLst>
                <a:gd name="T0" fmla="*/ 88 w 99"/>
                <a:gd name="T1" fmla="*/ 0 h 26"/>
                <a:gd name="T2" fmla="*/ 13 w 99"/>
                <a:gd name="T3" fmla="*/ 0 h 26"/>
                <a:gd name="T4" fmla="*/ 0 w 99"/>
                <a:gd name="T5" fmla="*/ 26 h 26"/>
                <a:gd name="T6" fmla="*/ 99 w 99"/>
                <a:gd name="T7" fmla="*/ 26 h 26"/>
                <a:gd name="T8" fmla="*/ 88 w 99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6">
                  <a:moveTo>
                    <a:pt x="88" y="0"/>
                  </a:moveTo>
                  <a:lnTo>
                    <a:pt x="13" y="0"/>
                  </a:lnTo>
                  <a:lnTo>
                    <a:pt x="0" y="26"/>
                  </a:lnTo>
                  <a:lnTo>
                    <a:pt x="99" y="2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5F29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1A14505D-7FC8-4CC2-BBCA-CDCB0D7F15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87975" y="3421063"/>
              <a:ext cx="238125" cy="147638"/>
            </a:xfrm>
            <a:custGeom>
              <a:avLst/>
              <a:gdLst>
                <a:gd name="T0" fmla="*/ 0 w 68"/>
                <a:gd name="T1" fmla="*/ 38 h 42"/>
                <a:gd name="T2" fmla="*/ 37 w 68"/>
                <a:gd name="T3" fmla="*/ 42 h 42"/>
                <a:gd name="T4" fmla="*/ 68 w 68"/>
                <a:gd name="T5" fmla="*/ 5 h 42"/>
                <a:gd name="T6" fmla="*/ 64 w 68"/>
                <a:gd name="T7" fmla="*/ 1 h 42"/>
                <a:gd name="T8" fmla="*/ 9 w 68"/>
                <a:gd name="T9" fmla="*/ 17 h 42"/>
                <a:gd name="T10" fmla="*/ 0 w 68"/>
                <a:gd name="T11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42">
                  <a:moveTo>
                    <a:pt x="0" y="38"/>
                  </a:moveTo>
                  <a:cubicBezTo>
                    <a:pt x="37" y="42"/>
                    <a:pt x="37" y="42"/>
                    <a:pt x="37" y="42"/>
                  </a:cubicBezTo>
                  <a:cubicBezTo>
                    <a:pt x="52" y="42"/>
                    <a:pt x="64" y="21"/>
                    <a:pt x="68" y="5"/>
                  </a:cubicBezTo>
                  <a:cubicBezTo>
                    <a:pt x="68" y="2"/>
                    <a:pt x="66" y="0"/>
                    <a:pt x="64" y="1"/>
                  </a:cubicBezTo>
                  <a:cubicBezTo>
                    <a:pt x="51" y="4"/>
                    <a:pt x="18" y="12"/>
                    <a:pt x="9" y="17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05ABDBFE-AC9F-4523-8BEF-64ECFB57A5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588000" y="2905125"/>
              <a:ext cx="777875" cy="765175"/>
            </a:xfrm>
            <a:custGeom>
              <a:avLst/>
              <a:gdLst>
                <a:gd name="T0" fmla="*/ 83 w 222"/>
                <a:gd name="T1" fmla="*/ 0 h 219"/>
                <a:gd name="T2" fmla="*/ 52 w 222"/>
                <a:gd name="T3" fmla="*/ 165 h 219"/>
                <a:gd name="T4" fmla="*/ 222 w 222"/>
                <a:gd name="T5" fmla="*/ 196 h 219"/>
                <a:gd name="T6" fmla="*/ 222 w 222"/>
                <a:gd name="T7" fmla="*/ 162 h 219"/>
                <a:gd name="T8" fmla="*/ 105 w 222"/>
                <a:gd name="T9" fmla="*/ 124 h 219"/>
                <a:gd name="T10" fmla="*/ 131 w 222"/>
                <a:gd name="T11" fmla="*/ 4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219">
                  <a:moveTo>
                    <a:pt x="83" y="0"/>
                  </a:moveTo>
                  <a:cubicBezTo>
                    <a:pt x="83" y="0"/>
                    <a:pt x="0" y="111"/>
                    <a:pt x="52" y="165"/>
                  </a:cubicBezTo>
                  <a:cubicBezTo>
                    <a:pt x="105" y="219"/>
                    <a:pt x="222" y="196"/>
                    <a:pt x="222" y="196"/>
                  </a:cubicBezTo>
                  <a:cubicBezTo>
                    <a:pt x="222" y="162"/>
                    <a:pt x="222" y="162"/>
                    <a:pt x="222" y="162"/>
                  </a:cubicBezTo>
                  <a:cubicBezTo>
                    <a:pt x="222" y="162"/>
                    <a:pt x="111" y="162"/>
                    <a:pt x="105" y="124"/>
                  </a:cubicBezTo>
                  <a:cubicBezTo>
                    <a:pt x="98" y="86"/>
                    <a:pt x="131" y="46"/>
                    <a:pt x="131" y="46"/>
                  </a:cubicBezTo>
                </a:path>
              </a:pathLst>
            </a:custGeom>
            <a:solidFill>
              <a:srgbClr val="5F29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084C3980-9B2E-4AF9-A174-5DF55176CDFB}"/>
              </a:ext>
            </a:extLst>
          </p:cNvPr>
          <p:cNvSpPr/>
          <p:nvPr/>
        </p:nvSpPr>
        <p:spPr>
          <a:xfrm>
            <a:off x="5752138" y="2600732"/>
            <a:ext cx="2107960" cy="1692815"/>
          </a:xfrm>
          <a:custGeom>
            <a:avLst/>
            <a:gdLst>
              <a:gd name="connsiteX0" fmla="*/ 420811 w 1543832"/>
              <a:gd name="connsiteY0" fmla="*/ 0 h 1239787"/>
              <a:gd name="connsiteX1" fmla="*/ 1434318 w 1543832"/>
              <a:gd name="connsiteY1" fmla="*/ 2872 h 1239787"/>
              <a:gd name="connsiteX2" fmla="*/ 1543831 w 1543832"/>
              <a:gd name="connsiteY2" fmla="*/ 112513 h 1239787"/>
              <a:gd name="connsiteX3" fmla="*/ 1542390 w 1543832"/>
              <a:gd name="connsiteY3" fmla="*/ 1239787 h 1239787"/>
              <a:gd name="connsiteX4" fmla="*/ 1262203 w 1543832"/>
              <a:gd name="connsiteY4" fmla="*/ 1238545 h 1239787"/>
              <a:gd name="connsiteX5" fmla="*/ 1217319 w 1543832"/>
              <a:gd name="connsiteY5" fmla="*/ 1238346 h 1239787"/>
              <a:gd name="connsiteX6" fmla="*/ 816290 w 1543832"/>
              <a:gd name="connsiteY6" fmla="*/ 1238346 h 1239787"/>
              <a:gd name="connsiteX7" fmla="*/ 816591 w 1543832"/>
              <a:gd name="connsiteY7" fmla="*/ 1238746 h 1239787"/>
              <a:gd name="connsiteX8" fmla="*/ 732906 w 1543832"/>
              <a:gd name="connsiteY8" fmla="*/ 1238346 h 1239787"/>
              <a:gd name="connsiteX9" fmla="*/ 595820 w 1543832"/>
              <a:gd name="connsiteY9" fmla="*/ 1238346 h 1239787"/>
              <a:gd name="connsiteX10" fmla="*/ 595820 w 1543832"/>
              <a:gd name="connsiteY10" fmla="*/ 1237691 h 1239787"/>
              <a:gd name="connsiteX11" fmla="*/ 580095 w 1543832"/>
              <a:gd name="connsiteY11" fmla="*/ 1237616 h 1239787"/>
              <a:gd name="connsiteX12" fmla="*/ 306488 w 1543832"/>
              <a:gd name="connsiteY12" fmla="*/ 1236308 h 1239787"/>
              <a:gd name="connsiteX13" fmla="*/ 308541 w 1543832"/>
              <a:gd name="connsiteY13" fmla="*/ 753620 h 1239787"/>
              <a:gd name="connsiteX14" fmla="*/ 183942 w 1543832"/>
              <a:gd name="connsiteY14" fmla="*/ 804230 h 1239787"/>
              <a:gd name="connsiteX15" fmla="*/ 1757 w 1543832"/>
              <a:gd name="connsiteY15" fmla="*/ 595966 h 1239787"/>
              <a:gd name="connsiteX16" fmla="*/ 162874 w 1543832"/>
              <a:gd name="connsiteY16" fmla="*/ 435452 h 1239787"/>
              <a:gd name="connsiteX17" fmla="*/ 309235 w 1543832"/>
              <a:gd name="connsiteY17" fmla="*/ 482885 h 1239787"/>
              <a:gd name="connsiteX18" fmla="*/ 311278 w 1543832"/>
              <a:gd name="connsiteY18" fmla="*/ 110036 h 1239787"/>
              <a:gd name="connsiteX19" fmla="*/ 420811 w 1543832"/>
              <a:gd name="connsiteY19" fmla="*/ 0 h 123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43832" h="1239787">
                <a:moveTo>
                  <a:pt x="420811" y="0"/>
                </a:moveTo>
                <a:cubicBezTo>
                  <a:pt x="1434318" y="2872"/>
                  <a:pt x="1434318" y="2872"/>
                  <a:pt x="1434318" y="2872"/>
                </a:cubicBezTo>
                <a:cubicBezTo>
                  <a:pt x="1496280" y="3096"/>
                  <a:pt x="1544171" y="50371"/>
                  <a:pt x="1543831" y="112513"/>
                </a:cubicBezTo>
                <a:cubicBezTo>
                  <a:pt x="1542390" y="1239787"/>
                  <a:pt x="1542390" y="1239787"/>
                  <a:pt x="1542390" y="1239787"/>
                </a:cubicBezTo>
                <a:cubicBezTo>
                  <a:pt x="1421228" y="1239250"/>
                  <a:pt x="1330357" y="1238847"/>
                  <a:pt x="1262203" y="1238545"/>
                </a:cubicBezTo>
                <a:lnTo>
                  <a:pt x="1217319" y="1238346"/>
                </a:lnTo>
                <a:lnTo>
                  <a:pt x="816290" y="1238346"/>
                </a:lnTo>
                <a:lnTo>
                  <a:pt x="816591" y="1238746"/>
                </a:lnTo>
                <a:lnTo>
                  <a:pt x="732906" y="1238346"/>
                </a:lnTo>
                <a:lnTo>
                  <a:pt x="595820" y="1238346"/>
                </a:lnTo>
                <a:lnTo>
                  <a:pt x="595820" y="1237691"/>
                </a:lnTo>
                <a:lnTo>
                  <a:pt x="580095" y="1237616"/>
                </a:lnTo>
                <a:cubicBezTo>
                  <a:pt x="306488" y="1236308"/>
                  <a:pt x="306488" y="1236308"/>
                  <a:pt x="306488" y="1236308"/>
                </a:cubicBezTo>
                <a:cubicBezTo>
                  <a:pt x="308541" y="753620"/>
                  <a:pt x="308541" y="753620"/>
                  <a:pt x="308541" y="753620"/>
                </a:cubicBezTo>
                <a:cubicBezTo>
                  <a:pt x="277390" y="784579"/>
                  <a:pt x="231502" y="803808"/>
                  <a:pt x="183942" y="804230"/>
                </a:cubicBezTo>
                <a:cubicBezTo>
                  <a:pt x="74419" y="804427"/>
                  <a:pt x="-13660" y="708520"/>
                  <a:pt x="1757" y="595966"/>
                </a:cubicBezTo>
                <a:cubicBezTo>
                  <a:pt x="9133" y="510299"/>
                  <a:pt x="80145" y="443663"/>
                  <a:pt x="162874" y="435452"/>
                </a:cubicBezTo>
                <a:cubicBezTo>
                  <a:pt x="220148" y="426951"/>
                  <a:pt x="272731" y="446338"/>
                  <a:pt x="309235" y="482885"/>
                </a:cubicBezTo>
                <a:cubicBezTo>
                  <a:pt x="311278" y="110036"/>
                  <a:pt x="311278" y="110036"/>
                  <a:pt x="311278" y="110036"/>
                </a:cubicBezTo>
                <a:cubicBezTo>
                  <a:pt x="311619" y="47894"/>
                  <a:pt x="362198" y="777"/>
                  <a:pt x="4208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1AA35E7-D389-483B-A1D0-A1E97C255B9B}"/>
              </a:ext>
            </a:extLst>
          </p:cNvPr>
          <p:cNvGrpSpPr/>
          <p:nvPr/>
        </p:nvGrpSpPr>
        <p:grpSpPr>
          <a:xfrm>
            <a:off x="520454" y="878788"/>
            <a:ext cx="5165593" cy="3785652"/>
            <a:chOff x="369807" y="-56879"/>
            <a:chExt cx="5165593" cy="3785652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F53E5FD-7126-4EE2-9F08-68FE5B290311}"/>
                </a:ext>
              </a:extLst>
            </p:cNvPr>
            <p:cNvSpPr txBox="1"/>
            <p:nvPr/>
          </p:nvSpPr>
          <p:spPr>
            <a:xfrm>
              <a:off x="369807" y="-56879"/>
              <a:ext cx="5165593" cy="378565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8000" b="1" dirty="0">
                  <a:solidFill>
                    <a:srgbClr val="FF9A00"/>
                  </a:solidFill>
                  <a:latin typeface="Congenial Black" panose="02000503040000020004" pitchFamily="2" charset="0"/>
                  <a:cs typeface="Segoe UI" panose="020B0502040204020203" pitchFamily="34" charset="0"/>
                </a:rPr>
                <a:t>GitHub Actions Workflow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EF56C7F-AD1B-4BFC-86E6-C65C53B714BF}"/>
                </a:ext>
              </a:extLst>
            </p:cNvPr>
            <p:cNvCxnSpPr/>
            <p:nvPr/>
          </p:nvCxnSpPr>
          <p:spPr>
            <a:xfrm>
              <a:off x="550863" y="3447139"/>
              <a:ext cx="7844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148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BD4DDD3-D152-4262-B8A6-F079E2767D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07608" y="785812"/>
          <a:ext cx="6151255" cy="5614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B18833E-ABA2-468B-B0F2-CB3376A4E651}"/>
              </a:ext>
            </a:extLst>
          </p:cNvPr>
          <p:cNvSpPr/>
          <p:nvPr/>
        </p:nvSpPr>
        <p:spPr>
          <a:xfrm>
            <a:off x="489285" y="842085"/>
            <a:ext cx="4660231" cy="5614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400" b="1" dirty="0">
                <a:latin typeface="Times"/>
                <a:ea typeface="+mj-lt"/>
                <a:cs typeface="+mj-lt"/>
              </a:rPr>
              <a:t>GitHub WorkFlows</a:t>
            </a:r>
            <a:endParaRPr lang="en-US" sz="4400" dirty="0">
              <a:latin typeface="Times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0928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E73F466-00CE-4256-AF90-8DC4B2B27F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60995" y="842085"/>
          <a:ext cx="6345994" cy="5398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F9B25F8-EE7A-4571-8435-45FE5C8D93E3}"/>
              </a:ext>
            </a:extLst>
          </p:cNvPr>
          <p:cNvSpPr/>
          <p:nvPr/>
        </p:nvSpPr>
        <p:spPr>
          <a:xfrm>
            <a:off x="489285" y="842085"/>
            <a:ext cx="4660231" cy="56147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b="1" dirty="0">
                <a:solidFill>
                  <a:schemeClr val="tx1"/>
                </a:solidFill>
                <a:latin typeface="Times"/>
                <a:cs typeface="Times"/>
              </a:rPr>
              <a:t>Things we can do with GitHub Actions </a:t>
            </a:r>
            <a:endParaRPr lang="en-IN" sz="4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0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6C26C4-174A-497C-AA73-07A9EA49331F}"/>
              </a:ext>
            </a:extLst>
          </p:cNvPr>
          <p:cNvSpPr/>
          <p:nvPr/>
        </p:nvSpPr>
        <p:spPr>
          <a:xfrm>
            <a:off x="4877549" y="184483"/>
            <a:ext cx="2281990" cy="7459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OCR A Extended" panose="02010509020102010303" pitchFamily="50" charset="0"/>
              </a:rPr>
              <a:t>Surge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00C33-7A9B-4C15-B73D-F44ECA600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57" y="1151691"/>
            <a:ext cx="7951374" cy="52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3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A265D1-5B9A-4A1E-ABB0-EF042EBF5621}"/>
              </a:ext>
            </a:extLst>
          </p:cNvPr>
          <p:cNvSpPr/>
          <p:nvPr/>
        </p:nvSpPr>
        <p:spPr>
          <a:xfrm>
            <a:off x="280735" y="2862935"/>
            <a:ext cx="3288634" cy="11321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sz="2400" dirty="0"/>
              <a:t>To install Surge we must have Node.js Installed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917C1-47EB-453D-86E2-E28298A3F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37" y="749969"/>
            <a:ext cx="7693204" cy="54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8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vOps.pptx" id="{F6EC8DF3-6441-4299-ADD3-478FC8D9397A}" vid="{1C99D57E-648D-4406-87E3-19A3C56A4E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0EC59717EBDE47AF22A5316746BD52" ma:contentTypeVersion="17" ma:contentTypeDescription="Create a new document." ma:contentTypeScope="" ma:versionID="196464034ebc83319326830ca33880f6">
  <xsd:schema xmlns:xsd="http://www.w3.org/2001/XMLSchema" xmlns:xs="http://www.w3.org/2001/XMLSchema" xmlns:p="http://schemas.microsoft.com/office/2006/metadata/properties" xmlns:ns3="3418fba1-8e34-488e-b1b2-47d9c1b15e97" xmlns:ns4="8d81c866-665f-4ecd-bc8c-d19d866f13a6" targetNamespace="http://schemas.microsoft.com/office/2006/metadata/properties" ma:root="true" ma:fieldsID="9f9ac5bb58724fc2c83f2d63f461fba2" ns3:_="" ns4:_="">
    <xsd:import namespace="3418fba1-8e34-488e-b1b2-47d9c1b15e97"/>
    <xsd:import namespace="8d81c866-665f-4ecd-bc8c-d19d866f13a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8fba1-8e34-488e-b1b2-47d9c1b15e9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1c866-665f-4ecd-bc8c-d19d866f13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d81c866-665f-4ecd-bc8c-d19d866f13a6" xsi:nil="true"/>
  </documentManagement>
</p:properties>
</file>

<file path=customXml/itemProps1.xml><?xml version="1.0" encoding="utf-8"?>
<ds:datastoreItem xmlns:ds="http://schemas.openxmlformats.org/officeDocument/2006/customXml" ds:itemID="{5CECDA5D-29B4-470C-9344-9C8483AA69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8fba1-8e34-488e-b1b2-47d9c1b15e97"/>
    <ds:schemaRef ds:uri="8d81c866-665f-4ecd-bc8c-d19d866f13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ED00FB-468A-4CD7-B72F-A8A3E39B6F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A8F228-797B-4D46-8973-33183E07FCC0}">
  <ds:schemaRefs>
    <ds:schemaRef ds:uri="http://purl.org/dc/terms/"/>
    <ds:schemaRef ds:uri="http://www.w3.org/XML/1998/namespace"/>
    <ds:schemaRef ds:uri="3418fba1-8e34-488e-b1b2-47d9c1b15e97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8d81c866-665f-4ecd-bc8c-d19d866f13a6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DevOps</Template>
  <TotalTime>24</TotalTime>
  <Words>526</Words>
  <Application>Microsoft Office PowerPoint</Application>
  <PresentationFormat>Widescreen</PresentationFormat>
  <Paragraphs>90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Amasis MT Pro Black</vt:lpstr>
      <vt:lpstr>Aptos</vt:lpstr>
      <vt:lpstr>Aptos Black</vt:lpstr>
      <vt:lpstr>Aptos Display</vt:lpstr>
      <vt:lpstr>Arial</vt:lpstr>
      <vt:lpstr>Century Gothic</vt:lpstr>
      <vt:lpstr>Congenial Black</vt:lpstr>
      <vt:lpstr>OCR A Extended</vt:lpstr>
      <vt:lpstr>Segoe UI</vt:lpstr>
      <vt:lpstr>Times</vt:lpstr>
      <vt:lpstr>Wingdings</vt:lpstr>
      <vt:lpstr>Office Theme</vt:lpstr>
      <vt:lpstr>PowerPoint Presentation</vt:lpstr>
      <vt:lpstr>PowerPoint Presentation</vt:lpstr>
      <vt:lpstr>GitHub Actions</vt:lpstr>
      <vt:lpstr>Why Github Actions?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Chaitra S</dc:creator>
  <cp:lastModifiedBy>Chaitra S</cp:lastModifiedBy>
  <cp:revision>1</cp:revision>
  <dcterms:created xsi:type="dcterms:W3CDTF">2024-05-22T17:03:49Z</dcterms:created>
  <dcterms:modified xsi:type="dcterms:W3CDTF">2024-05-22T17:28:42Z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0x010100780EC59717EBDE47AF22A5316746BD52</vt:lpwstr>
  </property>
</Properties>
</file>