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3.jpeg" ContentType="image/jpeg"/>
  <Override PartName="/ppt/media/image1.jpeg" ContentType="image/jpeg"/>
  <Override PartName="/ppt/media/image9.jpeg" ContentType="image/jpeg"/>
  <Override PartName="/ppt/media/image54.jpeg" ContentType="image/jpeg"/>
  <Override PartName="/ppt/media/image2.jpeg" ContentType="image/jpeg"/>
  <Override PartName="/ppt/media/image23.jpeg" ContentType="image/jpeg"/>
  <Override PartName="/ppt/media/image8.png" ContentType="image/png"/>
  <Override PartName="/ppt/media/image74.png" ContentType="image/png"/>
  <Override PartName="/ppt/media/image3.jpeg" ContentType="image/jpeg"/>
  <Override PartName="/ppt/media/image55.jpeg" ContentType="image/jpeg"/>
  <Override PartName="/ppt/media/image4.jpeg" ContentType="image/jpeg"/>
  <Override PartName="/ppt/media/image56.jpeg" ContentType="image/jpeg"/>
  <Override PartName="/ppt/media/image73.png" ContentType="image/png"/>
  <Override PartName="/ppt/media/image7.png" ContentType="image/png"/>
  <Override PartName="/ppt/media/image62.jpeg" ContentType="image/jpeg"/>
  <Override PartName="/ppt/media/image5.jpeg" ContentType="image/jpeg"/>
  <Override PartName="/ppt/media/image57.jpeg" ContentType="image/jpeg"/>
  <Override PartName="/ppt/media/image6.png" ContentType="image/png"/>
  <Override PartName="/ppt/media/image34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82.jpeg" ContentType="image/jpeg"/>
  <Override PartName="/ppt/media/image39.png" ContentType="image/pn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4.jpeg" ContentType="image/jpeg"/>
  <Override PartName="/ppt/media/image25.jpeg" ContentType="image/jpeg"/>
  <Override PartName="/ppt/media/image27.png" ContentType="image/png"/>
  <Override PartName="/ppt/media/image26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2.png" ContentType="image/png"/>
  <Override PartName="/ppt/media/image31.jpeg" ContentType="image/jpeg"/>
  <Override PartName="/ppt/media/image42.png" ContentType="image/png"/>
  <Override PartName="/ppt/media/image33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40.jpeg" ContentType="image/jpeg"/>
  <Override PartName="/ppt/media/image41.jpeg" ContentType="image/jpeg"/>
  <Override PartName="/ppt/media/image43.png" ContentType="image/png"/>
  <Override PartName="/ppt/media/image49.jpeg" ContentType="image/jpeg"/>
  <Override PartName="/ppt/media/image44.jpeg" ContentType="image/jpeg"/>
  <Override PartName="/ppt/media/image60.png" ContentType="image/png"/>
  <Override PartName="/ppt/media/image45.jpeg" ContentType="image/jpeg"/>
  <Override PartName="/ppt/media/image46.jpeg" ContentType="image/jpeg"/>
  <Override PartName="/ppt/media/image47.jpeg" ContentType="image/jpeg"/>
  <Override PartName="/ppt/media/image48.jpeg" ContentType="image/jpeg"/>
  <Override PartName="/ppt/media/image50.jpeg" ContentType="image/jpeg"/>
  <Override PartName="/ppt/media/image51.jpeg" ContentType="image/jpeg"/>
  <Override PartName="/ppt/media/image52.jpeg" ContentType="image/jpeg"/>
  <Override PartName="/ppt/media/image58.jpeg" ContentType="image/jpeg"/>
  <Override PartName="/ppt/media/image59.jpeg" ContentType="image/jpeg"/>
  <Override PartName="/ppt/media/image61.png" ContentType="image/png"/>
  <Override PartName="/ppt/media/image63.jpeg" ContentType="image/jpeg"/>
  <Override PartName="/ppt/media/image64.jpeg" ContentType="image/jpeg"/>
  <Override PartName="/ppt/media/image65.jpeg" ContentType="image/jpeg"/>
  <Override PartName="/ppt/media/image66.jpeg" ContentType="image/jpeg"/>
  <Override PartName="/ppt/media/image67.jpeg" ContentType="image/jpeg"/>
  <Override PartName="/ppt/media/image68.jpeg" ContentType="image/jpeg"/>
  <Override PartName="/ppt/media/image69.jpeg" ContentType="image/jpeg"/>
  <Override PartName="/ppt/media/image70.jpeg" ContentType="image/jpeg"/>
  <Override PartName="/ppt/media/image71.jpeg" ContentType="image/jpeg"/>
  <Override PartName="/ppt/media/image72.jpeg" ContentType="image/jpeg"/>
  <Override PartName="/ppt/media/image75.jpeg" ContentType="image/jpeg"/>
  <Override PartName="/ppt/media/image76.jpeg" ContentType="image/jpeg"/>
  <Override PartName="/ppt/media/image77.png" ContentType="image/png"/>
  <Override PartName="/ppt/media/image78.jpeg" ContentType="image/jpeg"/>
  <Override PartName="/ppt/media/image79.png" ContentType="image/png"/>
  <Override PartName="/ppt/media/image86.jpeg" ContentType="image/jpeg"/>
  <Override PartName="/ppt/media/image80.jpeg" ContentType="image/jpeg"/>
  <Override PartName="/ppt/media/image81.png" ContentType="image/png"/>
  <Override PartName="/ppt/media/image83.jpeg" ContentType="image/jpeg"/>
  <Override PartName="/ppt/media/image84.jpeg" ContentType="image/jpeg"/>
  <Override PartName="/ppt/media/image85.jpeg" ContentType="image/jpeg"/>
  <Override PartName="/ppt/media/image87.jpeg" ContentType="image/jpeg"/>
  <Override PartName="/ppt/media/image88.jpeg" ContentType="image/jpeg"/>
  <Override PartName="/ppt/media/image89.jpeg" ContentType="image/jpeg"/>
  <Override PartName="/ppt/media/image90.jpeg" ContentType="image/jpeg"/>
  <Override PartName="/ppt/media/image91.jpeg" ContentType="image/jpeg"/>
  <Override PartName="/ppt/media/image9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7772400" cy="100584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88440" y="401040"/>
            <a:ext cx="6994800" cy="778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Ana başlık metnini düzenlemek için tıklayın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Anahat metninin biçimini düzenlemek için tıklayın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İkinci Anahat Düzeyi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Üçüncü Anahat Düzeyi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Dördüncü Anahat Düzeyi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Beşinci Anahat Düzeyi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Altıncı Anahat Düzeyi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Yedinci Anahat Düzeyi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jpe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image" Target="../media/image64.jpeg"/><Relationship Id="rId3" Type="http://schemas.openxmlformats.org/officeDocument/2006/relationships/image" Target="../media/image65.jpeg"/><Relationship Id="rId4" Type="http://schemas.openxmlformats.org/officeDocument/2006/relationships/image" Target="../media/image66.jpeg"/><Relationship Id="rId5" Type="http://schemas.openxmlformats.org/officeDocument/2006/relationships/image" Target="../media/image67.jpeg"/><Relationship Id="rId6" Type="http://schemas.openxmlformats.org/officeDocument/2006/relationships/image" Target="../media/image68.jpeg"/><Relationship Id="rId7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9.jpeg"/><Relationship Id="rId2" Type="http://schemas.openxmlformats.org/officeDocument/2006/relationships/image" Target="../media/image70.jpe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image" Target="../media/image72.jpe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jpeg"/><Relationship Id="rId6" Type="http://schemas.openxmlformats.org/officeDocument/2006/relationships/image" Target="../media/image76.jpeg"/><Relationship Id="rId7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jpe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jpe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jpe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3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4.jpeg"/><Relationship Id="rId2" Type="http://schemas.openxmlformats.org/officeDocument/2006/relationships/image" Target="../media/image85.jpeg"/><Relationship Id="rId3" Type="http://schemas.openxmlformats.org/officeDocument/2006/relationships/image" Target="../media/image86.jpeg"/><Relationship Id="rId4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7.jpeg"/><Relationship Id="rId2" Type="http://schemas.openxmlformats.org/officeDocument/2006/relationships/image" Target="../media/image88.jpeg"/><Relationship Id="rId3" Type="http://schemas.openxmlformats.org/officeDocument/2006/relationships/image" Target="../media/image89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0.jpeg"/><Relationship Id="rId2" Type="http://schemas.openxmlformats.org/officeDocument/2006/relationships/image" Target="../media/image91.jpeg"/><Relationship Id="rId3" Type="http://schemas.openxmlformats.org/officeDocument/2006/relationships/image" Target="../media/image92.png"/><Relationship Id="rId4" Type="http://schemas.openxmlformats.org/officeDocument/2006/relationships/hyperlink" Target="mailto:osvaldo@clarusway.com" TargetMode="External"/><Relationship Id="rId5" Type="http://schemas.openxmlformats.org/officeDocument/2006/relationships/hyperlink" Target="mailto:osvaldo@clarusway.com" TargetMode="External"/><Relationship Id="rId6" Type="http://schemas.openxmlformats.org/officeDocument/2006/relationships/hyperlink" Target="mailto:osvaldo@clarusway.com" TargetMode="External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7" Type="http://schemas.openxmlformats.org/officeDocument/2006/relationships/image" Target="../media/image18.jpeg"/><Relationship Id="rId8" Type="http://schemas.openxmlformats.org/officeDocument/2006/relationships/image" Target="../media/image19.jpeg"/><Relationship Id="rId9" Type="http://schemas.openxmlformats.org/officeDocument/2006/relationships/image" Target="../media/image20.jpeg"/><Relationship Id="rId10" Type="http://schemas.openxmlformats.org/officeDocument/2006/relationships/image" Target="../media/image21.jpeg"/><Relationship Id="rId11" Type="http://schemas.openxmlformats.org/officeDocument/2006/relationships/image" Target="../media/image22.jpeg"/><Relationship Id="rId12" Type="http://schemas.openxmlformats.org/officeDocument/2006/relationships/image" Target="../media/image23.jpeg"/><Relationship Id="rId13" Type="http://schemas.openxmlformats.org/officeDocument/2006/relationships/hyperlink" Target="http://www.e-commerce" TargetMode="External"/><Relationship Id="rId14" Type="http://schemas.openxmlformats.org/officeDocument/2006/relationships/hyperlink" Target="http://www.e-commerce" TargetMode="External"/><Relationship Id="rId15" Type="http://schemas.openxmlformats.org/officeDocument/2006/relationships/hyperlink" Target="http://www.e-commerce" TargetMode="External"/><Relationship Id="rId16" Type="http://schemas.openxmlformats.org/officeDocument/2006/relationships/hyperlink" Target="http://www.e-commerce" TargetMode="External"/><Relationship Id="rId17" Type="http://schemas.openxmlformats.org/officeDocument/2006/relationships/hyperlink" Target="http://www.e-commerce" TargetMode="External"/><Relationship Id="rId18" Type="http://schemas.openxmlformats.org/officeDocument/2006/relationships/hyperlink" Target="http://www.e-commerce" TargetMode="External"/><Relationship Id="rId19" Type="http://schemas.openxmlformats.org/officeDocument/2006/relationships/hyperlink" Target="http://www.e-commerce" TargetMode="External"/><Relationship Id="rId20" Type="http://schemas.openxmlformats.org/officeDocument/2006/relationships/hyperlink" Target="http://www.e-commerce" TargetMode="External"/><Relationship Id="rId21" Type="http://schemas.openxmlformats.org/officeDocument/2006/relationships/hyperlink" Target="http://www.e-commerce" TargetMode="External"/><Relationship Id="rId22" Type="http://schemas.openxmlformats.org/officeDocument/2006/relationships/hyperlink" Target="http://www.e-commerce" TargetMode="External"/><Relationship Id="rId23" Type="http://schemas.openxmlformats.org/officeDocument/2006/relationships/hyperlink" Target="http://www.e-commerce" TargetMode="External"/><Relationship Id="rId24" Type="http://schemas.openxmlformats.org/officeDocument/2006/relationships/hyperlink" Target="http://www.e-commerce" TargetMode="External"/><Relationship Id="rId25" Type="http://schemas.openxmlformats.org/officeDocument/2006/relationships/hyperlink" Target="http://www.e-commerce" TargetMode="External"/><Relationship Id="rId26" Type="http://schemas.openxmlformats.org/officeDocument/2006/relationships/hyperlink" Target="http://www.e-commerce" TargetMode="External"/><Relationship Id="rId27" Type="http://schemas.openxmlformats.org/officeDocument/2006/relationships/hyperlink" Target="http://www.e-commerce" TargetMode="External"/><Relationship Id="rId28" Type="http://schemas.openxmlformats.org/officeDocument/2006/relationships/hyperlink" Target="http://www.e-commerce" TargetMode="External"/><Relationship Id="rId29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8" Type="http://schemas.openxmlformats.org/officeDocument/2006/relationships/image" Target="../media/image31.jpeg"/><Relationship Id="rId9" Type="http://schemas.openxmlformats.org/officeDocument/2006/relationships/image" Target="../media/image32.png"/><Relationship Id="rId10" Type="http://schemas.openxmlformats.org/officeDocument/2006/relationships/image" Target="../media/image33.jpeg"/><Relationship Id="rId11" Type="http://schemas.openxmlformats.org/officeDocument/2006/relationships/image" Target="../media/image34.jpeg"/><Relationship Id="rId12" Type="http://schemas.openxmlformats.org/officeDocument/2006/relationships/image" Target="../media/image35.jpeg"/><Relationship Id="rId13" Type="http://schemas.openxmlformats.org/officeDocument/2006/relationships/image" Target="../media/image36.jpeg"/><Relationship Id="rId14" Type="http://schemas.openxmlformats.org/officeDocument/2006/relationships/image" Target="../media/image37.jpeg"/><Relationship Id="rId15" Type="http://schemas.openxmlformats.org/officeDocument/2006/relationships/image" Target="../media/image38.jpeg"/><Relationship Id="rId16" Type="http://schemas.openxmlformats.org/officeDocument/2006/relationships/image" Target="../media/image39.png"/><Relationship Id="rId17" Type="http://schemas.openxmlformats.org/officeDocument/2006/relationships/image" Target="../media/image40.jpeg"/><Relationship Id="rId18" Type="http://schemas.openxmlformats.org/officeDocument/2006/relationships/image" Target="../media/image41.jpe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jpeg"/><Relationship Id="rId22" Type="http://schemas.openxmlformats.org/officeDocument/2006/relationships/image" Target="../media/image45.jpeg"/><Relationship Id="rId23" Type="http://schemas.openxmlformats.org/officeDocument/2006/relationships/image" Target="../media/image46.jpeg"/><Relationship Id="rId24" Type="http://schemas.openxmlformats.org/officeDocument/2006/relationships/image" Target="../media/image47.jpeg"/><Relationship Id="rId25" Type="http://schemas.openxmlformats.org/officeDocument/2006/relationships/image" Target="../media/image48.jpeg"/><Relationship Id="rId26" Type="http://schemas.openxmlformats.org/officeDocument/2006/relationships/image" Target="../media/image49.jpeg"/><Relationship Id="rId27" Type="http://schemas.openxmlformats.org/officeDocument/2006/relationships/image" Target="../media/image50.jpeg"/><Relationship Id="rId28" Type="http://schemas.openxmlformats.org/officeDocument/2006/relationships/image" Target="../media/image51.jpeg"/><Relationship Id="rId29" Type="http://schemas.openxmlformats.org/officeDocument/2006/relationships/image" Target="../media/image52.jpeg"/><Relationship Id="rId30" Type="http://schemas.openxmlformats.org/officeDocument/2006/relationships/image" Target="../media/image53.jpeg"/><Relationship Id="rId31" Type="http://schemas.openxmlformats.org/officeDocument/2006/relationships/image" Target="../media/image54.jpeg"/><Relationship Id="rId32" Type="http://schemas.openxmlformats.org/officeDocument/2006/relationships/hyperlink" Target="http://www.e-commerce" TargetMode="External"/><Relationship Id="rId33" Type="http://schemas.openxmlformats.org/officeDocument/2006/relationships/hyperlink" Target="http://www.e-commerce" TargetMode="External"/><Relationship Id="rId34" Type="http://schemas.openxmlformats.org/officeDocument/2006/relationships/hyperlink" Target="http://www.e-commerce" TargetMode="External"/><Relationship Id="rId35" Type="http://schemas.openxmlformats.org/officeDocument/2006/relationships/hyperlink" Target="http://www.e-commerce" TargetMode="External"/><Relationship Id="rId36" Type="http://schemas.openxmlformats.org/officeDocument/2006/relationships/hyperlink" Target="http://www.e-commerce" TargetMode="External"/><Relationship Id="rId37" Type="http://schemas.openxmlformats.org/officeDocument/2006/relationships/hyperlink" Target="http://www.e-commerce" TargetMode="External"/><Relationship Id="rId38" Type="http://schemas.openxmlformats.org/officeDocument/2006/relationships/hyperlink" Target="http://www.e-commerce" TargetMode="External"/><Relationship Id="rId39" Type="http://schemas.openxmlformats.org/officeDocument/2006/relationships/hyperlink" Target="http://www.e-commerce" TargetMode="External"/><Relationship Id="rId40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jpeg"/><Relationship Id="rId3" Type="http://schemas.openxmlformats.org/officeDocument/2006/relationships/image" Target="../media/image57.jpeg"/><Relationship Id="rId4" Type="http://schemas.openxmlformats.org/officeDocument/2006/relationships/image" Target="../media/image58.jpeg"/><Relationship Id="rId5" Type="http://schemas.openxmlformats.org/officeDocument/2006/relationships/image" Target="../media/image59.jpeg"/><Relationship Id="rId6" Type="http://schemas.openxmlformats.org/officeDocument/2006/relationships/image" Target="../media/image60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912680"/>
            <a:ext cx="687960" cy="1203480"/>
          </a:xfrm>
          <a:custGeom>
            <a:avLst/>
            <a:gdLst/>
            <a:ahLst/>
            <a:rect l="l" t="t" r="r" b="b"/>
            <a:pathLst>
              <a:path w="688245" h="1203855">
                <a:moveTo>
                  <a:pt x="688245" y="601927"/>
                </a:moveTo>
                <a:lnTo>
                  <a:pt x="63" y="55"/>
                </a:lnTo>
                <a:lnTo>
                  <a:pt x="63" y="1203799"/>
                </a:lnTo>
                <a:lnTo>
                  <a:pt x="688245" y="601927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5375160" y="1088640"/>
            <a:ext cx="1405800" cy="1905120"/>
          </a:xfrm>
          <a:custGeom>
            <a:avLst/>
            <a:gdLst/>
            <a:ahLst/>
            <a:rect l="l" t="t" r="r" b="b"/>
            <a:pathLst>
              <a:path w="1406054" h="1905470">
                <a:moveTo>
                  <a:pt x="1372071" y="1901899"/>
                </a:moveTo>
                <a:lnTo>
                  <a:pt x="33983" y="1129352"/>
                </a:lnTo>
                <a:lnTo>
                  <a:pt x="3917" y="1087913"/>
                </a:lnTo>
                <a:lnTo>
                  <a:pt x="0" y="1064622"/>
                </a:lnTo>
                <a:lnTo>
                  <a:pt x="0" y="29338"/>
                </a:lnTo>
                <a:lnTo>
                  <a:pt x="2058" y="14974"/>
                </a:lnTo>
                <a:lnTo>
                  <a:pt x="7748" y="5013"/>
                </a:lnTo>
                <a:lnTo>
                  <a:pt x="16339" y="0"/>
                </a:lnTo>
                <a:lnTo>
                  <a:pt x="27100" y="477"/>
                </a:lnTo>
                <a:lnTo>
                  <a:pt x="1372071" y="776252"/>
                </a:lnTo>
                <a:lnTo>
                  <a:pt x="1402136" y="817691"/>
                </a:lnTo>
                <a:lnTo>
                  <a:pt x="1406054" y="840982"/>
                </a:lnTo>
                <a:lnTo>
                  <a:pt x="1406054" y="1876007"/>
                </a:lnTo>
                <a:lnTo>
                  <a:pt x="1404023" y="1890415"/>
                </a:lnTo>
                <a:lnTo>
                  <a:pt x="1398409" y="1900414"/>
                </a:lnTo>
                <a:lnTo>
                  <a:pt x="1389925" y="1905470"/>
                </a:lnTo>
                <a:lnTo>
                  <a:pt x="1379287" y="1905053"/>
                </a:lnTo>
                <a:lnTo>
                  <a:pt x="1372071" y="1901899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6753960" y="2948760"/>
            <a:ext cx="14400" cy="52200"/>
          </a:xfrm>
          <a:custGeom>
            <a:avLst/>
            <a:gdLst/>
            <a:ahLst/>
            <a:rect l="l" t="t" r="r" b="b"/>
            <a:pathLst>
              <a:path w="14888" h="52495">
                <a:moveTo>
                  <a:pt x="0" y="52495"/>
                </a:moveTo>
                <a:lnTo>
                  <a:pt x="8415" y="0"/>
                </a:lnTo>
                <a:lnTo>
                  <a:pt x="14888" y="43951"/>
                </a:lnTo>
                <a:lnTo>
                  <a:pt x="0" y="52495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5372640" y="1090440"/>
            <a:ext cx="35280" cy="15120"/>
          </a:xfrm>
          <a:custGeom>
            <a:avLst/>
            <a:gdLst/>
            <a:ahLst/>
            <a:rect l="l" t="t" r="r" b="b"/>
            <a:pathLst>
              <a:path w="35536" h="15340">
                <a:moveTo>
                  <a:pt x="0" y="8415"/>
                </a:moveTo>
                <a:lnTo>
                  <a:pt x="14563" y="0"/>
                </a:lnTo>
                <a:lnTo>
                  <a:pt x="35536" y="11974"/>
                </a:lnTo>
                <a:lnTo>
                  <a:pt x="13204" y="15340"/>
                </a:lnTo>
                <a:lnTo>
                  <a:pt x="12686" y="15211"/>
                </a:lnTo>
                <a:lnTo>
                  <a:pt x="12169" y="15081"/>
                </a:lnTo>
                <a:lnTo>
                  <a:pt x="0" y="8415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5362560" y="1095840"/>
            <a:ext cx="1405800" cy="1905120"/>
          </a:xfrm>
          <a:custGeom>
            <a:avLst/>
            <a:gdLst/>
            <a:ahLst/>
            <a:rect l="l" t="t" r="r" b="b"/>
            <a:pathLst>
              <a:path w="1406119" h="1905482">
                <a:moveTo>
                  <a:pt x="1372136" y="1901914"/>
                </a:moveTo>
                <a:lnTo>
                  <a:pt x="33982" y="1129367"/>
                </a:lnTo>
                <a:lnTo>
                  <a:pt x="3917" y="1087887"/>
                </a:lnTo>
                <a:lnTo>
                  <a:pt x="0" y="1064638"/>
                </a:lnTo>
                <a:lnTo>
                  <a:pt x="0" y="29353"/>
                </a:lnTo>
                <a:lnTo>
                  <a:pt x="2058" y="14963"/>
                </a:lnTo>
                <a:lnTo>
                  <a:pt x="7748" y="5001"/>
                </a:lnTo>
                <a:lnTo>
                  <a:pt x="16339" y="0"/>
                </a:lnTo>
                <a:lnTo>
                  <a:pt x="27100" y="489"/>
                </a:lnTo>
                <a:lnTo>
                  <a:pt x="1372136" y="776203"/>
                </a:lnTo>
                <a:lnTo>
                  <a:pt x="1402201" y="817671"/>
                </a:lnTo>
                <a:lnTo>
                  <a:pt x="1406119" y="840932"/>
                </a:lnTo>
                <a:lnTo>
                  <a:pt x="1406119" y="1876217"/>
                </a:lnTo>
                <a:lnTo>
                  <a:pt x="1404071" y="1890546"/>
                </a:lnTo>
                <a:lnTo>
                  <a:pt x="1398409" y="1900485"/>
                </a:lnTo>
                <a:lnTo>
                  <a:pt x="1389859" y="1905482"/>
                </a:lnTo>
                <a:lnTo>
                  <a:pt x="1379144" y="1904985"/>
                </a:lnTo>
                <a:lnTo>
                  <a:pt x="1372136" y="1901914"/>
                </a:lnTo>
                <a:close/>
              </a:path>
            </a:pathLst>
          </a:custGeom>
          <a:solidFill>
            <a:srgbClr val="e4e7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5360400" y="1097280"/>
            <a:ext cx="1405800" cy="1905120"/>
          </a:xfrm>
          <a:custGeom>
            <a:avLst/>
            <a:gdLst/>
            <a:ahLst/>
            <a:rect l="l" t="t" r="r" b="b"/>
            <a:pathLst>
              <a:path w="1406055" h="1905497">
                <a:moveTo>
                  <a:pt x="1372070" y="1901930"/>
                </a:moveTo>
                <a:lnTo>
                  <a:pt x="33982" y="1129318"/>
                </a:lnTo>
                <a:lnTo>
                  <a:pt x="3917" y="1087879"/>
                </a:lnTo>
                <a:lnTo>
                  <a:pt x="0" y="1064589"/>
                </a:lnTo>
                <a:lnTo>
                  <a:pt x="0" y="29370"/>
                </a:lnTo>
                <a:lnTo>
                  <a:pt x="2051" y="14994"/>
                </a:lnTo>
                <a:lnTo>
                  <a:pt x="7722" y="5024"/>
                </a:lnTo>
                <a:lnTo>
                  <a:pt x="16285" y="0"/>
                </a:lnTo>
                <a:lnTo>
                  <a:pt x="27015" y="462"/>
                </a:lnTo>
                <a:lnTo>
                  <a:pt x="1372070" y="776219"/>
                </a:lnTo>
                <a:lnTo>
                  <a:pt x="1402137" y="817657"/>
                </a:lnTo>
                <a:lnTo>
                  <a:pt x="1406055" y="840948"/>
                </a:lnTo>
                <a:lnTo>
                  <a:pt x="1406055" y="1876232"/>
                </a:lnTo>
                <a:lnTo>
                  <a:pt x="1404007" y="1890561"/>
                </a:lnTo>
                <a:lnTo>
                  <a:pt x="1398345" y="1900500"/>
                </a:lnTo>
                <a:lnTo>
                  <a:pt x="1389795" y="1905497"/>
                </a:lnTo>
                <a:lnTo>
                  <a:pt x="1379080" y="1905002"/>
                </a:lnTo>
                <a:lnTo>
                  <a:pt x="1372070" y="1901930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5377320" y="1119960"/>
            <a:ext cx="1371240" cy="1815480"/>
          </a:xfrm>
          <a:custGeom>
            <a:avLst/>
            <a:gdLst/>
            <a:ahLst/>
            <a:rect l="l" t="t" r="r" b="b"/>
            <a:pathLst>
              <a:path w="1371424" h="1815958">
                <a:moveTo>
                  <a:pt x="1370712" y="1815958"/>
                </a:moveTo>
                <a:lnTo>
                  <a:pt x="0" y="1024575"/>
                </a:lnTo>
                <a:lnTo>
                  <a:pt x="712" y="10522"/>
                </a:lnTo>
                <a:lnTo>
                  <a:pt x="5404" y="0"/>
                </a:lnTo>
                <a:lnTo>
                  <a:pt x="1355112" y="773683"/>
                </a:lnTo>
                <a:lnTo>
                  <a:pt x="1371424" y="801840"/>
                </a:lnTo>
                <a:lnTo>
                  <a:pt x="1370712" y="1815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5377320" y="1119240"/>
            <a:ext cx="1371240" cy="1815480"/>
          </a:xfrm>
          <a:custGeom>
            <a:avLst/>
            <a:gdLst/>
            <a:ahLst/>
            <a:rect l="l" t="t" r="r" b="b"/>
            <a:pathLst>
              <a:path w="1371424" h="1815912">
                <a:moveTo>
                  <a:pt x="1370712" y="1815912"/>
                </a:moveTo>
                <a:lnTo>
                  <a:pt x="0" y="1024594"/>
                </a:lnTo>
                <a:lnTo>
                  <a:pt x="712" y="10476"/>
                </a:lnTo>
                <a:lnTo>
                  <a:pt x="5421" y="0"/>
                </a:lnTo>
                <a:lnTo>
                  <a:pt x="1355112" y="773766"/>
                </a:lnTo>
                <a:lnTo>
                  <a:pt x="1371424" y="801988"/>
                </a:lnTo>
                <a:lnTo>
                  <a:pt x="1370712" y="1815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4372560" y="2257920"/>
            <a:ext cx="2337840" cy="1349640"/>
          </a:xfrm>
          <a:custGeom>
            <a:avLst/>
            <a:gdLst/>
            <a:ahLst/>
            <a:rect l="l" t="t" r="r" b="b"/>
            <a:pathLst>
              <a:path w="2338201" h="1349855">
                <a:moveTo>
                  <a:pt x="1350686" y="1342628"/>
                </a:moveTo>
                <a:lnTo>
                  <a:pt x="12597" y="570016"/>
                </a:lnTo>
                <a:lnTo>
                  <a:pt x="3524" y="562229"/>
                </a:lnTo>
                <a:lnTo>
                  <a:pt x="0" y="553093"/>
                </a:lnTo>
                <a:lnTo>
                  <a:pt x="1917" y="543424"/>
                </a:lnTo>
                <a:lnTo>
                  <a:pt x="914280" y="10235"/>
                </a:lnTo>
                <a:lnTo>
                  <a:pt x="951435" y="0"/>
                </a:lnTo>
                <a:lnTo>
                  <a:pt x="964294" y="327"/>
                </a:lnTo>
                <a:lnTo>
                  <a:pt x="2325577" y="779740"/>
                </a:lnTo>
                <a:lnTo>
                  <a:pt x="2338201" y="796725"/>
                </a:lnTo>
                <a:lnTo>
                  <a:pt x="2336291" y="806400"/>
                </a:lnTo>
                <a:lnTo>
                  <a:pt x="1423959" y="1339844"/>
                </a:lnTo>
                <a:lnTo>
                  <a:pt x="1386859" y="1349855"/>
                </a:lnTo>
                <a:lnTo>
                  <a:pt x="1373958" y="1349502"/>
                </a:lnTo>
                <a:lnTo>
                  <a:pt x="1361926" y="1347246"/>
                </a:lnTo>
                <a:lnTo>
                  <a:pt x="1351447" y="1343054"/>
                </a:lnTo>
                <a:lnTo>
                  <a:pt x="1350686" y="1342628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>
            <a:off x="4401720" y="2239920"/>
            <a:ext cx="2337840" cy="1349640"/>
          </a:xfrm>
          <a:custGeom>
            <a:avLst/>
            <a:gdLst/>
            <a:ahLst/>
            <a:rect l="l" t="t" r="r" b="b"/>
            <a:pathLst>
              <a:path w="2338227" h="1350179">
                <a:moveTo>
                  <a:pt x="1350712" y="1342951"/>
                </a:moveTo>
                <a:lnTo>
                  <a:pt x="12623" y="570340"/>
                </a:lnTo>
                <a:lnTo>
                  <a:pt x="3538" y="562545"/>
                </a:lnTo>
                <a:lnTo>
                  <a:pt x="0" y="553402"/>
                </a:lnTo>
                <a:lnTo>
                  <a:pt x="1909" y="543725"/>
                </a:lnTo>
                <a:lnTo>
                  <a:pt x="914306" y="10235"/>
                </a:lnTo>
                <a:lnTo>
                  <a:pt x="951437" y="0"/>
                </a:lnTo>
                <a:lnTo>
                  <a:pt x="964305" y="327"/>
                </a:lnTo>
                <a:lnTo>
                  <a:pt x="2325603" y="780063"/>
                </a:lnTo>
                <a:lnTo>
                  <a:pt x="2338227" y="797048"/>
                </a:lnTo>
                <a:lnTo>
                  <a:pt x="2336318" y="806723"/>
                </a:lnTo>
                <a:lnTo>
                  <a:pt x="1423986" y="1340168"/>
                </a:lnTo>
                <a:lnTo>
                  <a:pt x="1386788" y="1350179"/>
                </a:lnTo>
                <a:lnTo>
                  <a:pt x="1373911" y="1349826"/>
                </a:lnTo>
                <a:lnTo>
                  <a:pt x="1361915" y="1347570"/>
                </a:lnTo>
                <a:lnTo>
                  <a:pt x="1351471" y="1343378"/>
                </a:lnTo>
                <a:lnTo>
                  <a:pt x="1350712" y="1342951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4401720" y="2767680"/>
            <a:ext cx="28080" cy="24840"/>
          </a:xfrm>
          <a:custGeom>
            <a:avLst/>
            <a:gdLst/>
            <a:ahLst/>
            <a:rect l="l" t="t" r="r" b="b"/>
            <a:pathLst>
              <a:path w="28351" h="25179">
                <a:moveTo>
                  <a:pt x="0" y="25179"/>
                </a:moveTo>
                <a:lnTo>
                  <a:pt x="0" y="0"/>
                </a:lnTo>
                <a:lnTo>
                  <a:pt x="28351" y="11845"/>
                </a:lnTo>
                <a:lnTo>
                  <a:pt x="0" y="25179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>
            <a:off x="6719040" y="3014280"/>
            <a:ext cx="20520" cy="27360"/>
          </a:xfrm>
          <a:custGeom>
            <a:avLst/>
            <a:gdLst/>
            <a:ahLst/>
            <a:rect l="l" t="t" r="r" b="b"/>
            <a:pathLst>
              <a:path w="20972" h="27639">
                <a:moveTo>
                  <a:pt x="20972" y="24661"/>
                </a:moveTo>
                <a:lnTo>
                  <a:pt x="13916" y="27639"/>
                </a:lnTo>
                <a:lnTo>
                  <a:pt x="0" y="7185"/>
                </a:lnTo>
                <a:lnTo>
                  <a:pt x="20972" y="0"/>
                </a:lnTo>
                <a:lnTo>
                  <a:pt x="20972" y="24661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4401720" y="2219040"/>
            <a:ext cx="2337840" cy="1349640"/>
          </a:xfrm>
          <a:custGeom>
            <a:avLst/>
            <a:gdLst/>
            <a:ahLst/>
            <a:rect l="l" t="t" r="r" b="b"/>
            <a:pathLst>
              <a:path w="2338227" h="1349849">
                <a:moveTo>
                  <a:pt x="1350712" y="1342610"/>
                </a:moveTo>
                <a:lnTo>
                  <a:pt x="12623" y="570064"/>
                </a:lnTo>
                <a:lnTo>
                  <a:pt x="3538" y="562263"/>
                </a:lnTo>
                <a:lnTo>
                  <a:pt x="0" y="553106"/>
                </a:lnTo>
                <a:lnTo>
                  <a:pt x="1909" y="543420"/>
                </a:lnTo>
                <a:lnTo>
                  <a:pt x="914306" y="10283"/>
                </a:lnTo>
                <a:lnTo>
                  <a:pt x="951416" y="0"/>
                </a:lnTo>
                <a:lnTo>
                  <a:pt x="964279" y="328"/>
                </a:lnTo>
                <a:lnTo>
                  <a:pt x="2325603" y="779787"/>
                </a:lnTo>
                <a:lnTo>
                  <a:pt x="2338227" y="796745"/>
                </a:lnTo>
                <a:lnTo>
                  <a:pt x="2336318" y="806430"/>
                </a:lnTo>
                <a:lnTo>
                  <a:pt x="1423986" y="1339567"/>
                </a:lnTo>
                <a:lnTo>
                  <a:pt x="1386850" y="1349849"/>
                </a:lnTo>
                <a:lnTo>
                  <a:pt x="1373991" y="1349526"/>
                </a:lnTo>
                <a:lnTo>
                  <a:pt x="1362005" y="1347282"/>
                </a:lnTo>
                <a:lnTo>
                  <a:pt x="1351562" y="1343089"/>
                </a:lnTo>
                <a:lnTo>
                  <a:pt x="1350712" y="1342610"/>
                </a:lnTo>
                <a:close/>
              </a:path>
            </a:pathLst>
          </a:custGeom>
          <a:solidFill>
            <a:srgbClr val="e4e7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>
            <a:off x="4401720" y="2215800"/>
            <a:ext cx="2337840" cy="1349640"/>
          </a:xfrm>
          <a:custGeom>
            <a:avLst/>
            <a:gdLst/>
            <a:ahLst/>
            <a:rect l="l" t="t" r="r" b="b"/>
            <a:pathLst>
              <a:path w="2338227" h="1349855">
                <a:moveTo>
                  <a:pt x="1350712" y="1342628"/>
                </a:moveTo>
                <a:lnTo>
                  <a:pt x="12623" y="570016"/>
                </a:lnTo>
                <a:lnTo>
                  <a:pt x="3538" y="562222"/>
                </a:lnTo>
                <a:lnTo>
                  <a:pt x="0" y="553078"/>
                </a:lnTo>
                <a:lnTo>
                  <a:pt x="1909" y="543401"/>
                </a:lnTo>
                <a:lnTo>
                  <a:pt x="914306" y="10235"/>
                </a:lnTo>
                <a:lnTo>
                  <a:pt x="951437" y="0"/>
                </a:lnTo>
                <a:lnTo>
                  <a:pt x="964305" y="327"/>
                </a:lnTo>
                <a:lnTo>
                  <a:pt x="2325603" y="779740"/>
                </a:lnTo>
                <a:lnTo>
                  <a:pt x="2338227" y="796725"/>
                </a:lnTo>
                <a:lnTo>
                  <a:pt x="2336318" y="806400"/>
                </a:lnTo>
                <a:lnTo>
                  <a:pt x="1423986" y="1339844"/>
                </a:lnTo>
                <a:lnTo>
                  <a:pt x="1386788" y="1349855"/>
                </a:lnTo>
                <a:lnTo>
                  <a:pt x="1373911" y="1349502"/>
                </a:lnTo>
                <a:lnTo>
                  <a:pt x="1361915" y="1347247"/>
                </a:lnTo>
                <a:lnTo>
                  <a:pt x="1351471" y="1343054"/>
                </a:lnTo>
                <a:lnTo>
                  <a:pt x="1350712" y="1342628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5223960" y="2315160"/>
            <a:ext cx="152640" cy="87840"/>
          </a:xfrm>
          <a:custGeom>
            <a:avLst/>
            <a:gdLst/>
            <a:ahLst/>
            <a:rect l="l" t="t" r="r" b="b"/>
            <a:pathLst>
              <a:path w="153149" h="88336">
                <a:moveTo>
                  <a:pt x="5048" y="49459"/>
                </a:moveTo>
                <a:lnTo>
                  <a:pt x="0" y="46546"/>
                </a:lnTo>
                <a:lnTo>
                  <a:pt x="646" y="41433"/>
                </a:lnTo>
                <a:lnTo>
                  <a:pt x="6472" y="38002"/>
                </a:lnTo>
                <a:lnTo>
                  <a:pt x="65959" y="3696"/>
                </a:lnTo>
                <a:lnTo>
                  <a:pt x="72056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48101" y="38843"/>
                </a:lnTo>
                <a:lnTo>
                  <a:pt x="153149" y="41757"/>
                </a:lnTo>
                <a:lnTo>
                  <a:pt x="152567" y="46935"/>
                </a:lnTo>
                <a:lnTo>
                  <a:pt x="146676" y="50301"/>
                </a:lnTo>
                <a:lnTo>
                  <a:pt x="87190" y="84607"/>
                </a:lnTo>
                <a:lnTo>
                  <a:pt x="81099" y="88025"/>
                </a:lnTo>
                <a:lnTo>
                  <a:pt x="73746" y="88336"/>
                </a:lnTo>
                <a:lnTo>
                  <a:pt x="67383" y="85449"/>
                </a:lnTo>
                <a:lnTo>
                  <a:pt x="5048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5312160" y="2365920"/>
            <a:ext cx="152640" cy="87840"/>
          </a:xfrm>
          <a:custGeom>
            <a:avLst/>
            <a:gdLst/>
            <a:ahLst/>
            <a:rect l="l" t="t" r="r" b="b"/>
            <a:pathLst>
              <a:path w="153149" h="88336">
                <a:moveTo>
                  <a:pt x="5048" y="49492"/>
                </a:moveTo>
                <a:lnTo>
                  <a:pt x="0" y="46579"/>
                </a:lnTo>
                <a:lnTo>
                  <a:pt x="582" y="41400"/>
                </a:lnTo>
                <a:lnTo>
                  <a:pt x="6472" y="38035"/>
                </a:lnTo>
                <a:lnTo>
                  <a:pt x="65959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036" y="38876"/>
                </a:lnTo>
                <a:lnTo>
                  <a:pt x="153149" y="41789"/>
                </a:lnTo>
                <a:lnTo>
                  <a:pt x="152502" y="46903"/>
                </a:lnTo>
                <a:lnTo>
                  <a:pt x="146612" y="50333"/>
                </a:lnTo>
                <a:lnTo>
                  <a:pt x="87190" y="84640"/>
                </a:lnTo>
                <a:lnTo>
                  <a:pt x="81086" y="88025"/>
                </a:lnTo>
                <a:lnTo>
                  <a:pt x="73746" y="88336"/>
                </a:lnTo>
                <a:lnTo>
                  <a:pt x="67383" y="85481"/>
                </a:lnTo>
                <a:lnTo>
                  <a:pt x="5048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9"/>
          <p:cNvSpPr/>
          <p:nvPr/>
        </p:nvSpPr>
        <p:spPr>
          <a:xfrm>
            <a:off x="5401080" y="2417760"/>
            <a:ext cx="152640" cy="87840"/>
          </a:xfrm>
          <a:custGeom>
            <a:avLst/>
            <a:gdLst/>
            <a:ahLst/>
            <a:rect l="l" t="t" r="r" b="b"/>
            <a:pathLst>
              <a:path w="153149" h="88259">
                <a:moveTo>
                  <a:pt x="67642" y="85436"/>
                </a:moveTo>
                <a:lnTo>
                  <a:pt x="5048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472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6" y="0"/>
                </a:lnTo>
                <a:lnTo>
                  <a:pt x="85766" y="2906"/>
                </a:lnTo>
                <a:lnTo>
                  <a:pt x="148101" y="38831"/>
                </a:lnTo>
                <a:lnTo>
                  <a:pt x="153149" y="41808"/>
                </a:lnTo>
                <a:lnTo>
                  <a:pt x="152502" y="46922"/>
                </a:lnTo>
                <a:lnTo>
                  <a:pt x="146676" y="50288"/>
                </a:lnTo>
                <a:lnTo>
                  <a:pt x="87190" y="84660"/>
                </a:lnTo>
                <a:lnTo>
                  <a:pt x="81157" y="87967"/>
                </a:lnTo>
                <a:lnTo>
                  <a:pt x="73920" y="88259"/>
                </a:lnTo>
                <a:lnTo>
                  <a:pt x="67642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>
            <a:off x="5488560" y="2467800"/>
            <a:ext cx="152640" cy="87840"/>
          </a:xfrm>
          <a:custGeom>
            <a:avLst/>
            <a:gdLst/>
            <a:ahLst/>
            <a:rect l="l" t="t" r="r" b="b"/>
            <a:pathLst>
              <a:path w="153149" h="88336">
                <a:moveTo>
                  <a:pt x="5048" y="49460"/>
                </a:moveTo>
                <a:lnTo>
                  <a:pt x="0" y="46546"/>
                </a:lnTo>
                <a:lnTo>
                  <a:pt x="646" y="41433"/>
                </a:lnTo>
                <a:lnTo>
                  <a:pt x="6473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5"/>
                </a:lnTo>
                <a:lnTo>
                  <a:pt x="148101" y="38844"/>
                </a:lnTo>
                <a:lnTo>
                  <a:pt x="153149" y="41757"/>
                </a:lnTo>
                <a:lnTo>
                  <a:pt x="152503" y="46935"/>
                </a:lnTo>
                <a:lnTo>
                  <a:pt x="146676" y="50301"/>
                </a:lnTo>
                <a:lnTo>
                  <a:pt x="87191" y="84607"/>
                </a:lnTo>
                <a:lnTo>
                  <a:pt x="81099" y="88026"/>
                </a:lnTo>
                <a:lnTo>
                  <a:pt x="73746" y="88336"/>
                </a:lnTo>
                <a:lnTo>
                  <a:pt x="67383" y="85449"/>
                </a:lnTo>
                <a:lnTo>
                  <a:pt x="5048" y="4946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1"/>
          <p:cNvSpPr/>
          <p:nvPr/>
        </p:nvSpPr>
        <p:spPr>
          <a:xfrm>
            <a:off x="5576400" y="2518920"/>
            <a:ext cx="153000" cy="87840"/>
          </a:xfrm>
          <a:custGeom>
            <a:avLst/>
            <a:gdLst/>
            <a:ahLst/>
            <a:rect l="l" t="t" r="r" b="b"/>
            <a:pathLst>
              <a:path w="153215" h="88335">
                <a:moveTo>
                  <a:pt x="5113" y="49492"/>
                </a:moveTo>
                <a:lnTo>
                  <a:pt x="0" y="46579"/>
                </a:lnTo>
                <a:lnTo>
                  <a:pt x="647" y="41401"/>
                </a:lnTo>
                <a:lnTo>
                  <a:pt x="6538" y="38035"/>
                </a:lnTo>
                <a:lnTo>
                  <a:pt x="65959" y="3728"/>
                </a:lnTo>
                <a:lnTo>
                  <a:pt x="72076" y="310"/>
                </a:lnTo>
                <a:lnTo>
                  <a:pt x="79449" y="0"/>
                </a:lnTo>
                <a:lnTo>
                  <a:pt x="85831" y="2886"/>
                </a:lnTo>
                <a:lnTo>
                  <a:pt x="148101" y="38876"/>
                </a:lnTo>
                <a:lnTo>
                  <a:pt x="153215" y="41789"/>
                </a:lnTo>
                <a:lnTo>
                  <a:pt x="152567" y="46902"/>
                </a:lnTo>
                <a:lnTo>
                  <a:pt x="146677" y="50333"/>
                </a:lnTo>
                <a:lnTo>
                  <a:pt x="87255" y="84640"/>
                </a:lnTo>
                <a:lnTo>
                  <a:pt x="81132" y="88025"/>
                </a:lnTo>
                <a:lnTo>
                  <a:pt x="73772" y="88335"/>
                </a:lnTo>
                <a:lnTo>
                  <a:pt x="67383" y="85481"/>
                </a:lnTo>
                <a:lnTo>
                  <a:pt x="5113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2"/>
          <p:cNvSpPr/>
          <p:nvPr/>
        </p:nvSpPr>
        <p:spPr>
          <a:xfrm>
            <a:off x="5664960" y="2569680"/>
            <a:ext cx="152640" cy="87840"/>
          </a:xfrm>
          <a:custGeom>
            <a:avLst/>
            <a:gdLst/>
            <a:ahLst/>
            <a:rect l="l" t="t" r="r" b="b"/>
            <a:pathLst>
              <a:path w="153150" h="88342">
                <a:moveTo>
                  <a:pt x="67383" y="85436"/>
                </a:moveTo>
                <a:lnTo>
                  <a:pt x="5049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473" y="38054"/>
                </a:lnTo>
                <a:lnTo>
                  <a:pt x="65960" y="3683"/>
                </a:lnTo>
                <a:lnTo>
                  <a:pt x="72063" y="285"/>
                </a:lnTo>
                <a:lnTo>
                  <a:pt x="79416" y="0"/>
                </a:lnTo>
                <a:lnTo>
                  <a:pt x="85767" y="2906"/>
                </a:lnTo>
                <a:lnTo>
                  <a:pt x="148101" y="38831"/>
                </a:lnTo>
                <a:lnTo>
                  <a:pt x="153150" y="41808"/>
                </a:lnTo>
                <a:lnTo>
                  <a:pt x="152503" y="46922"/>
                </a:lnTo>
                <a:lnTo>
                  <a:pt x="146676" y="50288"/>
                </a:lnTo>
                <a:lnTo>
                  <a:pt x="87191" y="84660"/>
                </a:lnTo>
                <a:lnTo>
                  <a:pt x="81087" y="88058"/>
                </a:lnTo>
                <a:lnTo>
                  <a:pt x="73733" y="88342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3"/>
          <p:cNvSpPr/>
          <p:nvPr/>
        </p:nvSpPr>
        <p:spPr>
          <a:xfrm>
            <a:off x="5752800" y="2620440"/>
            <a:ext cx="153000" cy="88200"/>
          </a:xfrm>
          <a:custGeom>
            <a:avLst/>
            <a:gdLst/>
            <a:ahLst/>
            <a:rect l="l" t="t" r="r" b="b"/>
            <a:pathLst>
              <a:path w="153215" h="88569">
                <a:moveTo>
                  <a:pt x="5114" y="49466"/>
                </a:moveTo>
                <a:lnTo>
                  <a:pt x="0" y="46553"/>
                </a:lnTo>
                <a:lnTo>
                  <a:pt x="647" y="41439"/>
                </a:lnTo>
                <a:lnTo>
                  <a:pt x="6538" y="38009"/>
                </a:lnTo>
                <a:lnTo>
                  <a:pt x="65959" y="3703"/>
                </a:lnTo>
                <a:lnTo>
                  <a:pt x="72083" y="317"/>
                </a:lnTo>
                <a:lnTo>
                  <a:pt x="79443" y="0"/>
                </a:lnTo>
                <a:lnTo>
                  <a:pt x="85831" y="2861"/>
                </a:lnTo>
                <a:lnTo>
                  <a:pt x="148101" y="38850"/>
                </a:lnTo>
                <a:lnTo>
                  <a:pt x="153215" y="41764"/>
                </a:lnTo>
                <a:lnTo>
                  <a:pt x="152567" y="46941"/>
                </a:lnTo>
                <a:lnTo>
                  <a:pt x="146677" y="50308"/>
                </a:lnTo>
                <a:lnTo>
                  <a:pt x="87255" y="84614"/>
                </a:lnTo>
                <a:lnTo>
                  <a:pt x="81171" y="88162"/>
                </a:lnTo>
                <a:lnTo>
                  <a:pt x="73752" y="88569"/>
                </a:lnTo>
                <a:lnTo>
                  <a:pt x="67318" y="85714"/>
                </a:lnTo>
                <a:lnTo>
                  <a:pt x="5114" y="4946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4"/>
          <p:cNvSpPr/>
          <p:nvPr/>
        </p:nvSpPr>
        <p:spPr>
          <a:xfrm>
            <a:off x="5841000" y="2671560"/>
            <a:ext cx="153000" cy="87840"/>
          </a:xfrm>
          <a:custGeom>
            <a:avLst/>
            <a:gdLst/>
            <a:ahLst/>
            <a:rect l="l" t="t" r="r" b="b"/>
            <a:pathLst>
              <a:path w="153215" h="88297">
                <a:moveTo>
                  <a:pt x="5114" y="49492"/>
                </a:moveTo>
                <a:lnTo>
                  <a:pt x="0" y="46579"/>
                </a:lnTo>
                <a:lnTo>
                  <a:pt x="648" y="41400"/>
                </a:lnTo>
                <a:lnTo>
                  <a:pt x="6538" y="38035"/>
                </a:lnTo>
                <a:lnTo>
                  <a:pt x="65960" y="3728"/>
                </a:lnTo>
                <a:lnTo>
                  <a:pt x="72051" y="310"/>
                </a:lnTo>
                <a:lnTo>
                  <a:pt x="79404" y="0"/>
                </a:lnTo>
                <a:lnTo>
                  <a:pt x="85767" y="2886"/>
                </a:lnTo>
                <a:lnTo>
                  <a:pt x="148101" y="38876"/>
                </a:lnTo>
                <a:lnTo>
                  <a:pt x="153215" y="41789"/>
                </a:lnTo>
                <a:lnTo>
                  <a:pt x="152568" y="46903"/>
                </a:lnTo>
                <a:lnTo>
                  <a:pt x="146677" y="50333"/>
                </a:lnTo>
                <a:lnTo>
                  <a:pt x="87191" y="84640"/>
                </a:lnTo>
                <a:lnTo>
                  <a:pt x="81125" y="87986"/>
                </a:lnTo>
                <a:lnTo>
                  <a:pt x="73844" y="88297"/>
                </a:lnTo>
                <a:lnTo>
                  <a:pt x="67513" y="85481"/>
                </a:lnTo>
                <a:lnTo>
                  <a:pt x="5114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5"/>
          <p:cNvSpPr/>
          <p:nvPr/>
        </p:nvSpPr>
        <p:spPr>
          <a:xfrm>
            <a:off x="5929560" y="2722680"/>
            <a:ext cx="152640" cy="87840"/>
          </a:xfrm>
          <a:custGeom>
            <a:avLst/>
            <a:gdLst/>
            <a:ahLst/>
            <a:rect l="l" t="t" r="r" b="b"/>
            <a:pathLst>
              <a:path w="153150" h="88355">
                <a:moveTo>
                  <a:pt x="67383" y="85449"/>
                </a:moveTo>
                <a:lnTo>
                  <a:pt x="5049" y="49523"/>
                </a:lnTo>
                <a:lnTo>
                  <a:pt x="0" y="46546"/>
                </a:lnTo>
                <a:lnTo>
                  <a:pt x="647" y="41433"/>
                </a:lnTo>
                <a:lnTo>
                  <a:pt x="6473" y="38067"/>
                </a:lnTo>
                <a:lnTo>
                  <a:pt x="65959" y="3760"/>
                </a:lnTo>
                <a:lnTo>
                  <a:pt x="72043" y="310"/>
                </a:lnTo>
                <a:lnTo>
                  <a:pt x="79409" y="0"/>
                </a:lnTo>
                <a:lnTo>
                  <a:pt x="85767" y="2918"/>
                </a:lnTo>
                <a:lnTo>
                  <a:pt x="148101" y="38908"/>
                </a:lnTo>
                <a:lnTo>
                  <a:pt x="153150" y="41821"/>
                </a:lnTo>
                <a:lnTo>
                  <a:pt x="152503" y="46934"/>
                </a:lnTo>
                <a:lnTo>
                  <a:pt x="146676" y="50300"/>
                </a:lnTo>
                <a:lnTo>
                  <a:pt x="87190" y="84672"/>
                </a:lnTo>
                <a:lnTo>
                  <a:pt x="81086" y="88070"/>
                </a:lnTo>
                <a:lnTo>
                  <a:pt x="73733" y="88355"/>
                </a:lnTo>
                <a:lnTo>
                  <a:pt x="67383" y="8544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6"/>
          <p:cNvSpPr/>
          <p:nvPr/>
        </p:nvSpPr>
        <p:spPr>
          <a:xfrm>
            <a:off x="6017400" y="2773440"/>
            <a:ext cx="153000" cy="87840"/>
          </a:xfrm>
          <a:custGeom>
            <a:avLst/>
            <a:gdLst/>
            <a:ahLst/>
            <a:rect l="l" t="t" r="r" b="b"/>
            <a:pathLst>
              <a:path w="153214" h="88323">
                <a:moveTo>
                  <a:pt x="5113" y="49447"/>
                </a:moveTo>
                <a:lnTo>
                  <a:pt x="0" y="46534"/>
                </a:lnTo>
                <a:lnTo>
                  <a:pt x="647" y="41420"/>
                </a:lnTo>
                <a:lnTo>
                  <a:pt x="6537" y="37990"/>
                </a:lnTo>
                <a:lnTo>
                  <a:pt x="65958" y="3683"/>
                </a:lnTo>
                <a:lnTo>
                  <a:pt x="72082" y="285"/>
                </a:lnTo>
                <a:lnTo>
                  <a:pt x="79461" y="0"/>
                </a:lnTo>
                <a:lnTo>
                  <a:pt x="85830" y="2906"/>
                </a:lnTo>
                <a:lnTo>
                  <a:pt x="148100" y="38831"/>
                </a:lnTo>
                <a:lnTo>
                  <a:pt x="153214" y="41808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254" y="84595"/>
                </a:lnTo>
                <a:lnTo>
                  <a:pt x="81138" y="88013"/>
                </a:lnTo>
                <a:lnTo>
                  <a:pt x="73765" y="88323"/>
                </a:lnTo>
                <a:lnTo>
                  <a:pt x="67383" y="85437"/>
                </a:lnTo>
                <a:lnTo>
                  <a:pt x="5113" y="4944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7"/>
          <p:cNvSpPr/>
          <p:nvPr/>
        </p:nvSpPr>
        <p:spPr>
          <a:xfrm>
            <a:off x="6105960" y="2824560"/>
            <a:ext cx="152640" cy="87840"/>
          </a:xfrm>
          <a:custGeom>
            <a:avLst/>
            <a:gdLst/>
            <a:ahLst/>
            <a:rect l="l" t="t" r="r" b="b"/>
            <a:pathLst>
              <a:path w="153149" h="88303">
                <a:moveTo>
                  <a:pt x="5049" y="49460"/>
                </a:moveTo>
                <a:lnTo>
                  <a:pt x="0" y="46546"/>
                </a:lnTo>
                <a:lnTo>
                  <a:pt x="646" y="41433"/>
                </a:lnTo>
                <a:lnTo>
                  <a:pt x="6472" y="38002"/>
                </a:lnTo>
                <a:lnTo>
                  <a:pt x="65959" y="3696"/>
                </a:lnTo>
                <a:lnTo>
                  <a:pt x="72056" y="310"/>
                </a:lnTo>
                <a:lnTo>
                  <a:pt x="79397" y="0"/>
                </a:lnTo>
                <a:lnTo>
                  <a:pt x="85766" y="2854"/>
                </a:lnTo>
                <a:lnTo>
                  <a:pt x="148101" y="38844"/>
                </a:lnTo>
                <a:lnTo>
                  <a:pt x="153149" y="41757"/>
                </a:lnTo>
                <a:lnTo>
                  <a:pt x="152502" y="46870"/>
                </a:lnTo>
                <a:lnTo>
                  <a:pt x="146676" y="50301"/>
                </a:lnTo>
                <a:lnTo>
                  <a:pt x="87190" y="84607"/>
                </a:lnTo>
                <a:lnTo>
                  <a:pt x="81086" y="87993"/>
                </a:lnTo>
                <a:lnTo>
                  <a:pt x="73746" y="88303"/>
                </a:lnTo>
                <a:lnTo>
                  <a:pt x="67383" y="85449"/>
                </a:lnTo>
                <a:lnTo>
                  <a:pt x="5049" y="4946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8"/>
          <p:cNvSpPr/>
          <p:nvPr/>
        </p:nvSpPr>
        <p:spPr>
          <a:xfrm>
            <a:off x="6193800" y="2875320"/>
            <a:ext cx="153000" cy="87840"/>
          </a:xfrm>
          <a:custGeom>
            <a:avLst/>
            <a:gdLst/>
            <a:ahLst/>
            <a:rect l="l" t="t" r="r" b="b"/>
            <a:pathLst>
              <a:path w="153214" h="88323">
                <a:moveTo>
                  <a:pt x="67383" y="85417"/>
                </a:moveTo>
                <a:lnTo>
                  <a:pt x="5113" y="49492"/>
                </a:lnTo>
                <a:lnTo>
                  <a:pt x="0" y="46514"/>
                </a:lnTo>
                <a:lnTo>
                  <a:pt x="646" y="41401"/>
                </a:lnTo>
                <a:lnTo>
                  <a:pt x="6537" y="38034"/>
                </a:lnTo>
                <a:lnTo>
                  <a:pt x="65958" y="3728"/>
                </a:lnTo>
                <a:lnTo>
                  <a:pt x="72076" y="310"/>
                </a:lnTo>
                <a:lnTo>
                  <a:pt x="79448" y="0"/>
                </a:lnTo>
                <a:lnTo>
                  <a:pt x="85831" y="2886"/>
                </a:lnTo>
                <a:lnTo>
                  <a:pt x="148100" y="38876"/>
                </a:lnTo>
                <a:lnTo>
                  <a:pt x="153214" y="41789"/>
                </a:lnTo>
                <a:lnTo>
                  <a:pt x="152567" y="46902"/>
                </a:lnTo>
                <a:lnTo>
                  <a:pt x="146676" y="50268"/>
                </a:lnTo>
                <a:lnTo>
                  <a:pt x="87254" y="84640"/>
                </a:lnTo>
                <a:lnTo>
                  <a:pt x="81132" y="88038"/>
                </a:lnTo>
                <a:lnTo>
                  <a:pt x="73752" y="88323"/>
                </a:lnTo>
                <a:lnTo>
                  <a:pt x="67383" y="8541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9"/>
          <p:cNvSpPr/>
          <p:nvPr/>
        </p:nvSpPr>
        <p:spPr>
          <a:xfrm>
            <a:off x="6282360" y="2926080"/>
            <a:ext cx="152640" cy="87840"/>
          </a:xfrm>
          <a:custGeom>
            <a:avLst/>
            <a:gdLst/>
            <a:ahLst/>
            <a:rect l="l" t="t" r="r" b="b"/>
            <a:pathLst>
              <a:path w="153150" h="88355">
                <a:moveTo>
                  <a:pt x="5114" y="49446"/>
                </a:moveTo>
                <a:lnTo>
                  <a:pt x="0" y="46533"/>
                </a:lnTo>
                <a:lnTo>
                  <a:pt x="647" y="41420"/>
                </a:lnTo>
                <a:lnTo>
                  <a:pt x="6538" y="38054"/>
                </a:lnTo>
                <a:lnTo>
                  <a:pt x="65959" y="3682"/>
                </a:lnTo>
                <a:lnTo>
                  <a:pt x="72063" y="284"/>
                </a:lnTo>
                <a:lnTo>
                  <a:pt x="79417" y="0"/>
                </a:lnTo>
                <a:lnTo>
                  <a:pt x="85766" y="2905"/>
                </a:lnTo>
                <a:lnTo>
                  <a:pt x="148101" y="38830"/>
                </a:lnTo>
                <a:lnTo>
                  <a:pt x="153150" y="41808"/>
                </a:lnTo>
                <a:lnTo>
                  <a:pt x="152567" y="46921"/>
                </a:lnTo>
                <a:lnTo>
                  <a:pt x="146677" y="50287"/>
                </a:lnTo>
                <a:lnTo>
                  <a:pt x="87190" y="84594"/>
                </a:lnTo>
                <a:lnTo>
                  <a:pt x="81106" y="88045"/>
                </a:lnTo>
                <a:lnTo>
                  <a:pt x="73740" y="88355"/>
                </a:lnTo>
                <a:lnTo>
                  <a:pt x="67383" y="85436"/>
                </a:lnTo>
                <a:lnTo>
                  <a:pt x="5114" y="4944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0"/>
          <p:cNvSpPr/>
          <p:nvPr/>
        </p:nvSpPr>
        <p:spPr>
          <a:xfrm>
            <a:off x="6370560" y="2977200"/>
            <a:ext cx="195120" cy="112320"/>
          </a:xfrm>
          <a:custGeom>
            <a:avLst/>
            <a:gdLst/>
            <a:ahLst/>
            <a:rect l="l" t="t" r="r" b="b"/>
            <a:pathLst>
              <a:path w="195612" h="112836">
                <a:moveTo>
                  <a:pt x="5047" y="49459"/>
                </a:moveTo>
                <a:lnTo>
                  <a:pt x="0" y="46546"/>
                </a:lnTo>
                <a:lnTo>
                  <a:pt x="582" y="41432"/>
                </a:lnTo>
                <a:lnTo>
                  <a:pt x="6472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90563" y="63376"/>
                </a:lnTo>
                <a:lnTo>
                  <a:pt x="195612" y="66289"/>
                </a:lnTo>
                <a:lnTo>
                  <a:pt x="194964" y="71402"/>
                </a:lnTo>
                <a:lnTo>
                  <a:pt x="189138" y="74834"/>
                </a:lnTo>
                <a:lnTo>
                  <a:pt x="129652" y="109140"/>
                </a:lnTo>
                <a:lnTo>
                  <a:pt x="123549" y="112526"/>
                </a:lnTo>
                <a:lnTo>
                  <a:pt x="116208" y="112836"/>
                </a:lnTo>
                <a:lnTo>
                  <a:pt x="109845" y="109981"/>
                </a:lnTo>
                <a:lnTo>
                  <a:pt x="5047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1"/>
          <p:cNvSpPr/>
          <p:nvPr/>
        </p:nvSpPr>
        <p:spPr>
          <a:xfrm>
            <a:off x="5268960" y="2440080"/>
            <a:ext cx="153000" cy="87840"/>
          </a:xfrm>
          <a:custGeom>
            <a:avLst/>
            <a:gdLst/>
            <a:ahLst/>
            <a:rect l="l" t="t" r="r" b="b"/>
            <a:pathLst>
              <a:path w="153215" h="88343">
                <a:moveTo>
                  <a:pt x="67448" y="85436"/>
                </a:moveTo>
                <a:lnTo>
                  <a:pt x="5114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8" y="38054"/>
                </a:lnTo>
                <a:lnTo>
                  <a:pt x="65959" y="3683"/>
                </a:lnTo>
                <a:lnTo>
                  <a:pt x="72083" y="285"/>
                </a:lnTo>
                <a:lnTo>
                  <a:pt x="79462" y="0"/>
                </a:lnTo>
                <a:lnTo>
                  <a:pt x="85831" y="2906"/>
                </a:lnTo>
                <a:lnTo>
                  <a:pt x="148101" y="38831"/>
                </a:lnTo>
                <a:lnTo>
                  <a:pt x="153215" y="41808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255" y="84660"/>
                </a:lnTo>
                <a:lnTo>
                  <a:pt x="81151" y="88058"/>
                </a:lnTo>
                <a:lnTo>
                  <a:pt x="73798" y="88343"/>
                </a:lnTo>
                <a:lnTo>
                  <a:pt x="67448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2"/>
          <p:cNvSpPr/>
          <p:nvPr/>
        </p:nvSpPr>
        <p:spPr>
          <a:xfrm>
            <a:off x="5357520" y="2490840"/>
            <a:ext cx="153000" cy="88200"/>
          </a:xfrm>
          <a:custGeom>
            <a:avLst/>
            <a:gdLst/>
            <a:ahLst/>
            <a:rect l="l" t="t" r="r" b="b"/>
            <a:pathLst>
              <a:path w="153215" h="88517">
                <a:moveTo>
                  <a:pt x="67383" y="85565"/>
                </a:moveTo>
                <a:lnTo>
                  <a:pt x="5114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8" y="38054"/>
                </a:lnTo>
                <a:lnTo>
                  <a:pt x="65959" y="3683"/>
                </a:lnTo>
                <a:lnTo>
                  <a:pt x="72083" y="285"/>
                </a:lnTo>
                <a:lnTo>
                  <a:pt x="79462" y="0"/>
                </a:lnTo>
                <a:lnTo>
                  <a:pt x="85831" y="2906"/>
                </a:lnTo>
                <a:lnTo>
                  <a:pt x="148101" y="38831"/>
                </a:lnTo>
                <a:lnTo>
                  <a:pt x="153215" y="41808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385" y="84789"/>
                </a:lnTo>
                <a:lnTo>
                  <a:pt x="81222" y="88233"/>
                </a:lnTo>
                <a:lnTo>
                  <a:pt x="73791" y="88517"/>
                </a:lnTo>
                <a:lnTo>
                  <a:pt x="67383" y="85565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3"/>
          <p:cNvSpPr/>
          <p:nvPr/>
        </p:nvSpPr>
        <p:spPr>
          <a:xfrm>
            <a:off x="5445720" y="2541960"/>
            <a:ext cx="153000" cy="87840"/>
          </a:xfrm>
          <a:custGeom>
            <a:avLst/>
            <a:gdLst/>
            <a:ahLst/>
            <a:rect l="l" t="t" r="r" b="b"/>
            <a:pathLst>
              <a:path w="153214" h="88355">
                <a:moveTo>
                  <a:pt x="67383" y="85449"/>
                </a:moveTo>
                <a:lnTo>
                  <a:pt x="5113" y="49523"/>
                </a:lnTo>
                <a:lnTo>
                  <a:pt x="0" y="46546"/>
                </a:lnTo>
                <a:lnTo>
                  <a:pt x="647" y="41433"/>
                </a:lnTo>
                <a:lnTo>
                  <a:pt x="6537" y="38067"/>
                </a:lnTo>
                <a:lnTo>
                  <a:pt x="65959" y="3760"/>
                </a:lnTo>
                <a:lnTo>
                  <a:pt x="72063" y="310"/>
                </a:lnTo>
                <a:lnTo>
                  <a:pt x="79455" y="0"/>
                </a:lnTo>
                <a:lnTo>
                  <a:pt x="85831" y="2918"/>
                </a:lnTo>
                <a:lnTo>
                  <a:pt x="148101" y="38908"/>
                </a:lnTo>
                <a:lnTo>
                  <a:pt x="153214" y="41821"/>
                </a:lnTo>
                <a:lnTo>
                  <a:pt x="152567" y="46934"/>
                </a:lnTo>
                <a:lnTo>
                  <a:pt x="146677" y="50300"/>
                </a:lnTo>
                <a:lnTo>
                  <a:pt x="87255" y="84672"/>
                </a:lnTo>
                <a:lnTo>
                  <a:pt x="81132" y="88070"/>
                </a:lnTo>
                <a:lnTo>
                  <a:pt x="73752" y="88355"/>
                </a:lnTo>
                <a:lnTo>
                  <a:pt x="67383" y="8544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4"/>
          <p:cNvSpPr/>
          <p:nvPr/>
        </p:nvSpPr>
        <p:spPr>
          <a:xfrm>
            <a:off x="5534280" y="2593080"/>
            <a:ext cx="153000" cy="87840"/>
          </a:xfrm>
          <a:custGeom>
            <a:avLst/>
            <a:gdLst/>
            <a:ahLst/>
            <a:rect l="l" t="t" r="r" b="b"/>
            <a:pathLst>
              <a:path w="153214" h="88322">
                <a:moveTo>
                  <a:pt x="67383" y="85417"/>
                </a:moveTo>
                <a:lnTo>
                  <a:pt x="5113" y="49491"/>
                </a:lnTo>
                <a:lnTo>
                  <a:pt x="0" y="46514"/>
                </a:lnTo>
                <a:lnTo>
                  <a:pt x="647" y="41401"/>
                </a:lnTo>
                <a:lnTo>
                  <a:pt x="6537" y="38035"/>
                </a:lnTo>
                <a:lnTo>
                  <a:pt x="65959" y="3728"/>
                </a:lnTo>
                <a:lnTo>
                  <a:pt x="72076" y="310"/>
                </a:lnTo>
                <a:lnTo>
                  <a:pt x="79449" y="0"/>
                </a:lnTo>
                <a:lnTo>
                  <a:pt x="85831" y="2886"/>
                </a:lnTo>
                <a:lnTo>
                  <a:pt x="148100" y="38876"/>
                </a:lnTo>
                <a:lnTo>
                  <a:pt x="153214" y="41788"/>
                </a:lnTo>
                <a:lnTo>
                  <a:pt x="152567" y="46902"/>
                </a:lnTo>
                <a:lnTo>
                  <a:pt x="146677" y="50268"/>
                </a:lnTo>
                <a:lnTo>
                  <a:pt x="87255" y="84640"/>
                </a:lnTo>
                <a:lnTo>
                  <a:pt x="81132" y="88038"/>
                </a:lnTo>
                <a:lnTo>
                  <a:pt x="73753" y="88322"/>
                </a:lnTo>
                <a:lnTo>
                  <a:pt x="67383" y="8541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5"/>
          <p:cNvSpPr/>
          <p:nvPr/>
        </p:nvSpPr>
        <p:spPr>
          <a:xfrm>
            <a:off x="5621760" y="2643840"/>
            <a:ext cx="153000" cy="87840"/>
          </a:xfrm>
          <a:custGeom>
            <a:avLst/>
            <a:gdLst/>
            <a:ahLst/>
            <a:rect l="l" t="t" r="r" b="b"/>
            <a:pathLst>
              <a:path w="153215" h="88356">
                <a:moveTo>
                  <a:pt x="5113" y="49447"/>
                </a:moveTo>
                <a:lnTo>
                  <a:pt x="0" y="46534"/>
                </a:lnTo>
                <a:lnTo>
                  <a:pt x="648" y="41420"/>
                </a:lnTo>
                <a:lnTo>
                  <a:pt x="6538" y="38054"/>
                </a:lnTo>
                <a:lnTo>
                  <a:pt x="65960" y="3683"/>
                </a:lnTo>
                <a:lnTo>
                  <a:pt x="72083" y="285"/>
                </a:lnTo>
                <a:lnTo>
                  <a:pt x="79462" y="0"/>
                </a:lnTo>
                <a:lnTo>
                  <a:pt x="85831" y="2906"/>
                </a:lnTo>
                <a:lnTo>
                  <a:pt x="148101" y="38831"/>
                </a:lnTo>
                <a:lnTo>
                  <a:pt x="153215" y="41809"/>
                </a:lnTo>
                <a:lnTo>
                  <a:pt x="152568" y="46922"/>
                </a:lnTo>
                <a:lnTo>
                  <a:pt x="146677" y="50288"/>
                </a:lnTo>
                <a:lnTo>
                  <a:pt x="87255" y="84595"/>
                </a:lnTo>
                <a:lnTo>
                  <a:pt x="81151" y="88045"/>
                </a:lnTo>
                <a:lnTo>
                  <a:pt x="73760" y="88356"/>
                </a:lnTo>
                <a:lnTo>
                  <a:pt x="67384" y="85436"/>
                </a:lnTo>
                <a:lnTo>
                  <a:pt x="5113" y="4944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6"/>
          <p:cNvSpPr/>
          <p:nvPr/>
        </p:nvSpPr>
        <p:spPr>
          <a:xfrm>
            <a:off x="5710320" y="2694600"/>
            <a:ext cx="153000" cy="87840"/>
          </a:xfrm>
          <a:custGeom>
            <a:avLst/>
            <a:gdLst/>
            <a:ahLst/>
            <a:rect l="l" t="t" r="r" b="b"/>
            <a:pathLst>
              <a:path w="153214" h="88343">
                <a:moveTo>
                  <a:pt x="67383" y="85436"/>
                </a:moveTo>
                <a:lnTo>
                  <a:pt x="5113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7" y="38054"/>
                </a:lnTo>
                <a:lnTo>
                  <a:pt x="65959" y="3683"/>
                </a:lnTo>
                <a:lnTo>
                  <a:pt x="72082" y="285"/>
                </a:lnTo>
                <a:lnTo>
                  <a:pt x="79461" y="0"/>
                </a:lnTo>
                <a:lnTo>
                  <a:pt x="85831" y="2906"/>
                </a:lnTo>
                <a:lnTo>
                  <a:pt x="148100" y="38831"/>
                </a:lnTo>
                <a:lnTo>
                  <a:pt x="153214" y="41809"/>
                </a:lnTo>
                <a:lnTo>
                  <a:pt x="152567" y="46922"/>
                </a:lnTo>
                <a:lnTo>
                  <a:pt x="146676" y="50288"/>
                </a:lnTo>
                <a:lnTo>
                  <a:pt x="87255" y="84660"/>
                </a:lnTo>
                <a:lnTo>
                  <a:pt x="81132" y="88058"/>
                </a:lnTo>
                <a:lnTo>
                  <a:pt x="73752" y="88343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7"/>
          <p:cNvSpPr/>
          <p:nvPr/>
        </p:nvSpPr>
        <p:spPr>
          <a:xfrm>
            <a:off x="5798520" y="2745720"/>
            <a:ext cx="153000" cy="87840"/>
          </a:xfrm>
          <a:custGeom>
            <a:avLst/>
            <a:gdLst/>
            <a:ahLst/>
            <a:rect l="l" t="t" r="r" b="b"/>
            <a:pathLst>
              <a:path w="153214" h="88343">
                <a:moveTo>
                  <a:pt x="67383" y="85436"/>
                </a:moveTo>
                <a:lnTo>
                  <a:pt x="5114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7" y="38054"/>
                </a:lnTo>
                <a:lnTo>
                  <a:pt x="65959" y="3683"/>
                </a:lnTo>
                <a:lnTo>
                  <a:pt x="72083" y="285"/>
                </a:lnTo>
                <a:lnTo>
                  <a:pt x="79462" y="0"/>
                </a:lnTo>
                <a:lnTo>
                  <a:pt x="85831" y="2906"/>
                </a:lnTo>
                <a:lnTo>
                  <a:pt x="148101" y="38831"/>
                </a:lnTo>
                <a:lnTo>
                  <a:pt x="153214" y="41809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255" y="84660"/>
                </a:lnTo>
                <a:lnTo>
                  <a:pt x="81132" y="88058"/>
                </a:lnTo>
                <a:lnTo>
                  <a:pt x="73753" y="88343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8"/>
          <p:cNvSpPr/>
          <p:nvPr/>
        </p:nvSpPr>
        <p:spPr>
          <a:xfrm>
            <a:off x="5886720" y="2796840"/>
            <a:ext cx="153000" cy="87840"/>
          </a:xfrm>
          <a:custGeom>
            <a:avLst/>
            <a:gdLst/>
            <a:ahLst/>
            <a:rect l="l" t="t" r="r" b="b"/>
            <a:pathLst>
              <a:path w="153214" h="88343">
                <a:moveTo>
                  <a:pt x="67383" y="85436"/>
                </a:moveTo>
                <a:lnTo>
                  <a:pt x="5113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7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6" y="0"/>
                </a:lnTo>
                <a:lnTo>
                  <a:pt x="85766" y="2906"/>
                </a:lnTo>
                <a:lnTo>
                  <a:pt x="148101" y="38831"/>
                </a:lnTo>
                <a:lnTo>
                  <a:pt x="153214" y="41808"/>
                </a:lnTo>
                <a:lnTo>
                  <a:pt x="152567" y="46922"/>
                </a:lnTo>
                <a:lnTo>
                  <a:pt x="146676" y="50288"/>
                </a:lnTo>
                <a:lnTo>
                  <a:pt x="87255" y="84660"/>
                </a:lnTo>
                <a:lnTo>
                  <a:pt x="81132" y="88058"/>
                </a:lnTo>
                <a:lnTo>
                  <a:pt x="73752" y="88343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9"/>
          <p:cNvSpPr/>
          <p:nvPr/>
        </p:nvSpPr>
        <p:spPr>
          <a:xfrm>
            <a:off x="5975280" y="2847600"/>
            <a:ext cx="152640" cy="87840"/>
          </a:xfrm>
          <a:custGeom>
            <a:avLst/>
            <a:gdLst/>
            <a:ahLst/>
            <a:rect l="l" t="t" r="r" b="b"/>
            <a:pathLst>
              <a:path w="153150" h="88342">
                <a:moveTo>
                  <a:pt x="67383" y="85436"/>
                </a:moveTo>
                <a:lnTo>
                  <a:pt x="5113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8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7" y="0"/>
                </a:lnTo>
                <a:lnTo>
                  <a:pt x="85766" y="2906"/>
                </a:lnTo>
                <a:lnTo>
                  <a:pt x="148101" y="38896"/>
                </a:lnTo>
                <a:lnTo>
                  <a:pt x="153150" y="41808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190" y="84660"/>
                </a:lnTo>
                <a:lnTo>
                  <a:pt x="81086" y="88058"/>
                </a:lnTo>
                <a:lnTo>
                  <a:pt x="73733" y="88342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0"/>
          <p:cNvSpPr/>
          <p:nvPr/>
        </p:nvSpPr>
        <p:spPr>
          <a:xfrm>
            <a:off x="6063480" y="2898720"/>
            <a:ext cx="152640" cy="87840"/>
          </a:xfrm>
          <a:custGeom>
            <a:avLst/>
            <a:gdLst/>
            <a:ahLst/>
            <a:rect l="l" t="t" r="r" b="b"/>
            <a:pathLst>
              <a:path w="153150" h="88322">
                <a:moveTo>
                  <a:pt x="67383" y="85416"/>
                </a:moveTo>
                <a:lnTo>
                  <a:pt x="5049" y="49492"/>
                </a:lnTo>
                <a:lnTo>
                  <a:pt x="0" y="46514"/>
                </a:lnTo>
                <a:lnTo>
                  <a:pt x="646" y="41400"/>
                </a:lnTo>
                <a:lnTo>
                  <a:pt x="6473" y="38034"/>
                </a:lnTo>
                <a:lnTo>
                  <a:pt x="65959" y="3728"/>
                </a:lnTo>
                <a:lnTo>
                  <a:pt x="72051" y="310"/>
                </a:lnTo>
                <a:lnTo>
                  <a:pt x="79404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50" y="41789"/>
                </a:lnTo>
                <a:lnTo>
                  <a:pt x="152567" y="46902"/>
                </a:lnTo>
                <a:lnTo>
                  <a:pt x="146676" y="50268"/>
                </a:lnTo>
                <a:lnTo>
                  <a:pt x="87190" y="84640"/>
                </a:lnTo>
                <a:lnTo>
                  <a:pt x="81086" y="88038"/>
                </a:lnTo>
                <a:lnTo>
                  <a:pt x="73733" y="88322"/>
                </a:lnTo>
                <a:lnTo>
                  <a:pt x="67383" y="8541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1"/>
          <p:cNvSpPr/>
          <p:nvPr/>
        </p:nvSpPr>
        <p:spPr>
          <a:xfrm>
            <a:off x="6151680" y="2949840"/>
            <a:ext cx="152640" cy="87840"/>
          </a:xfrm>
          <a:custGeom>
            <a:avLst/>
            <a:gdLst/>
            <a:ahLst/>
            <a:rect l="l" t="t" r="r" b="b"/>
            <a:pathLst>
              <a:path w="153149" h="88278">
                <a:moveTo>
                  <a:pt x="67513" y="85417"/>
                </a:moveTo>
                <a:lnTo>
                  <a:pt x="5049" y="49492"/>
                </a:lnTo>
                <a:lnTo>
                  <a:pt x="0" y="46514"/>
                </a:lnTo>
                <a:lnTo>
                  <a:pt x="646" y="41401"/>
                </a:lnTo>
                <a:lnTo>
                  <a:pt x="6473" y="38034"/>
                </a:lnTo>
                <a:lnTo>
                  <a:pt x="65959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49" y="41789"/>
                </a:lnTo>
                <a:lnTo>
                  <a:pt x="152502" y="46902"/>
                </a:lnTo>
                <a:lnTo>
                  <a:pt x="146676" y="50268"/>
                </a:lnTo>
                <a:lnTo>
                  <a:pt x="87190" y="84640"/>
                </a:lnTo>
                <a:lnTo>
                  <a:pt x="81126" y="87993"/>
                </a:lnTo>
                <a:lnTo>
                  <a:pt x="73823" y="88278"/>
                </a:lnTo>
                <a:lnTo>
                  <a:pt x="67513" y="8541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2"/>
          <p:cNvSpPr/>
          <p:nvPr/>
        </p:nvSpPr>
        <p:spPr>
          <a:xfrm>
            <a:off x="6240240" y="3000600"/>
            <a:ext cx="152640" cy="87840"/>
          </a:xfrm>
          <a:custGeom>
            <a:avLst/>
            <a:gdLst/>
            <a:ahLst/>
            <a:rect l="l" t="t" r="r" b="b"/>
            <a:pathLst>
              <a:path w="153149" h="88335">
                <a:moveTo>
                  <a:pt x="67382" y="85481"/>
                </a:moveTo>
                <a:lnTo>
                  <a:pt x="5048" y="49492"/>
                </a:lnTo>
                <a:lnTo>
                  <a:pt x="0" y="46514"/>
                </a:lnTo>
                <a:lnTo>
                  <a:pt x="646" y="41400"/>
                </a:lnTo>
                <a:lnTo>
                  <a:pt x="6472" y="38034"/>
                </a:lnTo>
                <a:lnTo>
                  <a:pt x="65958" y="3727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49" y="41788"/>
                </a:lnTo>
                <a:lnTo>
                  <a:pt x="152502" y="46902"/>
                </a:lnTo>
                <a:lnTo>
                  <a:pt x="146676" y="50333"/>
                </a:lnTo>
                <a:lnTo>
                  <a:pt x="87190" y="84640"/>
                </a:lnTo>
                <a:lnTo>
                  <a:pt x="81085" y="88025"/>
                </a:lnTo>
                <a:lnTo>
                  <a:pt x="73746" y="88335"/>
                </a:lnTo>
                <a:lnTo>
                  <a:pt x="67382" y="85481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3"/>
          <p:cNvSpPr/>
          <p:nvPr/>
        </p:nvSpPr>
        <p:spPr>
          <a:xfrm>
            <a:off x="5138280" y="2364480"/>
            <a:ext cx="195480" cy="112680"/>
          </a:xfrm>
          <a:custGeom>
            <a:avLst/>
            <a:gdLst/>
            <a:ahLst/>
            <a:rect l="l" t="t" r="r" b="b"/>
            <a:pathLst>
              <a:path w="195677" h="112888">
                <a:moveTo>
                  <a:pt x="109910" y="109981"/>
                </a:moveTo>
                <a:lnTo>
                  <a:pt x="5113" y="49524"/>
                </a:lnTo>
                <a:lnTo>
                  <a:pt x="0" y="46546"/>
                </a:lnTo>
                <a:lnTo>
                  <a:pt x="647" y="41433"/>
                </a:lnTo>
                <a:lnTo>
                  <a:pt x="6537" y="38067"/>
                </a:lnTo>
                <a:lnTo>
                  <a:pt x="65959" y="3760"/>
                </a:lnTo>
                <a:lnTo>
                  <a:pt x="72063" y="310"/>
                </a:lnTo>
                <a:lnTo>
                  <a:pt x="79455" y="0"/>
                </a:lnTo>
                <a:lnTo>
                  <a:pt x="85831" y="2918"/>
                </a:lnTo>
                <a:lnTo>
                  <a:pt x="190563" y="63376"/>
                </a:lnTo>
                <a:lnTo>
                  <a:pt x="195677" y="66353"/>
                </a:lnTo>
                <a:lnTo>
                  <a:pt x="195030" y="71467"/>
                </a:lnTo>
                <a:lnTo>
                  <a:pt x="189139" y="74833"/>
                </a:lnTo>
                <a:lnTo>
                  <a:pt x="129718" y="109205"/>
                </a:lnTo>
                <a:lnTo>
                  <a:pt x="123614" y="112602"/>
                </a:lnTo>
                <a:lnTo>
                  <a:pt x="116260" y="112888"/>
                </a:lnTo>
                <a:lnTo>
                  <a:pt x="109910" y="109981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4"/>
          <p:cNvSpPr/>
          <p:nvPr/>
        </p:nvSpPr>
        <p:spPr>
          <a:xfrm>
            <a:off x="6265800" y="3051720"/>
            <a:ext cx="214920" cy="136800"/>
          </a:xfrm>
          <a:custGeom>
            <a:avLst/>
            <a:gdLst/>
            <a:ahLst/>
            <a:rect l="l" t="t" r="r" b="b"/>
            <a:pathLst>
              <a:path w="215354" h="137083">
                <a:moveTo>
                  <a:pt x="210241" y="38863"/>
                </a:moveTo>
                <a:lnTo>
                  <a:pt x="215354" y="41582"/>
                </a:lnTo>
                <a:lnTo>
                  <a:pt x="215289" y="46307"/>
                </a:lnTo>
                <a:lnTo>
                  <a:pt x="210500" y="49220"/>
                </a:lnTo>
                <a:lnTo>
                  <a:pt x="156968" y="80161"/>
                </a:lnTo>
                <a:lnTo>
                  <a:pt x="147647" y="85533"/>
                </a:lnTo>
                <a:lnTo>
                  <a:pt x="138392" y="90841"/>
                </a:lnTo>
                <a:lnTo>
                  <a:pt x="125446" y="98284"/>
                </a:lnTo>
                <a:lnTo>
                  <a:pt x="63370" y="134145"/>
                </a:lnTo>
                <a:lnTo>
                  <a:pt x="57550" y="137083"/>
                </a:lnTo>
                <a:lnTo>
                  <a:pt x="50676" y="137083"/>
                </a:lnTo>
                <a:lnTo>
                  <a:pt x="44857" y="134145"/>
                </a:lnTo>
                <a:lnTo>
                  <a:pt x="5178" y="111230"/>
                </a:lnTo>
                <a:lnTo>
                  <a:pt x="0" y="108318"/>
                </a:lnTo>
                <a:lnTo>
                  <a:pt x="0" y="103528"/>
                </a:lnTo>
                <a:lnTo>
                  <a:pt x="5178" y="100550"/>
                </a:lnTo>
                <a:lnTo>
                  <a:pt x="71591" y="62230"/>
                </a:lnTo>
                <a:lnTo>
                  <a:pt x="73150" y="61719"/>
                </a:lnTo>
                <a:lnTo>
                  <a:pt x="74380" y="60489"/>
                </a:lnTo>
                <a:lnTo>
                  <a:pt x="74891" y="58929"/>
                </a:lnTo>
                <a:lnTo>
                  <a:pt x="75785" y="56210"/>
                </a:lnTo>
                <a:lnTo>
                  <a:pt x="74309" y="53285"/>
                </a:lnTo>
                <a:lnTo>
                  <a:pt x="71591" y="52391"/>
                </a:lnTo>
                <a:lnTo>
                  <a:pt x="66606" y="49543"/>
                </a:lnTo>
                <a:lnTo>
                  <a:pt x="64930" y="48980"/>
                </a:lnTo>
                <a:lnTo>
                  <a:pt x="63615" y="47666"/>
                </a:lnTo>
                <a:lnTo>
                  <a:pt x="63052" y="45990"/>
                </a:lnTo>
                <a:lnTo>
                  <a:pt x="62068" y="43044"/>
                </a:lnTo>
                <a:lnTo>
                  <a:pt x="63655" y="39853"/>
                </a:lnTo>
                <a:lnTo>
                  <a:pt x="66606" y="38863"/>
                </a:lnTo>
                <a:lnTo>
                  <a:pt x="129459" y="2938"/>
                </a:lnTo>
                <a:lnTo>
                  <a:pt x="135278" y="0"/>
                </a:lnTo>
                <a:lnTo>
                  <a:pt x="142152" y="0"/>
                </a:lnTo>
                <a:lnTo>
                  <a:pt x="147971" y="2938"/>
                </a:lnTo>
                <a:lnTo>
                  <a:pt x="210241" y="38863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5"/>
          <p:cNvSpPr/>
          <p:nvPr/>
        </p:nvSpPr>
        <p:spPr>
          <a:xfrm>
            <a:off x="4882320" y="2512800"/>
            <a:ext cx="152640" cy="87840"/>
          </a:xfrm>
          <a:custGeom>
            <a:avLst/>
            <a:gdLst/>
            <a:ahLst/>
            <a:rect l="l" t="t" r="r" b="b"/>
            <a:pathLst>
              <a:path w="153149" h="88336">
                <a:moveTo>
                  <a:pt x="5048" y="49459"/>
                </a:moveTo>
                <a:lnTo>
                  <a:pt x="0" y="46546"/>
                </a:lnTo>
                <a:lnTo>
                  <a:pt x="646" y="41433"/>
                </a:lnTo>
                <a:lnTo>
                  <a:pt x="6472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48101" y="38843"/>
                </a:lnTo>
                <a:lnTo>
                  <a:pt x="153149" y="41821"/>
                </a:lnTo>
                <a:lnTo>
                  <a:pt x="152502" y="46935"/>
                </a:lnTo>
                <a:lnTo>
                  <a:pt x="146676" y="50301"/>
                </a:lnTo>
                <a:lnTo>
                  <a:pt x="87190" y="84607"/>
                </a:lnTo>
                <a:lnTo>
                  <a:pt x="81099" y="88025"/>
                </a:lnTo>
                <a:lnTo>
                  <a:pt x="73746" y="88336"/>
                </a:lnTo>
                <a:lnTo>
                  <a:pt x="67383" y="85449"/>
                </a:lnTo>
                <a:lnTo>
                  <a:pt x="5048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6"/>
          <p:cNvSpPr/>
          <p:nvPr/>
        </p:nvSpPr>
        <p:spPr>
          <a:xfrm>
            <a:off x="4970160" y="2563560"/>
            <a:ext cx="153000" cy="87840"/>
          </a:xfrm>
          <a:custGeom>
            <a:avLst/>
            <a:gdLst/>
            <a:ahLst/>
            <a:rect l="l" t="t" r="r" b="b"/>
            <a:pathLst>
              <a:path w="153214" h="88335">
                <a:moveTo>
                  <a:pt x="67383" y="85481"/>
                </a:moveTo>
                <a:lnTo>
                  <a:pt x="5113" y="49492"/>
                </a:lnTo>
                <a:lnTo>
                  <a:pt x="0" y="46514"/>
                </a:lnTo>
                <a:lnTo>
                  <a:pt x="647" y="41400"/>
                </a:lnTo>
                <a:lnTo>
                  <a:pt x="6537" y="38035"/>
                </a:lnTo>
                <a:lnTo>
                  <a:pt x="65959" y="3728"/>
                </a:lnTo>
                <a:lnTo>
                  <a:pt x="72076" y="310"/>
                </a:lnTo>
                <a:lnTo>
                  <a:pt x="79449" y="0"/>
                </a:lnTo>
                <a:lnTo>
                  <a:pt x="85831" y="2886"/>
                </a:lnTo>
                <a:lnTo>
                  <a:pt x="148100" y="38876"/>
                </a:lnTo>
                <a:lnTo>
                  <a:pt x="153214" y="41789"/>
                </a:lnTo>
                <a:lnTo>
                  <a:pt x="152567" y="46902"/>
                </a:lnTo>
                <a:lnTo>
                  <a:pt x="146677" y="50333"/>
                </a:lnTo>
                <a:lnTo>
                  <a:pt x="87255" y="84640"/>
                </a:lnTo>
                <a:lnTo>
                  <a:pt x="81132" y="88025"/>
                </a:lnTo>
                <a:lnTo>
                  <a:pt x="73772" y="88335"/>
                </a:lnTo>
                <a:lnTo>
                  <a:pt x="67383" y="85481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7"/>
          <p:cNvSpPr/>
          <p:nvPr/>
        </p:nvSpPr>
        <p:spPr>
          <a:xfrm>
            <a:off x="5058000" y="2614320"/>
            <a:ext cx="153000" cy="87840"/>
          </a:xfrm>
          <a:custGeom>
            <a:avLst/>
            <a:gdLst/>
            <a:ahLst/>
            <a:rect l="l" t="t" r="r" b="b"/>
            <a:pathLst>
              <a:path w="153214" h="88252">
                <a:moveTo>
                  <a:pt x="5113" y="49459"/>
                </a:moveTo>
                <a:lnTo>
                  <a:pt x="0" y="46546"/>
                </a:lnTo>
                <a:lnTo>
                  <a:pt x="647" y="41433"/>
                </a:lnTo>
                <a:lnTo>
                  <a:pt x="6538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4" y="0"/>
                </a:lnTo>
                <a:lnTo>
                  <a:pt x="85766" y="2854"/>
                </a:lnTo>
                <a:lnTo>
                  <a:pt x="148101" y="38844"/>
                </a:lnTo>
                <a:lnTo>
                  <a:pt x="153214" y="41756"/>
                </a:lnTo>
                <a:lnTo>
                  <a:pt x="152567" y="46935"/>
                </a:lnTo>
                <a:lnTo>
                  <a:pt x="146677" y="50301"/>
                </a:lnTo>
                <a:lnTo>
                  <a:pt x="87255" y="84607"/>
                </a:lnTo>
                <a:lnTo>
                  <a:pt x="81209" y="87941"/>
                </a:lnTo>
                <a:lnTo>
                  <a:pt x="73953" y="88252"/>
                </a:lnTo>
                <a:lnTo>
                  <a:pt x="67642" y="85449"/>
                </a:lnTo>
                <a:lnTo>
                  <a:pt x="5113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8"/>
          <p:cNvSpPr/>
          <p:nvPr/>
        </p:nvSpPr>
        <p:spPr>
          <a:xfrm>
            <a:off x="5807160" y="3046680"/>
            <a:ext cx="152640" cy="87840"/>
          </a:xfrm>
          <a:custGeom>
            <a:avLst/>
            <a:gdLst/>
            <a:ahLst/>
            <a:rect l="l" t="t" r="r" b="b"/>
            <a:pathLst>
              <a:path w="153150" h="88355">
                <a:moveTo>
                  <a:pt x="67383" y="85449"/>
                </a:moveTo>
                <a:lnTo>
                  <a:pt x="5049" y="49523"/>
                </a:lnTo>
                <a:lnTo>
                  <a:pt x="0" y="46546"/>
                </a:lnTo>
                <a:lnTo>
                  <a:pt x="647" y="41432"/>
                </a:lnTo>
                <a:lnTo>
                  <a:pt x="6473" y="38067"/>
                </a:lnTo>
                <a:lnTo>
                  <a:pt x="65960" y="3759"/>
                </a:lnTo>
                <a:lnTo>
                  <a:pt x="72044" y="310"/>
                </a:lnTo>
                <a:lnTo>
                  <a:pt x="79409" y="0"/>
                </a:lnTo>
                <a:lnTo>
                  <a:pt x="85766" y="2918"/>
                </a:lnTo>
                <a:lnTo>
                  <a:pt x="148101" y="38908"/>
                </a:lnTo>
                <a:lnTo>
                  <a:pt x="153150" y="41821"/>
                </a:lnTo>
                <a:lnTo>
                  <a:pt x="152567" y="46934"/>
                </a:lnTo>
                <a:lnTo>
                  <a:pt x="146676" y="50300"/>
                </a:lnTo>
                <a:lnTo>
                  <a:pt x="87190" y="84672"/>
                </a:lnTo>
                <a:lnTo>
                  <a:pt x="81086" y="88070"/>
                </a:lnTo>
                <a:lnTo>
                  <a:pt x="73733" y="88355"/>
                </a:lnTo>
                <a:lnTo>
                  <a:pt x="67383" y="8544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9"/>
          <p:cNvSpPr/>
          <p:nvPr/>
        </p:nvSpPr>
        <p:spPr>
          <a:xfrm>
            <a:off x="5895360" y="3097440"/>
            <a:ext cx="152640" cy="87840"/>
          </a:xfrm>
          <a:custGeom>
            <a:avLst/>
            <a:gdLst/>
            <a:ahLst/>
            <a:rect l="l" t="t" r="r" b="b"/>
            <a:pathLst>
              <a:path w="153149" h="88336">
                <a:moveTo>
                  <a:pt x="5048" y="49459"/>
                </a:moveTo>
                <a:lnTo>
                  <a:pt x="0" y="46546"/>
                </a:lnTo>
                <a:lnTo>
                  <a:pt x="646" y="41433"/>
                </a:lnTo>
                <a:lnTo>
                  <a:pt x="6473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48101" y="38844"/>
                </a:lnTo>
                <a:lnTo>
                  <a:pt x="153149" y="41757"/>
                </a:lnTo>
                <a:lnTo>
                  <a:pt x="152502" y="46935"/>
                </a:lnTo>
                <a:lnTo>
                  <a:pt x="146676" y="50301"/>
                </a:lnTo>
                <a:lnTo>
                  <a:pt x="87190" y="84607"/>
                </a:lnTo>
                <a:lnTo>
                  <a:pt x="81099" y="88025"/>
                </a:lnTo>
                <a:lnTo>
                  <a:pt x="73746" y="88336"/>
                </a:lnTo>
                <a:lnTo>
                  <a:pt x="67383" y="85449"/>
                </a:lnTo>
                <a:lnTo>
                  <a:pt x="5048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0"/>
          <p:cNvSpPr/>
          <p:nvPr/>
        </p:nvSpPr>
        <p:spPr>
          <a:xfrm>
            <a:off x="5982840" y="3148200"/>
            <a:ext cx="153000" cy="87840"/>
          </a:xfrm>
          <a:custGeom>
            <a:avLst/>
            <a:gdLst/>
            <a:ahLst/>
            <a:rect l="l" t="t" r="r" b="b"/>
            <a:pathLst>
              <a:path w="153214" h="88361">
                <a:moveTo>
                  <a:pt x="67383" y="85436"/>
                </a:moveTo>
                <a:lnTo>
                  <a:pt x="5113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7" y="38054"/>
                </a:lnTo>
                <a:lnTo>
                  <a:pt x="65959" y="3682"/>
                </a:lnTo>
                <a:lnTo>
                  <a:pt x="72082" y="284"/>
                </a:lnTo>
                <a:lnTo>
                  <a:pt x="79461" y="0"/>
                </a:lnTo>
                <a:lnTo>
                  <a:pt x="85831" y="2905"/>
                </a:lnTo>
                <a:lnTo>
                  <a:pt x="148101" y="38830"/>
                </a:lnTo>
                <a:lnTo>
                  <a:pt x="153214" y="41808"/>
                </a:lnTo>
                <a:lnTo>
                  <a:pt x="152567" y="46921"/>
                </a:lnTo>
                <a:lnTo>
                  <a:pt x="146677" y="50288"/>
                </a:lnTo>
                <a:lnTo>
                  <a:pt x="87255" y="84723"/>
                </a:lnTo>
                <a:lnTo>
                  <a:pt x="81118" y="88102"/>
                </a:lnTo>
                <a:lnTo>
                  <a:pt x="73746" y="88361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1"/>
          <p:cNvSpPr/>
          <p:nvPr/>
        </p:nvSpPr>
        <p:spPr>
          <a:xfrm>
            <a:off x="6071040" y="3199320"/>
            <a:ext cx="153000" cy="87840"/>
          </a:xfrm>
          <a:custGeom>
            <a:avLst/>
            <a:gdLst/>
            <a:ahLst/>
            <a:rect l="l" t="t" r="r" b="b"/>
            <a:pathLst>
              <a:path w="153215" h="88303">
                <a:moveTo>
                  <a:pt x="5113" y="49460"/>
                </a:moveTo>
                <a:lnTo>
                  <a:pt x="0" y="46546"/>
                </a:lnTo>
                <a:lnTo>
                  <a:pt x="648" y="41433"/>
                </a:lnTo>
                <a:lnTo>
                  <a:pt x="6538" y="38002"/>
                </a:lnTo>
                <a:lnTo>
                  <a:pt x="65960" y="3696"/>
                </a:lnTo>
                <a:lnTo>
                  <a:pt x="72064" y="310"/>
                </a:lnTo>
                <a:lnTo>
                  <a:pt x="79404" y="0"/>
                </a:lnTo>
                <a:lnTo>
                  <a:pt x="85767" y="2854"/>
                </a:lnTo>
                <a:lnTo>
                  <a:pt x="148101" y="38843"/>
                </a:lnTo>
                <a:lnTo>
                  <a:pt x="153215" y="41756"/>
                </a:lnTo>
                <a:lnTo>
                  <a:pt x="152568" y="46870"/>
                </a:lnTo>
                <a:lnTo>
                  <a:pt x="146677" y="50301"/>
                </a:lnTo>
                <a:lnTo>
                  <a:pt x="87255" y="84607"/>
                </a:lnTo>
                <a:lnTo>
                  <a:pt x="81132" y="87993"/>
                </a:lnTo>
                <a:lnTo>
                  <a:pt x="73772" y="88303"/>
                </a:lnTo>
                <a:lnTo>
                  <a:pt x="67384" y="85449"/>
                </a:lnTo>
                <a:lnTo>
                  <a:pt x="5113" y="4946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2"/>
          <p:cNvSpPr/>
          <p:nvPr/>
        </p:nvSpPr>
        <p:spPr>
          <a:xfrm>
            <a:off x="5146200" y="2665080"/>
            <a:ext cx="175320" cy="101160"/>
          </a:xfrm>
          <a:custGeom>
            <a:avLst/>
            <a:gdLst/>
            <a:ahLst/>
            <a:rect l="l" t="t" r="r" b="b"/>
            <a:pathLst>
              <a:path w="175805" h="101430">
                <a:moveTo>
                  <a:pt x="90039" y="98524"/>
                </a:moveTo>
                <a:lnTo>
                  <a:pt x="5048" y="49523"/>
                </a:lnTo>
                <a:lnTo>
                  <a:pt x="0" y="46546"/>
                </a:lnTo>
                <a:lnTo>
                  <a:pt x="647" y="41433"/>
                </a:lnTo>
                <a:lnTo>
                  <a:pt x="6472" y="38067"/>
                </a:lnTo>
                <a:lnTo>
                  <a:pt x="65959" y="3760"/>
                </a:lnTo>
                <a:lnTo>
                  <a:pt x="72043" y="310"/>
                </a:lnTo>
                <a:lnTo>
                  <a:pt x="79410" y="0"/>
                </a:lnTo>
                <a:lnTo>
                  <a:pt x="85766" y="2918"/>
                </a:lnTo>
                <a:lnTo>
                  <a:pt x="170756" y="51983"/>
                </a:lnTo>
                <a:lnTo>
                  <a:pt x="175805" y="54896"/>
                </a:lnTo>
                <a:lnTo>
                  <a:pt x="175157" y="60010"/>
                </a:lnTo>
                <a:lnTo>
                  <a:pt x="169332" y="63376"/>
                </a:lnTo>
                <a:lnTo>
                  <a:pt x="109845" y="97747"/>
                </a:lnTo>
                <a:lnTo>
                  <a:pt x="103742" y="101145"/>
                </a:lnTo>
                <a:lnTo>
                  <a:pt x="96388" y="101430"/>
                </a:lnTo>
                <a:lnTo>
                  <a:pt x="90039" y="98524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3"/>
          <p:cNvSpPr/>
          <p:nvPr/>
        </p:nvSpPr>
        <p:spPr>
          <a:xfrm>
            <a:off x="5696280" y="2982960"/>
            <a:ext cx="175680" cy="101160"/>
          </a:xfrm>
          <a:custGeom>
            <a:avLst/>
            <a:gdLst/>
            <a:ahLst/>
            <a:rect l="l" t="t" r="r" b="b"/>
            <a:pathLst>
              <a:path w="175870" h="101418">
                <a:moveTo>
                  <a:pt x="5113" y="49466"/>
                </a:moveTo>
                <a:lnTo>
                  <a:pt x="0" y="46553"/>
                </a:lnTo>
                <a:lnTo>
                  <a:pt x="648" y="41439"/>
                </a:lnTo>
                <a:lnTo>
                  <a:pt x="6538" y="38009"/>
                </a:lnTo>
                <a:lnTo>
                  <a:pt x="65960" y="3702"/>
                </a:lnTo>
                <a:lnTo>
                  <a:pt x="72083" y="317"/>
                </a:lnTo>
                <a:lnTo>
                  <a:pt x="79443" y="0"/>
                </a:lnTo>
                <a:lnTo>
                  <a:pt x="85831" y="2861"/>
                </a:lnTo>
                <a:lnTo>
                  <a:pt x="170756" y="51926"/>
                </a:lnTo>
                <a:lnTo>
                  <a:pt x="175870" y="54839"/>
                </a:lnTo>
                <a:lnTo>
                  <a:pt x="175223" y="60017"/>
                </a:lnTo>
                <a:lnTo>
                  <a:pt x="169332" y="63383"/>
                </a:lnTo>
                <a:lnTo>
                  <a:pt x="109911" y="97690"/>
                </a:lnTo>
                <a:lnTo>
                  <a:pt x="103794" y="101107"/>
                </a:lnTo>
                <a:lnTo>
                  <a:pt x="96421" y="101418"/>
                </a:lnTo>
                <a:lnTo>
                  <a:pt x="90039" y="98531"/>
                </a:lnTo>
                <a:lnTo>
                  <a:pt x="5113" y="4946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4"/>
          <p:cNvSpPr/>
          <p:nvPr/>
        </p:nvSpPr>
        <p:spPr>
          <a:xfrm>
            <a:off x="5256720" y="2729160"/>
            <a:ext cx="504720" cy="291240"/>
          </a:xfrm>
          <a:custGeom>
            <a:avLst/>
            <a:gdLst/>
            <a:ahLst/>
            <a:rect l="l" t="t" r="r" b="b"/>
            <a:pathLst>
              <a:path w="505149" h="291502">
                <a:moveTo>
                  <a:pt x="5048" y="49459"/>
                </a:moveTo>
                <a:lnTo>
                  <a:pt x="0" y="46546"/>
                </a:lnTo>
                <a:lnTo>
                  <a:pt x="582" y="41432"/>
                </a:lnTo>
                <a:lnTo>
                  <a:pt x="6472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500035" y="242029"/>
                </a:lnTo>
                <a:lnTo>
                  <a:pt x="505149" y="244943"/>
                </a:lnTo>
                <a:lnTo>
                  <a:pt x="504502" y="250056"/>
                </a:lnTo>
                <a:lnTo>
                  <a:pt x="498611" y="253422"/>
                </a:lnTo>
                <a:lnTo>
                  <a:pt x="439190" y="287793"/>
                </a:lnTo>
                <a:lnTo>
                  <a:pt x="433072" y="291211"/>
                </a:lnTo>
                <a:lnTo>
                  <a:pt x="425687" y="291502"/>
                </a:lnTo>
                <a:lnTo>
                  <a:pt x="419317" y="288570"/>
                </a:lnTo>
                <a:lnTo>
                  <a:pt x="5048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5"/>
          <p:cNvSpPr/>
          <p:nvPr/>
        </p:nvSpPr>
        <p:spPr>
          <a:xfrm>
            <a:off x="5207760" y="2503440"/>
            <a:ext cx="152640" cy="87840"/>
          </a:xfrm>
          <a:custGeom>
            <a:avLst/>
            <a:gdLst/>
            <a:ahLst/>
            <a:rect l="l" t="t" r="r" b="b"/>
            <a:pathLst>
              <a:path w="153150" h="88336">
                <a:moveTo>
                  <a:pt x="5048" y="49459"/>
                </a:moveTo>
                <a:lnTo>
                  <a:pt x="0" y="46546"/>
                </a:lnTo>
                <a:lnTo>
                  <a:pt x="582" y="41433"/>
                </a:lnTo>
                <a:lnTo>
                  <a:pt x="6472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48036" y="38843"/>
                </a:lnTo>
                <a:lnTo>
                  <a:pt x="153150" y="41757"/>
                </a:lnTo>
                <a:lnTo>
                  <a:pt x="152502" y="46935"/>
                </a:lnTo>
                <a:lnTo>
                  <a:pt x="146612" y="50301"/>
                </a:lnTo>
                <a:lnTo>
                  <a:pt x="87190" y="84607"/>
                </a:lnTo>
                <a:lnTo>
                  <a:pt x="81099" y="88025"/>
                </a:lnTo>
                <a:lnTo>
                  <a:pt x="73746" y="88336"/>
                </a:lnTo>
                <a:lnTo>
                  <a:pt x="67383" y="85449"/>
                </a:lnTo>
                <a:lnTo>
                  <a:pt x="5048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6"/>
          <p:cNvSpPr/>
          <p:nvPr/>
        </p:nvSpPr>
        <p:spPr>
          <a:xfrm>
            <a:off x="5295600" y="2554200"/>
            <a:ext cx="152640" cy="87840"/>
          </a:xfrm>
          <a:custGeom>
            <a:avLst/>
            <a:gdLst/>
            <a:ahLst/>
            <a:rect l="l" t="t" r="r" b="b"/>
            <a:pathLst>
              <a:path w="153150" h="88335">
                <a:moveTo>
                  <a:pt x="5048" y="49492"/>
                </a:moveTo>
                <a:lnTo>
                  <a:pt x="0" y="46579"/>
                </a:lnTo>
                <a:lnTo>
                  <a:pt x="582" y="41401"/>
                </a:lnTo>
                <a:lnTo>
                  <a:pt x="6472" y="38035"/>
                </a:lnTo>
                <a:lnTo>
                  <a:pt x="65959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036" y="38876"/>
                </a:lnTo>
                <a:lnTo>
                  <a:pt x="153150" y="41789"/>
                </a:lnTo>
                <a:lnTo>
                  <a:pt x="152502" y="46903"/>
                </a:lnTo>
                <a:lnTo>
                  <a:pt x="146612" y="50333"/>
                </a:lnTo>
                <a:lnTo>
                  <a:pt x="87190" y="84640"/>
                </a:lnTo>
                <a:lnTo>
                  <a:pt x="81087" y="88025"/>
                </a:lnTo>
                <a:lnTo>
                  <a:pt x="73746" y="88335"/>
                </a:lnTo>
                <a:lnTo>
                  <a:pt x="67383" y="85481"/>
                </a:lnTo>
                <a:lnTo>
                  <a:pt x="5048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7"/>
          <p:cNvSpPr/>
          <p:nvPr/>
        </p:nvSpPr>
        <p:spPr>
          <a:xfrm>
            <a:off x="5383800" y="2604960"/>
            <a:ext cx="152640" cy="87840"/>
          </a:xfrm>
          <a:custGeom>
            <a:avLst/>
            <a:gdLst/>
            <a:ahLst/>
            <a:rect l="l" t="t" r="r" b="b"/>
            <a:pathLst>
              <a:path w="153150" h="88323">
                <a:moveTo>
                  <a:pt x="67383" y="85417"/>
                </a:moveTo>
                <a:lnTo>
                  <a:pt x="5048" y="49492"/>
                </a:lnTo>
                <a:lnTo>
                  <a:pt x="0" y="46514"/>
                </a:lnTo>
                <a:lnTo>
                  <a:pt x="582" y="41401"/>
                </a:lnTo>
                <a:lnTo>
                  <a:pt x="6472" y="38035"/>
                </a:lnTo>
                <a:lnTo>
                  <a:pt x="65959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50" y="41789"/>
                </a:lnTo>
                <a:lnTo>
                  <a:pt x="152502" y="46903"/>
                </a:lnTo>
                <a:lnTo>
                  <a:pt x="146677" y="50333"/>
                </a:lnTo>
                <a:lnTo>
                  <a:pt x="87191" y="84640"/>
                </a:lnTo>
                <a:lnTo>
                  <a:pt x="81087" y="88038"/>
                </a:lnTo>
                <a:lnTo>
                  <a:pt x="73733" y="88323"/>
                </a:lnTo>
                <a:lnTo>
                  <a:pt x="67383" y="8541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8"/>
          <p:cNvSpPr/>
          <p:nvPr/>
        </p:nvSpPr>
        <p:spPr>
          <a:xfrm>
            <a:off x="5472000" y="2655720"/>
            <a:ext cx="152640" cy="87840"/>
          </a:xfrm>
          <a:custGeom>
            <a:avLst/>
            <a:gdLst/>
            <a:ahLst/>
            <a:rect l="l" t="t" r="r" b="b"/>
            <a:pathLst>
              <a:path w="153150" h="88278">
                <a:moveTo>
                  <a:pt x="67188" y="85242"/>
                </a:moveTo>
                <a:lnTo>
                  <a:pt x="5048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473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6" y="0"/>
                </a:lnTo>
                <a:lnTo>
                  <a:pt x="85766" y="2906"/>
                </a:lnTo>
                <a:lnTo>
                  <a:pt x="148101" y="38831"/>
                </a:lnTo>
                <a:lnTo>
                  <a:pt x="153150" y="41809"/>
                </a:lnTo>
                <a:lnTo>
                  <a:pt x="152502" y="46922"/>
                </a:lnTo>
                <a:lnTo>
                  <a:pt x="146676" y="50288"/>
                </a:lnTo>
                <a:lnTo>
                  <a:pt x="87190" y="84660"/>
                </a:lnTo>
                <a:lnTo>
                  <a:pt x="81002" y="88058"/>
                </a:lnTo>
                <a:lnTo>
                  <a:pt x="73565" y="88278"/>
                </a:lnTo>
                <a:lnTo>
                  <a:pt x="67188" y="8524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9"/>
          <p:cNvSpPr/>
          <p:nvPr/>
        </p:nvSpPr>
        <p:spPr>
          <a:xfrm>
            <a:off x="5560200" y="2706840"/>
            <a:ext cx="152640" cy="87840"/>
          </a:xfrm>
          <a:custGeom>
            <a:avLst/>
            <a:gdLst/>
            <a:ahLst/>
            <a:rect l="l" t="t" r="r" b="b"/>
            <a:pathLst>
              <a:path w="153149" h="88323">
                <a:moveTo>
                  <a:pt x="5048" y="49446"/>
                </a:moveTo>
                <a:lnTo>
                  <a:pt x="0" y="46534"/>
                </a:lnTo>
                <a:lnTo>
                  <a:pt x="647" y="41420"/>
                </a:lnTo>
                <a:lnTo>
                  <a:pt x="6472" y="38054"/>
                </a:lnTo>
                <a:lnTo>
                  <a:pt x="65959" y="3682"/>
                </a:lnTo>
                <a:lnTo>
                  <a:pt x="72063" y="284"/>
                </a:lnTo>
                <a:lnTo>
                  <a:pt x="79416" y="0"/>
                </a:lnTo>
                <a:lnTo>
                  <a:pt x="85766" y="2905"/>
                </a:lnTo>
                <a:lnTo>
                  <a:pt x="148101" y="38831"/>
                </a:lnTo>
                <a:lnTo>
                  <a:pt x="153149" y="41808"/>
                </a:lnTo>
                <a:lnTo>
                  <a:pt x="152502" y="46922"/>
                </a:lnTo>
                <a:lnTo>
                  <a:pt x="146677" y="50288"/>
                </a:lnTo>
                <a:lnTo>
                  <a:pt x="87190" y="84594"/>
                </a:lnTo>
                <a:lnTo>
                  <a:pt x="81099" y="88012"/>
                </a:lnTo>
                <a:lnTo>
                  <a:pt x="73746" y="88323"/>
                </a:lnTo>
                <a:lnTo>
                  <a:pt x="67383" y="85436"/>
                </a:lnTo>
                <a:lnTo>
                  <a:pt x="5048" y="4944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0"/>
          <p:cNvSpPr/>
          <p:nvPr/>
        </p:nvSpPr>
        <p:spPr>
          <a:xfrm>
            <a:off x="5648040" y="2757600"/>
            <a:ext cx="152640" cy="87840"/>
          </a:xfrm>
          <a:custGeom>
            <a:avLst/>
            <a:gdLst/>
            <a:ahLst/>
            <a:rect l="l" t="t" r="r" b="b"/>
            <a:pathLst>
              <a:path w="153149" h="88336">
                <a:moveTo>
                  <a:pt x="5047" y="49460"/>
                </a:moveTo>
                <a:lnTo>
                  <a:pt x="0" y="46546"/>
                </a:lnTo>
                <a:lnTo>
                  <a:pt x="647" y="41433"/>
                </a:lnTo>
                <a:lnTo>
                  <a:pt x="6472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48101" y="38843"/>
                </a:lnTo>
                <a:lnTo>
                  <a:pt x="153149" y="41757"/>
                </a:lnTo>
                <a:lnTo>
                  <a:pt x="152502" y="46935"/>
                </a:lnTo>
                <a:lnTo>
                  <a:pt x="146677" y="50301"/>
                </a:lnTo>
                <a:lnTo>
                  <a:pt x="87190" y="84607"/>
                </a:lnTo>
                <a:lnTo>
                  <a:pt x="81099" y="88026"/>
                </a:lnTo>
                <a:lnTo>
                  <a:pt x="73746" y="88336"/>
                </a:lnTo>
                <a:lnTo>
                  <a:pt x="67383" y="85449"/>
                </a:lnTo>
                <a:lnTo>
                  <a:pt x="5047" y="4946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1"/>
          <p:cNvSpPr/>
          <p:nvPr/>
        </p:nvSpPr>
        <p:spPr>
          <a:xfrm>
            <a:off x="5736240" y="2808360"/>
            <a:ext cx="152640" cy="87840"/>
          </a:xfrm>
          <a:custGeom>
            <a:avLst/>
            <a:gdLst/>
            <a:ahLst/>
            <a:rect l="l" t="t" r="r" b="b"/>
            <a:pathLst>
              <a:path w="153150" h="88336">
                <a:moveTo>
                  <a:pt x="5048" y="49492"/>
                </a:moveTo>
                <a:lnTo>
                  <a:pt x="0" y="46579"/>
                </a:lnTo>
                <a:lnTo>
                  <a:pt x="646" y="41401"/>
                </a:lnTo>
                <a:lnTo>
                  <a:pt x="6473" y="38035"/>
                </a:lnTo>
                <a:lnTo>
                  <a:pt x="65959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50" y="41789"/>
                </a:lnTo>
                <a:lnTo>
                  <a:pt x="152502" y="46903"/>
                </a:lnTo>
                <a:lnTo>
                  <a:pt x="146676" y="50333"/>
                </a:lnTo>
                <a:lnTo>
                  <a:pt x="87190" y="84640"/>
                </a:lnTo>
                <a:lnTo>
                  <a:pt x="81093" y="88025"/>
                </a:lnTo>
                <a:lnTo>
                  <a:pt x="73746" y="88336"/>
                </a:lnTo>
                <a:lnTo>
                  <a:pt x="67383" y="85481"/>
                </a:lnTo>
                <a:lnTo>
                  <a:pt x="5048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2"/>
          <p:cNvSpPr/>
          <p:nvPr/>
        </p:nvSpPr>
        <p:spPr>
          <a:xfrm>
            <a:off x="5824080" y="2859480"/>
            <a:ext cx="152640" cy="87840"/>
          </a:xfrm>
          <a:custGeom>
            <a:avLst/>
            <a:gdLst/>
            <a:ahLst/>
            <a:rect l="l" t="t" r="r" b="b"/>
            <a:pathLst>
              <a:path w="153150" h="88335">
                <a:moveTo>
                  <a:pt x="67383" y="85481"/>
                </a:moveTo>
                <a:lnTo>
                  <a:pt x="5049" y="49492"/>
                </a:lnTo>
                <a:lnTo>
                  <a:pt x="0" y="46514"/>
                </a:lnTo>
                <a:lnTo>
                  <a:pt x="647" y="41401"/>
                </a:lnTo>
                <a:lnTo>
                  <a:pt x="6473" y="38035"/>
                </a:lnTo>
                <a:lnTo>
                  <a:pt x="65960" y="3728"/>
                </a:lnTo>
                <a:lnTo>
                  <a:pt x="72050" y="310"/>
                </a:lnTo>
                <a:lnTo>
                  <a:pt x="79404" y="0"/>
                </a:lnTo>
                <a:lnTo>
                  <a:pt x="85767" y="2886"/>
                </a:lnTo>
                <a:lnTo>
                  <a:pt x="148101" y="38876"/>
                </a:lnTo>
                <a:lnTo>
                  <a:pt x="153150" y="41789"/>
                </a:lnTo>
                <a:lnTo>
                  <a:pt x="152567" y="46902"/>
                </a:lnTo>
                <a:lnTo>
                  <a:pt x="146676" y="50333"/>
                </a:lnTo>
                <a:lnTo>
                  <a:pt x="87191" y="84640"/>
                </a:lnTo>
                <a:lnTo>
                  <a:pt x="81087" y="88025"/>
                </a:lnTo>
                <a:lnTo>
                  <a:pt x="73746" y="88335"/>
                </a:lnTo>
                <a:lnTo>
                  <a:pt x="67383" y="85481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3"/>
          <p:cNvSpPr/>
          <p:nvPr/>
        </p:nvSpPr>
        <p:spPr>
          <a:xfrm>
            <a:off x="5912280" y="2910240"/>
            <a:ext cx="152640" cy="87840"/>
          </a:xfrm>
          <a:custGeom>
            <a:avLst/>
            <a:gdLst/>
            <a:ahLst/>
            <a:rect l="l" t="t" r="r" b="b"/>
            <a:pathLst>
              <a:path w="153150" h="88278">
                <a:moveTo>
                  <a:pt x="67577" y="85436"/>
                </a:moveTo>
                <a:lnTo>
                  <a:pt x="5114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8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7" y="0"/>
                </a:lnTo>
                <a:lnTo>
                  <a:pt x="85767" y="2906"/>
                </a:lnTo>
                <a:lnTo>
                  <a:pt x="148101" y="38831"/>
                </a:lnTo>
                <a:lnTo>
                  <a:pt x="153150" y="41808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190" y="84660"/>
                </a:lnTo>
                <a:lnTo>
                  <a:pt x="81138" y="87993"/>
                </a:lnTo>
                <a:lnTo>
                  <a:pt x="73875" y="88278"/>
                </a:lnTo>
                <a:lnTo>
                  <a:pt x="67577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4"/>
          <p:cNvSpPr/>
          <p:nvPr/>
        </p:nvSpPr>
        <p:spPr>
          <a:xfrm>
            <a:off x="6000480" y="2961000"/>
            <a:ext cx="153000" cy="87840"/>
          </a:xfrm>
          <a:custGeom>
            <a:avLst/>
            <a:gdLst/>
            <a:ahLst/>
            <a:rect l="l" t="t" r="r" b="b"/>
            <a:pathLst>
              <a:path w="153215" h="88356">
                <a:moveTo>
                  <a:pt x="5113" y="49447"/>
                </a:moveTo>
                <a:lnTo>
                  <a:pt x="0" y="46534"/>
                </a:lnTo>
                <a:lnTo>
                  <a:pt x="647" y="41420"/>
                </a:lnTo>
                <a:lnTo>
                  <a:pt x="6537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6" y="0"/>
                </a:lnTo>
                <a:lnTo>
                  <a:pt x="85766" y="2906"/>
                </a:lnTo>
                <a:lnTo>
                  <a:pt x="148101" y="38831"/>
                </a:lnTo>
                <a:lnTo>
                  <a:pt x="153215" y="41809"/>
                </a:lnTo>
                <a:lnTo>
                  <a:pt x="152568" y="46922"/>
                </a:lnTo>
                <a:lnTo>
                  <a:pt x="146677" y="50288"/>
                </a:lnTo>
                <a:lnTo>
                  <a:pt x="87255" y="84595"/>
                </a:lnTo>
                <a:lnTo>
                  <a:pt x="81151" y="88045"/>
                </a:lnTo>
                <a:lnTo>
                  <a:pt x="73760" y="88356"/>
                </a:lnTo>
                <a:lnTo>
                  <a:pt x="67383" y="85436"/>
                </a:lnTo>
                <a:lnTo>
                  <a:pt x="5113" y="4944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5"/>
          <p:cNvSpPr/>
          <p:nvPr/>
        </p:nvSpPr>
        <p:spPr>
          <a:xfrm>
            <a:off x="6088680" y="3011760"/>
            <a:ext cx="153000" cy="87840"/>
          </a:xfrm>
          <a:custGeom>
            <a:avLst/>
            <a:gdLst/>
            <a:ahLst/>
            <a:rect l="l" t="t" r="r" b="b"/>
            <a:pathLst>
              <a:path w="153215" h="88343">
                <a:moveTo>
                  <a:pt x="5114" y="49466"/>
                </a:moveTo>
                <a:lnTo>
                  <a:pt x="0" y="46553"/>
                </a:lnTo>
                <a:lnTo>
                  <a:pt x="648" y="41440"/>
                </a:lnTo>
                <a:lnTo>
                  <a:pt x="6538" y="38009"/>
                </a:lnTo>
                <a:lnTo>
                  <a:pt x="65960" y="3702"/>
                </a:lnTo>
                <a:lnTo>
                  <a:pt x="72083" y="317"/>
                </a:lnTo>
                <a:lnTo>
                  <a:pt x="79443" y="0"/>
                </a:lnTo>
                <a:lnTo>
                  <a:pt x="85832" y="2860"/>
                </a:lnTo>
                <a:lnTo>
                  <a:pt x="148101" y="38850"/>
                </a:lnTo>
                <a:lnTo>
                  <a:pt x="153215" y="41763"/>
                </a:lnTo>
                <a:lnTo>
                  <a:pt x="152568" y="46942"/>
                </a:lnTo>
                <a:lnTo>
                  <a:pt x="146677" y="50308"/>
                </a:lnTo>
                <a:lnTo>
                  <a:pt x="87255" y="84614"/>
                </a:lnTo>
                <a:lnTo>
                  <a:pt x="81138" y="88031"/>
                </a:lnTo>
                <a:lnTo>
                  <a:pt x="73766" y="88343"/>
                </a:lnTo>
                <a:lnTo>
                  <a:pt x="67384" y="85455"/>
                </a:lnTo>
                <a:lnTo>
                  <a:pt x="5114" y="4946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6"/>
          <p:cNvSpPr/>
          <p:nvPr/>
        </p:nvSpPr>
        <p:spPr>
          <a:xfrm>
            <a:off x="6176880" y="3062880"/>
            <a:ext cx="153000" cy="88200"/>
          </a:xfrm>
          <a:custGeom>
            <a:avLst/>
            <a:gdLst/>
            <a:ahLst/>
            <a:rect l="l" t="t" r="r" b="b"/>
            <a:pathLst>
              <a:path w="153538" h="88421">
                <a:moveTo>
                  <a:pt x="5114" y="49466"/>
                </a:moveTo>
                <a:lnTo>
                  <a:pt x="0" y="46553"/>
                </a:lnTo>
                <a:lnTo>
                  <a:pt x="648" y="41439"/>
                </a:lnTo>
                <a:lnTo>
                  <a:pt x="6537" y="38009"/>
                </a:lnTo>
                <a:lnTo>
                  <a:pt x="65960" y="3702"/>
                </a:lnTo>
                <a:lnTo>
                  <a:pt x="72083" y="317"/>
                </a:lnTo>
                <a:lnTo>
                  <a:pt x="79443" y="0"/>
                </a:lnTo>
                <a:lnTo>
                  <a:pt x="85832" y="2861"/>
                </a:lnTo>
                <a:lnTo>
                  <a:pt x="148425" y="38850"/>
                </a:lnTo>
                <a:lnTo>
                  <a:pt x="153538" y="41763"/>
                </a:lnTo>
                <a:lnTo>
                  <a:pt x="152891" y="46877"/>
                </a:lnTo>
                <a:lnTo>
                  <a:pt x="147000" y="50308"/>
                </a:lnTo>
                <a:lnTo>
                  <a:pt x="87579" y="84614"/>
                </a:lnTo>
                <a:lnTo>
                  <a:pt x="81371" y="88110"/>
                </a:lnTo>
                <a:lnTo>
                  <a:pt x="73863" y="88421"/>
                </a:lnTo>
                <a:lnTo>
                  <a:pt x="67384" y="85456"/>
                </a:lnTo>
                <a:lnTo>
                  <a:pt x="5114" y="4946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7"/>
          <p:cNvSpPr/>
          <p:nvPr/>
        </p:nvSpPr>
        <p:spPr>
          <a:xfrm>
            <a:off x="5052960" y="2413800"/>
            <a:ext cx="219240" cy="126360"/>
          </a:xfrm>
          <a:custGeom>
            <a:avLst/>
            <a:gdLst/>
            <a:ahLst/>
            <a:rect l="l" t="t" r="r" b="b"/>
            <a:pathLst>
              <a:path w="219756" h="126753">
                <a:moveTo>
                  <a:pt x="133990" y="123866"/>
                </a:moveTo>
                <a:lnTo>
                  <a:pt x="5114" y="49492"/>
                </a:lnTo>
                <a:lnTo>
                  <a:pt x="0" y="46514"/>
                </a:lnTo>
                <a:lnTo>
                  <a:pt x="647" y="41401"/>
                </a:lnTo>
                <a:lnTo>
                  <a:pt x="6538" y="38035"/>
                </a:lnTo>
                <a:lnTo>
                  <a:pt x="65959" y="3728"/>
                </a:lnTo>
                <a:lnTo>
                  <a:pt x="72076" y="310"/>
                </a:lnTo>
                <a:lnTo>
                  <a:pt x="79449" y="0"/>
                </a:lnTo>
                <a:lnTo>
                  <a:pt x="85831" y="2886"/>
                </a:lnTo>
                <a:lnTo>
                  <a:pt x="214643" y="77261"/>
                </a:lnTo>
                <a:lnTo>
                  <a:pt x="219756" y="80238"/>
                </a:lnTo>
                <a:lnTo>
                  <a:pt x="219110" y="85351"/>
                </a:lnTo>
                <a:lnTo>
                  <a:pt x="213219" y="88717"/>
                </a:lnTo>
                <a:lnTo>
                  <a:pt x="153797" y="123024"/>
                </a:lnTo>
                <a:lnTo>
                  <a:pt x="147706" y="126442"/>
                </a:lnTo>
                <a:lnTo>
                  <a:pt x="140353" y="126753"/>
                </a:lnTo>
                <a:lnTo>
                  <a:pt x="133990" y="12386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8"/>
          <p:cNvSpPr/>
          <p:nvPr/>
        </p:nvSpPr>
        <p:spPr>
          <a:xfrm>
            <a:off x="5078520" y="2527200"/>
            <a:ext cx="153000" cy="87840"/>
          </a:xfrm>
          <a:custGeom>
            <a:avLst/>
            <a:gdLst/>
            <a:ahLst/>
            <a:rect l="l" t="t" r="r" b="b"/>
            <a:pathLst>
              <a:path w="153214" h="88343">
                <a:moveTo>
                  <a:pt x="67383" y="85436"/>
                </a:moveTo>
                <a:lnTo>
                  <a:pt x="5113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7" y="38054"/>
                </a:lnTo>
                <a:lnTo>
                  <a:pt x="65959" y="3683"/>
                </a:lnTo>
                <a:lnTo>
                  <a:pt x="72082" y="284"/>
                </a:lnTo>
                <a:lnTo>
                  <a:pt x="79462" y="0"/>
                </a:lnTo>
                <a:lnTo>
                  <a:pt x="85831" y="2906"/>
                </a:lnTo>
                <a:lnTo>
                  <a:pt x="148101" y="38831"/>
                </a:lnTo>
                <a:lnTo>
                  <a:pt x="153214" y="41808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255" y="84660"/>
                </a:lnTo>
                <a:lnTo>
                  <a:pt x="81132" y="88058"/>
                </a:lnTo>
                <a:lnTo>
                  <a:pt x="73752" y="88343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9"/>
          <p:cNvSpPr/>
          <p:nvPr/>
        </p:nvSpPr>
        <p:spPr>
          <a:xfrm>
            <a:off x="5166360" y="2577960"/>
            <a:ext cx="152640" cy="87840"/>
          </a:xfrm>
          <a:custGeom>
            <a:avLst/>
            <a:gdLst/>
            <a:ahLst/>
            <a:rect l="l" t="t" r="r" b="b"/>
            <a:pathLst>
              <a:path w="153150" h="88336">
                <a:moveTo>
                  <a:pt x="5113" y="49460"/>
                </a:moveTo>
                <a:lnTo>
                  <a:pt x="0" y="46546"/>
                </a:lnTo>
                <a:lnTo>
                  <a:pt x="647" y="41433"/>
                </a:lnTo>
                <a:lnTo>
                  <a:pt x="6537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4" y="0"/>
                </a:lnTo>
                <a:lnTo>
                  <a:pt x="85767" y="2854"/>
                </a:lnTo>
                <a:lnTo>
                  <a:pt x="148101" y="38843"/>
                </a:lnTo>
                <a:lnTo>
                  <a:pt x="153150" y="41757"/>
                </a:lnTo>
                <a:lnTo>
                  <a:pt x="152567" y="46935"/>
                </a:lnTo>
                <a:lnTo>
                  <a:pt x="146677" y="50301"/>
                </a:lnTo>
                <a:lnTo>
                  <a:pt x="87190" y="84607"/>
                </a:lnTo>
                <a:lnTo>
                  <a:pt x="81099" y="88026"/>
                </a:lnTo>
                <a:lnTo>
                  <a:pt x="73746" y="88336"/>
                </a:lnTo>
                <a:lnTo>
                  <a:pt x="67383" y="85449"/>
                </a:lnTo>
                <a:lnTo>
                  <a:pt x="5113" y="4946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70"/>
          <p:cNvSpPr/>
          <p:nvPr/>
        </p:nvSpPr>
        <p:spPr>
          <a:xfrm>
            <a:off x="5254560" y="2629080"/>
            <a:ext cx="152640" cy="87840"/>
          </a:xfrm>
          <a:custGeom>
            <a:avLst/>
            <a:gdLst/>
            <a:ahLst/>
            <a:rect l="l" t="t" r="r" b="b"/>
            <a:pathLst>
              <a:path w="153149" h="88335">
                <a:moveTo>
                  <a:pt x="5048" y="49492"/>
                </a:moveTo>
                <a:lnTo>
                  <a:pt x="0" y="46579"/>
                </a:lnTo>
                <a:lnTo>
                  <a:pt x="647" y="41400"/>
                </a:lnTo>
                <a:lnTo>
                  <a:pt x="6472" y="38034"/>
                </a:lnTo>
                <a:lnTo>
                  <a:pt x="65959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49" y="41789"/>
                </a:lnTo>
                <a:lnTo>
                  <a:pt x="152502" y="46902"/>
                </a:lnTo>
                <a:lnTo>
                  <a:pt x="146676" y="50333"/>
                </a:lnTo>
                <a:lnTo>
                  <a:pt x="87190" y="84640"/>
                </a:lnTo>
                <a:lnTo>
                  <a:pt x="81086" y="88025"/>
                </a:lnTo>
                <a:lnTo>
                  <a:pt x="73746" y="88335"/>
                </a:lnTo>
                <a:lnTo>
                  <a:pt x="67383" y="85481"/>
                </a:lnTo>
                <a:lnTo>
                  <a:pt x="5048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1"/>
          <p:cNvSpPr/>
          <p:nvPr/>
        </p:nvSpPr>
        <p:spPr>
          <a:xfrm>
            <a:off x="5342760" y="2679840"/>
            <a:ext cx="152640" cy="87840"/>
          </a:xfrm>
          <a:custGeom>
            <a:avLst/>
            <a:gdLst/>
            <a:ahLst/>
            <a:rect l="l" t="t" r="r" b="b"/>
            <a:pathLst>
              <a:path w="153149" h="88343">
                <a:moveTo>
                  <a:pt x="67383" y="85436"/>
                </a:moveTo>
                <a:lnTo>
                  <a:pt x="5048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472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6" y="0"/>
                </a:lnTo>
                <a:lnTo>
                  <a:pt x="85766" y="2906"/>
                </a:lnTo>
                <a:lnTo>
                  <a:pt x="148101" y="38831"/>
                </a:lnTo>
                <a:lnTo>
                  <a:pt x="153149" y="41809"/>
                </a:lnTo>
                <a:lnTo>
                  <a:pt x="152502" y="46922"/>
                </a:lnTo>
                <a:lnTo>
                  <a:pt x="146676" y="50288"/>
                </a:lnTo>
                <a:lnTo>
                  <a:pt x="87190" y="84660"/>
                </a:lnTo>
                <a:lnTo>
                  <a:pt x="81086" y="88058"/>
                </a:lnTo>
                <a:lnTo>
                  <a:pt x="73733" y="88343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2"/>
          <p:cNvSpPr/>
          <p:nvPr/>
        </p:nvSpPr>
        <p:spPr>
          <a:xfrm>
            <a:off x="5430960" y="2730960"/>
            <a:ext cx="152640" cy="87840"/>
          </a:xfrm>
          <a:custGeom>
            <a:avLst/>
            <a:gdLst/>
            <a:ahLst/>
            <a:rect l="l" t="t" r="r" b="b"/>
            <a:pathLst>
              <a:path w="153020" h="88206">
                <a:moveTo>
                  <a:pt x="5048" y="49330"/>
                </a:moveTo>
                <a:lnTo>
                  <a:pt x="0" y="46417"/>
                </a:lnTo>
                <a:lnTo>
                  <a:pt x="582" y="41303"/>
                </a:lnTo>
                <a:lnTo>
                  <a:pt x="6472" y="37873"/>
                </a:lnTo>
                <a:lnTo>
                  <a:pt x="65829" y="3696"/>
                </a:lnTo>
                <a:lnTo>
                  <a:pt x="71933" y="310"/>
                </a:lnTo>
                <a:lnTo>
                  <a:pt x="79274" y="0"/>
                </a:lnTo>
                <a:lnTo>
                  <a:pt x="85637" y="2854"/>
                </a:lnTo>
                <a:lnTo>
                  <a:pt x="147906" y="38844"/>
                </a:lnTo>
                <a:lnTo>
                  <a:pt x="153020" y="41757"/>
                </a:lnTo>
                <a:lnTo>
                  <a:pt x="152373" y="46935"/>
                </a:lnTo>
                <a:lnTo>
                  <a:pt x="146482" y="50301"/>
                </a:lnTo>
                <a:lnTo>
                  <a:pt x="87060" y="84607"/>
                </a:lnTo>
                <a:lnTo>
                  <a:pt x="80982" y="87941"/>
                </a:lnTo>
                <a:lnTo>
                  <a:pt x="73688" y="88206"/>
                </a:lnTo>
                <a:lnTo>
                  <a:pt x="67383" y="85320"/>
                </a:lnTo>
                <a:lnTo>
                  <a:pt x="5048" y="4933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3"/>
          <p:cNvSpPr/>
          <p:nvPr/>
        </p:nvSpPr>
        <p:spPr>
          <a:xfrm>
            <a:off x="5518800" y="2781720"/>
            <a:ext cx="153000" cy="87840"/>
          </a:xfrm>
          <a:custGeom>
            <a:avLst/>
            <a:gdLst/>
            <a:ahLst/>
            <a:rect l="l" t="t" r="r" b="b"/>
            <a:pathLst>
              <a:path w="153214" h="88336">
                <a:moveTo>
                  <a:pt x="5113" y="49492"/>
                </a:moveTo>
                <a:lnTo>
                  <a:pt x="0" y="46579"/>
                </a:lnTo>
                <a:lnTo>
                  <a:pt x="647" y="41401"/>
                </a:lnTo>
                <a:lnTo>
                  <a:pt x="6537" y="38035"/>
                </a:lnTo>
                <a:lnTo>
                  <a:pt x="65959" y="3728"/>
                </a:lnTo>
                <a:lnTo>
                  <a:pt x="72076" y="310"/>
                </a:lnTo>
                <a:lnTo>
                  <a:pt x="79448" y="0"/>
                </a:lnTo>
                <a:lnTo>
                  <a:pt x="85831" y="2886"/>
                </a:lnTo>
                <a:lnTo>
                  <a:pt x="148101" y="38876"/>
                </a:lnTo>
                <a:lnTo>
                  <a:pt x="153214" y="41789"/>
                </a:lnTo>
                <a:lnTo>
                  <a:pt x="152567" y="46903"/>
                </a:lnTo>
                <a:lnTo>
                  <a:pt x="146677" y="50333"/>
                </a:lnTo>
                <a:lnTo>
                  <a:pt x="87255" y="84640"/>
                </a:lnTo>
                <a:lnTo>
                  <a:pt x="81132" y="88025"/>
                </a:lnTo>
                <a:lnTo>
                  <a:pt x="73772" y="88336"/>
                </a:lnTo>
                <a:lnTo>
                  <a:pt x="67384" y="85481"/>
                </a:lnTo>
                <a:lnTo>
                  <a:pt x="5113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4"/>
          <p:cNvSpPr/>
          <p:nvPr/>
        </p:nvSpPr>
        <p:spPr>
          <a:xfrm>
            <a:off x="5607000" y="2832480"/>
            <a:ext cx="153000" cy="87840"/>
          </a:xfrm>
          <a:custGeom>
            <a:avLst/>
            <a:gdLst/>
            <a:ahLst/>
            <a:rect l="l" t="t" r="r" b="b"/>
            <a:pathLst>
              <a:path w="153215" h="88343">
                <a:moveTo>
                  <a:pt x="67384" y="85436"/>
                </a:moveTo>
                <a:lnTo>
                  <a:pt x="5114" y="49511"/>
                </a:lnTo>
                <a:lnTo>
                  <a:pt x="0" y="46534"/>
                </a:lnTo>
                <a:lnTo>
                  <a:pt x="648" y="41420"/>
                </a:lnTo>
                <a:lnTo>
                  <a:pt x="6538" y="38054"/>
                </a:lnTo>
                <a:lnTo>
                  <a:pt x="65960" y="3683"/>
                </a:lnTo>
                <a:lnTo>
                  <a:pt x="72083" y="285"/>
                </a:lnTo>
                <a:lnTo>
                  <a:pt x="79462" y="0"/>
                </a:lnTo>
                <a:lnTo>
                  <a:pt x="85832" y="2906"/>
                </a:lnTo>
                <a:lnTo>
                  <a:pt x="148101" y="38831"/>
                </a:lnTo>
                <a:lnTo>
                  <a:pt x="153215" y="41808"/>
                </a:lnTo>
                <a:lnTo>
                  <a:pt x="152568" y="46922"/>
                </a:lnTo>
                <a:lnTo>
                  <a:pt x="146677" y="50288"/>
                </a:lnTo>
                <a:lnTo>
                  <a:pt x="87255" y="84660"/>
                </a:lnTo>
                <a:lnTo>
                  <a:pt x="81132" y="88058"/>
                </a:lnTo>
                <a:lnTo>
                  <a:pt x="73753" y="88343"/>
                </a:lnTo>
                <a:lnTo>
                  <a:pt x="67384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5"/>
          <p:cNvSpPr/>
          <p:nvPr/>
        </p:nvSpPr>
        <p:spPr>
          <a:xfrm>
            <a:off x="5695200" y="2883240"/>
            <a:ext cx="152640" cy="87840"/>
          </a:xfrm>
          <a:custGeom>
            <a:avLst/>
            <a:gdLst/>
            <a:ahLst/>
            <a:rect l="l" t="t" r="r" b="b"/>
            <a:pathLst>
              <a:path w="153150" h="88336">
                <a:moveTo>
                  <a:pt x="5113" y="49459"/>
                </a:moveTo>
                <a:lnTo>
                  <a:pt x="0" y="46546"/>
                </a:lnTo>
                <a:lnTo>
                  <a:pt x="647" y="41433"/>
                </a:lnTo>
                <a:lnTo>
                  <a:pt x="6538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7" y="2854"/>
                </a:lnTo>
                <a:lnTo>
                  <a:pt x="148101" y="38844"/>
                </a:lnTo>
                <a:lnTo>
                  <a:pt x="153150" y="41821"/>
                </a:lnTo>
                <a:lnTo>
                  <a:pt x="152567" y="46935"/>
                </a:lnTo>
                <a:lnTo>
                  <a:pt x="146677" y="50301"/>
                </a:lnTo>
                <a:lnTo>
                  <a:pt x="87190" y="84607"/>
                </a:lnTo>
                <a:lnTo>
                  <a:pt x="81099" y="88025"/>
                </a:lnTo>
                <a:lnTo>
                  <a:pt x="73746" y="88336"/>
                </a:lnTo>
                <a:lnTo>
                  <a:pt x="67383" y="85449"/>
                </a:lnTo>
                <a:lnTo>
                  <a:pt x="5113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6"/>
          <p:cNvSpPr/>
          <p:nvPr/>
        </p:nvSpPr>
        <p:spPr>
          <a:xfrm>
            <a:off x="5783040" y="2934360"/>
            <a:ext cx="152640" cy="87840"/>
          </a:xfrm>
          <a:custGeom>
            <a:avLst/>
            <a:gdLst/>
            <a:ahLst/>
            <a:rect l="l" t="t" r="r" b="b"/>
            <a:pathLst>
              <a:path w="153150" h="88071">
                <a:moveTo>
                  <a:pt x="67641" y="85222"/>
                </a:moveTo>
                <a:lnTo>
                  <a:pt x="5048" y="49492"/>
                </a:lnTo>
                <a:lnTo>
                  <a:pt x="0" y="46579"/>
                </a:lnTo>
                <a:lnTo>
                  <a:pt x="647" y="41401"/>
                </a:lnTo>
                <a:lnTo>
                  <a:pt x="6473" y="38035"/>
                </a:lnTo>
                <a:lnTo>
                  <a:pt x="65960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50" y="41789"/>
                </a:lnTo>
                <a:lnTo>
                  <a:pt x="152502" y="46903"/>
                </a:lnTo>
                <a:lnTo>
                  <a:pt x="146676" y="50333"/>
                </a:lnTo>
                <a:lnTo>
                  <a:pt x="87190" y="84640"/>
                </a:lnTo>
                <a:lnTo>
                  <a:pt x="81119" y="87857"/>
                </a:lnTo>
                <a:lnTo>
                  <a:pt x="73894" y="88071"/>
                </a:lnTo>
                <a:lnTo>
                  <a:pt x="67641" y="8522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7"/>
          <p:cNvSpPr/>
          <p:nvPr/>
        </p:nvSpPr>
        <p:spPr>
          <a:xfrm>
            <a:off x="5871240" y="2985120"/>
            <a:ext cx="152640" cy="87840"/>
          </a:xfrm>
          <a:custGeom>
            <a:avLst/>
            <a:gdLst/>
            <a:ahLst/>
            <a:rect l="l" t="t" r="r" b="b"/>
            <a:pathLst>
              <a:path w="153149" h="88355">
                <a:moveTo>
                  <a:pt x="67383" y="85449"/>
                </a:moveTo>
                <a:lnTo>
                  <a:pt x="5049" y="49523"/>
                </a:lnTo>
                <a:lnTo>
                  <a:pt x="0" y="46546"/>
                </a:lnTo>
                <a:lnTo>
                  <a:pt x="646" y="41432"/>
                </a:lnTo>
                <a:lnTo>
                  <a:pt x="6473" y="38067"/>
                </a:lnTo>
                <a:lnTo>
                  <a:pt x="65959" y="3760"/>
                </a:lnTo>
                <a:lnTo>
                  <a:pt x="72044" y="310"/>
                </a:lnTo>
                <a:lnTo>
                  <a:pt x="79410" y="0"/>
                </a:lnTo>
                <a:lnTo>
                  <a:pt x="85766" y="2918"/>
                </a:lnTo>
                <a:lnTo>
                  <a:pt x="148101" y="38908"/>
                </a:lnTo>
                <a:lnTo>
                  <a:pt x="153149" y="41821"/>
                </a:lnTo>
                <a:lnTo>
                  <a:pt x="152502" y="46934"/>
                </a:lnTo>
                <a:lnTo>
                  <a:pt x="146676" y="50300"/>
                </a:lnTo>
                <a:lnTo>
                  <a:pt x="87190" y="84672"/>
                </a:lnTo>
                <a:lnTo>
                  <a:pt x="81086" y="88070"/>
                </a:lnTo>
                <a:lnTo>
                  <a:pt x="73733" y="88355"/>
                </a:lnTo>
                <a:lnTo>
                  <a:pt x="67383" y="8544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8"/>
          <p:cNvSpPr/>
          <p:nvPr/>
        </p:nvSpPr>
        <p:spPr>
          <a:xfrm>
            <a:off x="5959440" y="3035880"/>
            <a:ext cx="152640" cy="87840"/>
          </a:xfrm>
          <a:custGeom>
            <a:avLst/>
            <a:gdLst/>
            <a:ahLst/>
            <a:rect l="l" t="t" r="r" b="b"/>
            <a:pathLst>
              <a:path w="153150" h="88336">
                <a:moveTo>
                  <a:pt x="5048" y="49460"/>
                </a:moveTo>
                <a:lnTo>
                  <a:pt x="0" y="46546"/>
                </a:lnTo>
                <a:lnTo>
                  <a:pt x="582" y="41433"/>
                </a:lnTo>
                <a:lnTo>
                  <a:pt x="6472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48036" y="38843"/>
                </a:lnTo>
                <a:lnTo>
                  <a:pt x="153150" y="41821"/>
                </a:lnTo>
                <a:lnTo>
                  <a:pt x="152502" y="46935"/>
                </a:lnTo>
                <a:lnTo>
                  <a:pt x="146611" y="50301"/>
                </a:lnTo>
                <a:lnTo>
                  <a:pt x="87190" y="84607"/>
                </a:lnTo>
                <a:lnTo>
                  <a:pt x="81099" y="88026"/>
                </a:lnTo>
                <a:lnTo>
                  <a:pt x="73746" y="88336"/>
                </a:lnTo>
                <a:lnTo>
                  <a:pt x="67382" y="85449"/>
                </a:lnTo>
                <a:lnTo>
                  <a:pt x="5048" y="4946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9"/>
          <p:cNvSpPr/>
          <p:nvPr/>
        </p:nvSpPr>
        <p:spPr>
          <a:xfrm>
            <a:off x="6047280" y="3086640"/>
            <a:ext cx="261720" cy="150840"/>
          </a:xfrm>
          <a:custGeom>
            <a:avLst/>
            <a:gdLst/>
            <a:ahLst/>
            <a:rect l="l" t="t" r="r" b="b"/>
            <a:pathLst>
              <a:path w="262219" h="151272">
                <a:moveTo>
                  <a:pt x="5113" y="49459"/>
                </a:moveTo>
                <a:lnTo>
                  <a:pt x="0" y="46546"/>
                </a:lnTo>
                <a:lnTo>
                  <a:pt x="648" y="41433"/>
                </a:lnTo>
                <a:lnTo>
                  <a:pt x="6538" y="38002"/>
                </a:lnTo>
                <a:lnTo>
                  <a:pt x="65960" y="3696"/>
                </a:lnTo>
                <a:lnTo>
                  <a:pt x="72083" y="310"/>
                </a:lnTo>
                <a:lnTo>
                  <a:pt x="79443" y="0"/>
                </a:lnTo>
                <a:lnTo>
                  <a:pt x="85831" y="2854"/>
                </a:lnTo>
                <a:lnTo>
                  <a:pt x="257170" y="101761"/>
                </a:lnTo>
                <a:lnTo>
                  <a:pt x="262219" y="104739"/>
                </a:lnTo>
                <a:lnTo>
                  <a:pt x="261572" y="109852"/>
                </a:lnTo>
                <a:lnTo>
                  <a:pt x="255746" y="113218"/>
                </a:lnTo>
                <a:lnTo>
                  <a:pt x="196260" y="147589"/>
                </a:lnTo>
                <a:lnTo>
                  <a:pt x="190156" y="150987"/>
                </a:lnTo>
                <a:lnTo>
                  <a:pt x="182803" y="151272"/>
                </a:lnTo>
                <a:lnTo>
                  <a:pt x="176453" y="148366"/>
                </a:lnTo>
                <a:lnTo>
                  <a:pt x="5113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0"/>
          <p:cNvSpPr/>
          <p:nvPr/>
        </p:nvSpPr>
        <p:spPr>
          <a:xfrm>
            <a:off x="4967640" y="2463480"/>
            <a:ext cx="175680" cy="101160"/>
          </a:xfrm>
          <a:custGeom>
            <a:avLst/>
            <a:gdLst/>
            <a:ahLst/>
            <a:rect l="l" t="t" r="r" b="b"/>
            <a:pathLst>
              <a:path w="175870" h="101418">
                <a:moveTo>
                  <a:pt x="5113" y="49492"/>
                </a:moveTo>
                <a:lnTo>
                  <a:pt x="0" y="46579"/>
                </a:lnTo>
                <a:lnTo>
                  <a:pt x="647" y="41400"/>
                </a:lnTo>
                <a:lnTo>
                  <a:pt x="6538" y="38035"/>
                </a:lnTo>
                <a:lnTo>
                  <a:pt x="65959" y="3728"/>
                </a:lnTo>
                <a:lnTo>
                  <a:pt x="72076" y="310"/>
                </a:lnTo>
                <a:lnTo>
                  <a:pt x="79449" y="0"/>
                </a:lnTo>
                <a:lnTo>
                  <a:pt x="85831" y="2886"/>
                </a:lnTo>
                <a:lnTo>
                  <a:pt x="170756" y="51951"/>
                </a:lnTo>
                <a:lnTo>
                  <a:pt x="175870" y="54864"/>
                </a:lnTo>
                <a:lnTo>
                  <a:pt x="175222" y="59978"/>
                </a:lnTo>
                <a:lnTo>
                  <a:pt x="169332" y="63409"/>
                </a:lnTo>
                <a:lnTo>
                  <a:pt x="109910" y="97715"/>
                </a:lnTo>
                <a:lnTo>
                  <a:pt x="103787" y="101101"/>
                </a:lnTo>
                <a:lnTo>
                  <a:pt x="96427" y="101418"/>
                </a:lnTo>
                <a:lnTo>
                  <a:pt x="90039" y="98556"/>
                </a:lnTo>
                <a:lnTo>
                  <a:pt x="5113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81"/>
          <p:cNvSpPr/>
          <p:nvPr/>
        </p:nvSpPr>
        <p:spPr>
          <a:xfrm>
            <a:off x="5312520" y="2281680"/>
            <a:ext cx="1311840" cy="757080"/>
          </a:xfrm>
          <a:custGeom>
            <a:avLst/>
            <a:gdLst/>
            <a:ahLst/>
            <a:rect l="l" t="t" r="r" b="b"/>
            <a:pathLst>
              <a:path w="1312132" h="757303">
                <a:moveTo>
                  <a:pt x="5048" y="32313"/>
                </a:moveTo>
                <a:lnTo>
                  <a:pt x="0" y="29400"/>
                </a:lnTo>
                <a:lnTo>
                  <a:pt x="582" y="24222"/>
                </a:lnTo>
                <a:lnTo>
                  <a:pt x="6472" y="20856"/>
                </a:lnTo>
                <a:lnTo>
                  <a:pt x="36184" y="3703"/>
                </a:lnTo>
                <a:lnTo>
                  <a:pt x="42307" y="317"/>
                </a:lnTo>
                <a:lnTo>
                  <a:pt x="49666" y="0"/>
                </a:lnTo>
                <a:lnTo>
                  <a:pt x="56056" y="2861"/>
                </a:lnTo>
                <a:lnTo>
                  <a:pt x="1307083" y="724919"/>
                </a:lnTo>
                <a:lnTo>
                  <a:pt x="1312132" y="727832"/>
                </a:lnTo>
                <a:lnTo>
                  <a:pt x="1311484" y="732945"/>
                </a:lnTo>
                <a:lnTo>
                  <a:pt x="1305659" y="736375"/>
                </a:lnTo>
                <a:lnTo>
                  <a:pt x="1275883" y="753529"/>
                </a:lnTo>
                <a:lnTo>
                  <a:pt x="1269798" y="756966"/>
                </a:lnTo>
                <a:lnTo>
                  <a:pt x="1262445" y="757303"/>
                </a:lnTo>
                <a:lnTo>
                  <a:pt x="1256075" y="754435"/>
                </a:lnTo>
                <a:lnTo>
                  <a:pt x="5048" y="32313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2"/>
          <p:cNvSpPr/>
          <p:nvPr/>
        </p:nvSpPr>
        <p:spPr>
          <a:xfrm>
            <a:off x="4806360" y="2761920"/>
            <a:ext cx="988920" cy="568800"/>
          </a:xfrm>
          <a:custGeom>
            <a:avLst/>
            <a:gdLst/>
            <a:ahLst/>
            <a:rect l="l" t="t" r="r" b="b"/>
            <a:pathLst>
              <a:path w="989345" h="569313">
                <a:moveTo>
                  <a:pt x="987448" y="356345"/>
                </a:moveTo>
                <a:lnTo>
                  <a:pt x="985681" y="360236"/>
                </a:lnTo>
                <a:lnTo>
                  <a:pt x="982645" y="363407"/>
                </a:lnTo>
                <a:lnTo>
                  <a:pt x="978840" y="365343"/>
                </a:lnTo>
                <a:lnTo>
                  <a:pt x="634543" y="564063"/>
                </a:lnTo>
                <a:lnTo>
                  <a:pt x="622834" y="568492"/>
                </a:lnTo>
                <a:lnTo>
                  <a:pt x="610493" y="569313"/>
                </a:lnTo>
                <a:lnTo>
                  <a:pt x="598339" y="566494"/>
                </a:lnTo>
                <a:lnTo>
                  <a:pt x="596418" y="565681"/>
                </a:lnTo>
                <a:lnTo>
                  <a:pt x="8090" y="225980"/>
                </a:lnTo>
                <a:lnTo>
                  <a:pt x="5411" y="224582"/>
                </a:lnTo>
                <a:lnTo>
                  <a:pt x="3305" y="222291"/>
                </a:lnTo>
                <a:lnTo>
                  <a:pt x="2135" y="219507"/>
                </a:lnTo>
                <a:lnTo>
                  <a:pt x="0" y="214329"/>
                </a:lnTo>
                <a:lnTo>
                  <a:pt x="2976" y="208244"/>
                </a:lnTo>
                <a:lnTo>
                  <a:pt x="10809" y="203713"/>
                </a:lnTo>
                <a:lnTo>
                  <a:pt x="355106" y="5188"/>
                </a:lnTo>
                <a:lnTo>
                  <a:pt x="366832" y="796"/>
                </a:lnTo>
                <a:lnTo>
                  <a:pt x="379179" y="0"/>
                </a:lnTo>
                <a:lnTo>
                  <a:pt x="391333" y="2830"/>
                </a:lnTo>
                <a:lnTo>
                  <a:pt x="393231" y="3634"/>
                </a:lnTo>
                <a:lnTo>
                  <a:pt x="981622" y="343335"/>
                </a:lnTo>
                <a:lnTo>
                  <a:pt x="986762" y="345380"/>
                </a:lnTo>
                <a:lnTo>
                  <a:pt x="989345" y="351148"/>
                </a:lnTo>
                <a:lnTo>
                  <a:pt x="987448" y="356345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3"/>
          <p:cNvSpPr/>
          <p:nvPr/>
        </p:nvSpPr>
        <p:spPr>
          <a:xfrm>
            <a:off x="4808520" y="2768760"/>
            <a:ext cx="984960" cy="561960"/>
          </a:xfrm>
          <a:custGeom>
            <a:avLst/>
            <a:gdLst/>
            <a:ahLst/>
            <a:rect l="l" t="t" r="r" b="b"/>
            <a:pathLst>
              <a:path w="985313" h="562449">
                <a:moveTo>
                  <a:pt x="985313" y="349481"/>
                </a:moveTo>
                <a:lnTo>
                  <a:pt x="983545" y="353372"/>
                </a:lnTo>
                <a:lnTo>
                  <a:pt x="980509" y="356543"/>
                </a:lnTo>
                <a:lnTo>
                  <a:pt x="976703" y="358479"/>
                </a:lnTo>
                <a:lnTo>
                  <a:pt x="632407" y="557199"/>
                </a:lnTo>
                <a:lnTo>
                  <a:pt x="620698" y="561628"/>
                </a:lnTo>
                <a:lnTo>
                  <a:pt x="608357" y="562449"/>
                </a:lnTo>
                <a:lnTo>
                  <a:pt x="596202" y="559630"/>
                </a:lnTo>
                <a:lnTo>
                  <a:pt x="594281" y="558817"/>
                </a:lnTo>
                <a:lnTo>
                  <a:pt x="5954" y="219116"/>
                </a:lnTo>
                <a:lnTo>
                  <a:pt x="3275" y="217718"/>
                </a:lnTo>
                <a:lnTo>
                  <a:pt x="1168" y="215427"/>
                </a:lnTo>
                <a:lnTo>
                  <a:pt x="0" y="212643"/>
                </a:lnTo>
                <a:lnTo>
                  <a:pt x="1813" y="208889"/>
                </a:lnTo>
                <a:lnTo>
                  <a:pt x="4817" y="205840"/>
                </a:lnTo>
                <a:lnTo>
                  <a:pt x="8543" y="203969"/>
                </a:lnTo>
                <a:lnTo>
                  <a:pt x="352840" y="5250"/>
                </a:lnTo>
                <a:lnTo>
                  <a:pt x="364549" y="821"/>
                </a:lnTo>
                <a:lnTo>
                  <a:pt x="376890" y="0"/>
                </a:lnTo>
                <a:lnTo>
                  <a:pt x="389044" y="2819"/>
                </a:lnTo>
                <a:lnTo>
                  <a:pt x="390966" y="3632"/>
                </a:lnTo>
                <a:lnTo>
                  <a:pt x="979487" y="343332"/>
                </a:lnTo>
                <a:lnTo>
                  <a:pt x="982050" y="344692"/>
                </a:lnTo>
                <a:lnTo>
                  <a:pt x="984095" y="346853"/>
                </a:lnTo>
                <a:lnTo>
                  <a:pt x="985313" y="349481"/>
                </a:lnTo>
                <a:close/>
              </a:path>
            </a:pathLst>
          </a:custGeom>
          <a:solidFill>
            <a:srgbClr val="c3c6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4"/>
          <p:cNvSpPr/>
          <p:nvPr/>
        </p:nvSpPr>
        <p:spPr>
          <a:xfrm>
            <a:off x="5403600" y="2216880"/>
            <a:ext cx="1269000" cy="767160"/>
          </a:xfrm>
          <a:custGeom>
            <a:avLst/>
            <a:gdLst/>
            <a:ahLst/>
            <a:rect l="l" t="t" r="r" b="b"/>
            <a:pathLst>
              <a:path w="1269410" h="767367">
                <a:moveTo>
                  <a:pt x="1260218" y="764455"/>
                </a:moveTo>
                <a:lnTo>
                  <a:pt x="9191" y="42203"/>
                </a:lnTo>
                <a:lnTo>
                  <a:pt x="3527" y="38105"/>
                </a:lnTo>
                <a:lnTo>
                  <a:pt x="123" y="31588"/>
                </a:lnTo>
                <a:lnTo>
                  <a:pt x="0" y="24597"/>
                </a:lnTo>
                <a:lnTo>
                  <a:pt x="0" y="3106"/>
                </a:lnTo>
                <a:lnTo>
                  <a:pt x="4142" y="0"/>
                </a:lnTo>
                <a:lnTo>
                  <a:pt x="9191" y="2912"/>
                </a:lnTo>
                <a:lnTo>
                  <a:pt x="1260218" y="724970"/>
                </a:lnTo>
                <a:lnTo>
                  <a:pt x="1265915" y="729035"/>
                </a:lnTo>
                <a:lnTo>
                  <a:pt x="1269332" y="735579"/>
                </a:lnTo>
                <a:lnTo>
                  <a:pt x="1269410" y="742577"/>
                </a:lnTo>
                <a:lnTo>
                  <a:pt x="1269410" y="764260"/>
                </a:lnTo>
                <a:lnTo>
                  <a:pt x="1265332" y="767367"/>
                </a:lnTo>
                <a:lnTo>
                  <a:pt x="1260218" y="764455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5"/>
          <p:cNvSpPr/>
          <p:nvPr/>
        </p:nvSpPr>
        <p:spPr>
          <a:xfrm>
            <a:off x="5474520" y="1267920"/>
            <a:ext cx="446400" cy="302040"/>
          </a:xfrm>
          <a:custGeom>
            <a:avLst/>
            <a:gdLst/>
            <a:ahLst/>
            <a:rect l="l" t="t" r="r" b="b"/>
            <a:pathLst>
              <a:path w="446763" h="302287">
                <a:moveTo>
                  <a:pt x="440160" y="300150"/>
                </a:moveTo>
                <a:lnTo>
                  <a:pt x="6472" y="49906"/>
                </a:lnTo>
                <a:lnTo>
                  <a:pt x="2453" y="46979"/>
                </a:lnTo>
                <a:lnTo>
                  <a:pt x="51" y="42322"/>
                </a:lnTo>
                <a:lnTo>
                  <a:pt x="0" y="37348"/>
                </a:lnTo>
                <a:lnTo>
                  <a:pt x="0" y="2265"/>
                </a:lnTo>
                <a:lnTo>
                  <a:pt x="2977" y="0"/>
                </a:lnTo>
                <a:lnTo>
                  <a:pt x="6472" y="2136"/>
                </a:lnTo>
                <a:lnTo>
                  <a:pt x="440160" y="252380"/>
                </a:lnTo>
                <a:lnTo>
                  <a:pt x="444180" y="255307"/>
                </a:lnTo>
                <a:lnTo>
                  <a:pt x="446582" y="259964"/>
                </a:lnTo>
                <a:lnTo>
                  <a:pt x="446633" y="264937"/>
                </a:lnTo>
                <a:lnTo>
                  <a:pt x="446633" y="295231"/>
                </a:lnTo>
                <a:lnTo>
                  <a:pt x="446763" y="300021"/>
                </a:lnTo>
                <a:lnTo>
                  <a:pt x="443785" y="302287"/>
                </a:lnTo>
                <a:lnTo>
                  <a:pt x="440160" y="300150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6"/>
          <p:cNvSpPr/>
          <p:nvPr/>
        </p:nvSpPr>
        <p:spPr>
          <a:xfrm>
            <a:off x="5476680" y="1355760"/>
            <a:ext cx="333000" cy="221400"/>
          </a:xfrm>
          <a:custGeom>
            <a:avLst/>
            <a:gdLst/>
            <a:ahLst/>
            <a:rect l="l" t="t" r="r" b="b"/>
            <a:pathLst>
              <a:path w="333227" h="221633">
                <a:moveTo>
                  <a:pt x="326624" y="219562"/>
                </a:moveTo>
                <a:lnTo>
                  <a:pt x="6537" y="34759"/>
                </a:lnTo>
                <a:lnTo>
                  <a:pt x="2414" y="31745"/>
                </a:lnTo>
                <a:lnTo>
                  <a:pt x="0" y="26922"/>
                </a:lnTo>
                <a:lnTo>
                  <a:pt x="64" y="21813"/>
                </a:lnTo>
                <a:lnTo>
                  <a:pt x="64" y="2265"/>
                </a:lnTo>
                <a:lnTo>
                  <a:pt x="2977" y="0"/>
                </a:lnTo>
                <a:lnTo>
                  <a:pt x="6537" y="2135"/>
                </a:lnTo>
                <a:lnTo>
                  <a:pt x="326624" y="186938"/>
                </a:lnTo>
                <a:lnTo>
                  <a:pt x="330748" y="189955"/>
                </a:lnTo>
                <a:lnTo>
                  <a:pt x="333162" y="194777"/>
                </a:lnTo>
                <a:lnTo>
                  <a:pt x="333098" y="199884"/>
                </a:lnTo>
                <a:lnTo>
                  <a:pt x="333098" y="214902"/>
                </a:lnTo>
                <a:lnTo>
                  <a:pt x="333227" y="219433"/>
                </a:lnTo>
                <a:lnTo>
                  <a:pt x="330638" y="221633"/>
                </a:lnTo>
                <a:lnTo>
                  <a:pt x="326624" y="21956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7"/>
          <p:cNvSpPr/>
          <p:nvPr/>
        </p:nvSpPr>
        <p:spPr>
          <a:xfrm>
            <a:off x="5476680" y="1412640"/>
            <a:ext cx="333000" cy="221040"/>
          </a:xfrm>
          <a:custGeom>
            <a:avLst/>
            <a:gdLst/>
            <a:ahLst/>
            <a:rect l="l" t="t" r="r" b="b"/>
            <a:pathLst>
              <a:path w="333227" h="221504">
                <a:moveTo>
                  <a:pt x="326624" y="219497"/>
                </a:moveTo>
                <a:lnTo>
                  <a:pt x="6537" y="34695"/>
                </a:lnTo>
                <a:lnTo>
                  <a:pt x="2414" y="31680"/>
                </a:lnTo>
                <a:lnTo>
                  <a:pt x="0" y="26857"/>
                </a:lnTo>
                <a:lnTo>
                  <a:pt x="64" y="21749"/>
                </a:lnTo>
                <a:lnTo>
                  <a:pt x="64" y="2200"/>
                </a:lnTo>
                <a:lnTo>
                  <a:pt x="2977" y="0"/>
                </a:lnTo>
                <a:lnTo>
                  <a:pt x="6537" y="2071"/>
                </a:lnTo>
                <a:lnTo>
                  <a:pt x="326624" y="186938"/>
                </a:lnTo>
                <a:lnTo>
                  <a:pt x="330670" y="189845"/>
                </a:lnTo>
                <a:lnTo>
                  <a:pt x="333078" y="194512"/>
                </a:lnTo>
                <a:lnTo>
                  <a:pt x="333098" y="199496"/>
                </a:lnTo>
                <a:lnTo>
                  <a:pt x="333098" y="214513"/>
                </a:lnTo>
                <a:lnTo>
                  <a:pt x="333227" y="219368"/>
                </a:lnTo>
                <a:lnTo>
                  <a:pt x="330638" y="221504"/>
                </a:lnTo>
                <a:lnTo>
                  <a:pt x="326624" y="219497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8"/>
          <p:cNvSpPr/>
          <p:nvPr/>
        </p:nvSpPr>
        <p:spPr>
          <a:xfrm>
            <a:off x="5476680" y="1469880"/>
            <a:ext cx="272520" cy="186480"/>
          </a:xfrm>
          <a:custGeom>
            <a:avLst/>
            <a:gdLst/>
            <a:ahLst/>
            <a:rect l="l" t="t" r="r" b="b"/>
            <a:pathLst>
              <a:path w="272770" h="186744">
                <a:moveTo>
                  <a:pt x="266232" y="184673"/>
                </a:moveTo>
                <a:lnTo>
                  <a:pt x="6472" y="35018"/>
                </a:lnTo>
                <a:lnTo>
                  <a:pt x="2427" y="32112"/>
                </a:lnTo>
                <a:lnTo>
                  <a:pt x="19" y="27442"/>
                </a:lnTo>
                <a:lnTo>
                  <a:pt x="0" y="22461"/>
                </a:lnTo>
                <a:lnTo>
                  <a:pt x="0" y="2200"/>
                </a:lnTo>
                <a:lnTo>
                  <a:pt x="2912" y="0"/>
                </a:lnTo>
                <a:lnTo>
                  <a:pt x="6472" y="2071"/>
                </a:lnTo>
                <a:lnTo>
                  <a:pt x="266232" y="152049"/>
                </a:lnTo>
                <a:lnTo>
                  <a:pt x="270349" y="155072"/>
                </a:lnTo>
                <a:lnTo>
                  <a:pt x="272757" y="159888"/>
                </a:lnTo>
                <a:lnTo>
                  <a:pt x="272705" y="164995"/>
                </a:lnTo>
                <a:lnTo>
                  <a:pt x="272705" y="180012"/>
                </a:lnTo>
                <a:lnTo>
                  <a:pt x="272770" y="184544"/>
                </a:lnTo>
                <a:lnTo>
                  <a:pt x="269857" y="186744"/>
                </a:lnTo>
                <a:lnTo>
                  <a:pt x="266232" y="184673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9"/>
          <p:cNvSpPr/>
          <p:nvPr/>
        </p:nvSpPr>
        <p:spPr>
          <a:xfrm>
            <a:off x="5474520" y="1866600"/>
            <a:ext cx="446400" cy="302040"/>
          </a:xfrm>
          <a:custGeom>
            <a:avLst/>
            <a:gdLst/>
            <a:ahLst/>
            <a:rect l="l" t="t" r="r" b="b"/>
            <a:pathLst>
              <a:path w="446801" h="302221">
                <a:moveTo>
                  <a:pt x="440199" y="300150"/>
                </a:moveTo>
                <a:lnTo>
                  <a:pt x="6511" y="49906"/>
                </a:lnTo>
                <a:lnTo>
                  <a:pt x="2401" y="46877"/>
                </a:lnTo>
                <a:lnTo>
                  <a:pt x="0" y="42060"/>
                </a:lnTo>
                <a:lnTo>
                  <a:pt x="38" y="36960"/>
                </a:lnTo>
                <a:lnTo>
                  <a:pt x="38" y="2200"/>
                </a:lnTo>
                <a:lnTo>
                  <a:pt x="3016" y="0"/>
                </a:lnTo>
                <a:lnTo>
                  <a:pt x="6511" y="2071"/>
                </a:lnTo>
                <a:lnTo>
                  <a:pt x="440199" y="252315"/>
                </a:lnTo>
                <a:lnTo>
                  <a:pt x="444310" y="255344"/>
                </a:lnTo>
                <a:lnTo>
                  <a:pt x="446711" y="260161"/>
                </a:lnTo>
                <a:lnTo>
                  <a:pt x="446672" y="265261"/>
                </a:lnTo>
                <a:lnTo>
                  <a:pt x="446672" y="295490"/>
                </a:lnTo>
                <a:lnTo>
                  <a:pt x="446801" y="300021"/>
                </a:lnTo>
                <a:lnTo>
                  <a:pt x="443824" y="302221"/>
                </a:lnTo>
                <a:lnTo>
                  <a:pt x="440199" y="300150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90"/>
          <p:cNvSpPr/>
          <p:nvPr/>
        </p:nvSpPr>
        <p:spPr>
          <a:xfrm>
            <a:off x="5476680" y="1954440"/>
            <a:ext cx="332640" cy="221400"/>
          </a:xfrm>
          <a:custGeom>
            <a:avLst/>
            <a:gdLst/>
            <a:ahLst/>
            <a:rect l="l" t="t" r="r" b="b"/>
            <a:pathLst>
              <a:path w="333163" h="221633">
                <a:moveTo>
                  <a:pt x="326560" y="219562"/>
                </a:moveTo>
                <a:lnTo>
                  <a:pt x="6472" y="34694"/>
                </a:lnTo>
                <a:lnTo>
                  <a:pt x="2427" y="31788"/>
                </a:lnTo>
                <a:lnTo>
                  <a:pt x="19" y="27121"/>
                </a:lnTo>
                <a:lnTo>
                  <a:pt x="0" y="22137"/>
                </a:lnTo>
                <a:lnTo>
                  <a:pt x="0" y="2265"/>
                </a:lnTo>
                <a:lnTo>
                  <a:pt x="2912" y="0"/>
                </a:lnTo>
                <a:lnTo>
                  <a:pt x="6472" y="2135"/>
                </a:lnTo>
                <a:lnTo>
                  <a:pt x="326560" y="186938"/>
                </a:lnTo>
                <a:lnTo>
                  <a:pt x="330593" y="189858"/>
                </a:lnTo>
                <a:lnTo>
                  <a:pt x="332994" y="194518"/>
                </a:lnTo>
                <a:lnTo>
                  <a:pt x="333033" y="199496"/>
                </a:lnTo>
                <a:lnTo>
                  <a:pt x="333033" y="214578"/>
                </a:lnTo>
                <a:lnTo>
                  <a:pt x="333163" y="219433"/>
                </a:lnTo>
                <a:lnTo>
                  <a:pt x="330574" y="221633"/>
                </a:lnTo>
                <a:lnTo>
                  <a:pt x="326560" y="21956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1"/>
          <p:cNvSpPr/>
          <p:nvPr/>
        </p:nvSpPr>
        <p:spPr>
          <a:xfrm>
            <a:off x="5476680" y="2011680"/>
            <a:ext cx="332640" cy="221400"/>
          </a:xfrm>
          <a:custGeom>
            <a:avLst/>
            <a:gdLst/>
            <a:ahLst/>
            <a:rect l="l" t="t" r="r" b="b"/>
            <a:pathLst>
              <a:path w="333163" h="221633">
                <a:moveTo>
                  <a:pt x="326560" y="219562"/>
                </a:moveTo>
                <a:lnTo>
                  <a:pt x="6472" y="34759"/>
                </a:lnTo>
                <a:lnTo>
                  <a:pt x="2440" y="31814"/>
                </a:lnTo>
                <a:lnTo>
                  <a:pt x="38" y="27134"/>
                </a:lnTo>
                <a:lnTo>
                  <a:pt x="0" y="22137"/>
                </a:lnTo>
                <a:lnTo>
                  <a:pt x="0" y="2265"/>
                </a:lnTo>
                <a:lnTo>
                  <a:pt x="2912" y="0"/>
                </a:lnTo>
                <a:lnTo>
                  <a:pt x="6472" y="2135"/>
                </a:lnTo>
                <a:lnTo>
                  <a:pt x="326560" y="186938"/>
                </a:lnTo>
                <a:lnTo>
                  <a:pt x="330684" y="189955"/>
                </a:lnTo>
                <a:lnTo>
                  <a:pt x="333098" y="194777"/>
                </a:lnTo>
                <a:lnTo>
                  <a:pt x="333033" y="199884"/>
                </a:lnTo>
                <a:lnTo>
                  <a:pt x="333033" y="214901"/>
                </a:lnTo>
                <a:lnTo>
                  <a:pt x="333163" y="219433"/>
                </a:lnTo>
                <a:lnTo>
                  <a:pt x="330574" y="221633"/>
                </a:lnTo>
                <a:lnTo>
                  <a:pt x="326560" y="21956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2"/>
          <p:cNvSpPr/>
          <p:nvPr/>
        </p:nvSpPr>
        <p:spPr>
          <a:xfrm>
            <a:off x="5476680" y="2068560"/>
            <a:ext cx="272520" cy="186480"/>
          </a:xfrm>
          <a:custGeom>
            <a:avLst/>
            <a:gdLst/>
            <a:ahLst/>
            <a:rect l="l" t="t" r="r" b="b"/>
            <a:pathLst>
              <a:path w="272770" h="187003">
                <a:moveTo>
                  <a:pt x="266232" y="184673"/>
                </a:moveTo>
                <a:lnTo>
                  <a:pt x="6472" y="34694"/>
                </a:lnTo>
                <a:lnTo>
                  <a:pt x="2440" y="31749"/>
                </a:lnTo>
                <a:lnTo>
                  <a:pt x="38" y="27070"/>
                </a:lnTo>
                <a:lnTo>
                  <a:pt x="0" y="22072"/>
                </a:lnTo>
                <a:lnTo>
                  <a:pt x="0" y="2200"/>
                </a:lnTo>
                <a:lnTo>
                  <a:pt x="2912" y="0"/>
                </a:lnTo>
                <a:lnTo>
                  <a:pt x="6472" y="2071"/>
                </a:lnTo>
                <a:lnTo>
                  <a:pt x="266232" y="152049"/>
                </a:lnTo>
                <a:lnTo>
                  <a:pt x="270265" y="154969"/>
                </a:lnTo>
                <a:lnTo>
                  <a:pt x="272666" y="159629"/>
                </a:lnTo>
                <a:lnTo>
                  <a:pt x="272705" y="164607"/>
                </a:lnTo>
                <a:lnTo>
                  <a:pt x="272705" y="179689"/>
                </a:lnTo>
                <a:lnTo>
                  <a:pt x="272770" y="184543"/>
                </a:lnTo>
                <a:lnTo>
                  <a:pt x="269857" y="187003"/>
                </a:lnTo>
                <a:lnTo>
                  <a:pt x="266232" y="184673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3"/>
          <p:cNvSpPr/>
          <p:nvPr/>
        </p:nvSpPr>
        <p:spPr>
          <a:xfrm>
            <a:off x="6026040" y="2203920"/>
            <a:ext cx="606960" cy="562680"/>
          </a:xfrm>
          <a:custGeom>
            <a:avLst/>
            <a:gdLst/>
            <a:ahLst/>
            <a:rect l="l" t="t" r="r" b="b"/>
            <a:pathLst>
              <a:path w="607163" h="563180">
                <a:moveTo>
                  <a:pt x="607163" y="563180"/>
                </a:moveTo>
                <a:lnTo>
                  <a:pt x="0" y="212670"/>
                </a:lnTo>
                <a:lnTo>
                  <a:pt x="0" y="34470"/>
                </a:lnTo>
                <a:lnTo>
                  <a:pt x="4660" y="37318"/>
                </a:lnTo>
                <a:lnTo>
                  <a:pt x="5665" y="38093"/>
                </a:lnTo>
                <a:lnTo>
                  <a:pt x="8616" y="40096"/>
                </a:lnTo>
                <a:lnTo>
                  <a:pt x="13418" y="42839"/>
                </a:lnTo>
                <a:lnTo>
                  <a:pt x="19973" y="45835"/>
                </a:lnTo>
                <a:lnTo>
                  <a:pt x="28187" y="48599"/>
                </a:lnTo>
                <a:lnTo>
                  <a:pt x="37962" y="50644"/>
                </a:lnTo>
                <a:lnTo>
                  <a:pt x="49203" y="51484"/>
                </a:lnTo>
                <a:lnTo>
                  <a:pt x="61815" y="50631"/>
                </a:lnTo>
                <a:lnTo>
                  <a:pt x="75700" y="47600"/>
                </a:lnTo>
                <a:lnTo>
                  <a:pt x="90762" y="41904"/>
                </a:lnTo>
                <a:lnTo>
                  <a:pt x="106907" y="33056"/>
                </a:lnTo>
                <a:lnTo>
                  <a:pt x="121497" y="22625"/>
                </a:lnTo>
                <a:lnTo>
                  <a:pt x="134673" y="13195"/>
                </a:lnTo>
                <a:lnTo>
                  <a:pt x="147532" y="6536"/>
                </a:lnTo>
                <a:lnTo>
                  <a:pt x="160011" y="2328"/>
                </a:lnTo>
                <a:lnTo>
                  <a:pt x="172048" y="255"/>
                </a:lnTo>
                <a:lnTo>
                  <a:pt x="183581" y="0"/>
                </a:lnTo>
                <a:lnTo>
                  <a:pt x="194546" y="1243"/>
                </a:lnTo>
                <a:lnTo>
                  <a:pt x="204881" y="3667"/>
                </a:lnTo>
                <a:lnTo>
                  <a:pt x="214523" y="6956"/>
                </a:lnTo>
                <a:lnTo>
                  <a:pt x="223411" y="10790"/>
                </a:lnTo>
                <a:lnTo>
                  <a:pt x="231482" y="14852"/>
                </a:lnTo>
                <a:lnTo>
                  <a:pt x="238673" y="18825"/>
                </a:lnTo>
                <a:lnTo>
                  <a:pt x="239434" y="19259"/>
                </a:lnTo>
                <a:lnTo>
                  <a:pt x="244439" y="21985"/>
                </a:lnTo>
                <a:lnTo>
                  <a:pt x="249771" y="24770"/>
                </a:lnTo>
                <a:lnTo>
                  <a:pt x="255466" y="27818"/>
                </a:lnTo>
                <a:lnTo>
                  <a:pt x="261558" y="31334"/>
                </a:lnTo>
                <a:lnTo>
                  <a:pt x="268082" y="35524"/>
                </a:lnTo>
                <a:lnTo>
                  <a:pt x="275074" y="40593"/>
                </a:lnTo>
                <a:lnTo>
                  <a:pt x="282568" y="46746"/>
                </a:lnTo>
                <a:lnTo>
                  <a:pt x="290600" y="54187"/>
                </a:lnTo>
                <a:lnTo>
                  <a:pt x="299205" y="63122"/>
                </a:lnTo>
                <a:lnTo>
                  <a:pt x="308418" y="73756"/>
                </a:lnTo>
                <a:lnTo>
                  <a:pt x="318273" y="86295"/>
                </a:lnTo>
                <a:lnTo>
                  <a:pt x="328807" y="100943"/>
                </a:lnTo>
                <a:lnTo>
                  <a:pt x="340054" y="117905"/>
                </a:lnTo>
                <a:lnTo>
                  <a:pt x="352048" y="137387"/>
                </a:lnTo>
                <a:lnTo>
                  <a:pt x="364826" y="159593"/>
                </a:lnTo>
                <a:lnTo>
                  <a:pt x="367016" y="163540"/>
                </a:lnTo>
                <a:lnTo>
                  <a:pt x="374069" y="174276"/>
                </a:lnTo>
                <a:lnTo>
                  <a:pt x="381844" y="184455"/>
                </a:lnTo>
                <a:lnTo>
                  <a:pt x="390308" y="194043"/>
                </a:lnTo>
                <a:lnTo>
                  <a:pt x="399427" y="203005"/>
                </a:lnTo>
                <a:lnTo>
                  <a:pt x="409165" y="211306"/>
                </a:lnTo>
                <a:lnTo>
                  <a:pt x="419490" y="218912"/>
                </a:lnTo>
                <a:lnTo>
                  <a:pt x="425273" y="222703"/>
                </a:lnTo>
                <a:lnTo>
                  <a:pt x="437063" y="228666"/>
                </a:lnTo>
                <a:lnTo>
                  <a:pt x="447633" y="232162"/>
                </a:lnTo>
                <a:lnTo>
                  <a:pt x="457256" y="233173"/>
                </a:lnTo>
                <a:lnTo>
                  <a:pt x="466203" y="231684"/>
                </a:lnTo>
                <a:lnTo>
                  <a:pt x="474746" y="227676"/>
                </a:lnTo>
                <a:lnTo>
                  <a:pt x="483155" y="221133"/>
                </a:lnTo>
                <a:lnTo>
                  <a:pt x="491704" y="212038"/>
                </a:lnTo>
                <a:lnTo>
                  <a:pt x="500663" y="200374"/>
                </a:lnTo>
                <a:lnTo>
                  <a:pt x="507544" y="190338"/>
                </a:lnTo>
                <a:lnTo>
                  <a:pt x="514289" y="179852"/>
                </a:lnTo>
                <a:lnTo>
                  <a:pt x="520784" y="169456"/>
                </a:lnTo>
                <a:lnTo>
                  <a:pt x="527168" y="159411"/>
                </a:lnTo>
                <a:lnTo>
                  <a:pt x="533579" y="149982"/>
                </a:lnTo>
                <a:lnTo>
                  <a:pt x="540154" y="141428"/>
                </a:lnTo>
                <a:lnTo>
                  <a:pt x="547033" y="134014"/>
                </a:lnTo>
                <a:lnTo>
                  <a:pt x="554352" y="128001"/>
                </a:lnTo>
                <a:lnTo>
                  <a:pt x="562250" y="123650"/>
                </a:lnTo>
                <a:lnTo>
                  <a:pt x="570864" y="121226"/>
                </a:lnTo>
                <a:lnTo>
                  <a:pt x="580334" y="120989"/>
                </a:lnTo>
                <a:lnTo>
                  <a:pt x="590797" y="123201"/>
                </a:lnTo>
                <a:lnTo>
                  <a:pt x="602391" y="128126"/>
                </a:lnTo>
                <a:lnTo>
                  <a:pt x="607163" y="130787"/>
                </a:lnTo>
                <a:lnTo>
                  <a:pt x="607163" y="563180"/>
                </a:lnTo>
                <a:close/>
              </a:path>
            </a:pathLst>
          </a:custGeom>
          <a:solidFill>
            <a:srgbClr val="f4f6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4"/>
          <p:cNvSpPr/>
          <p:nvPr/>
        </p:nvSpPr>
        <p:spPr>
          <a:xfrm>
            <a:off x="5476680" y="1558800"/>
            <a:ext cx="428040" cy="500760"/>
          </a:xfrm>
          <a:custGeom>
            <a:avLst/>
            <a:gdLst/>
            <a:ahLst/>
            <a:rect l="l" t="t" r="r" b="b"/>
            <a:pathLst>
              <a:path w="428509" h="501135">
                <a:moveTo>
                  <a:pt x="421972" y="499064"/>
                </a:moveTo>
                <a:lnTo>
                  <a:pt x="6472" y="259177"/>
                </a:lnTo>
                <a:lnTo>
                  <a:pt x="2440" y="256231"/>
                </a:lnTo>
                <a:lnTo>
                  <a:pt x="38" y="251551"/>
                </a:lnTo>
                <a:lnTo>
                  <a:pt x="0" y="246554"/>
                </a:lnTo>
                <a:lnTo>
                  <a:pt x="0" y="2200"/>
                </a:lnTo>
                <a:lnTo>
                  <a:pt x="2912" y="0"/>
                </a:lnTo>
                <a:lnTo>
                  <a:pt x="6472" y="2071"/>
                </a:lnTo>
                <a:lnTo>
                  <a:pt x="421972" y="241958"/>
                </a:lnTo>
                <a:lnTo>
                  <a:pt x="425997" y="244910"/>
                </a:lnTo>
                <a:lnTo>
                  <a:pt x="428393" y="249590"/>
                </a:lnTo>
                <a:lnTo>
                  <a:pt x="428444" y="254581"/>
                </a:lnTo>
                <a:lnTo>
                  <a:pt x="428444" y="494080"/>
                </a:lnTo>
                <a:lnTo>
                  <a:pt x="428509" y="498935"/>
                </a:lnTo>
                <a:lnTo>
                  <a:pt x="425596" y="501135"/>
                </a:lnTo>
                <a:lnTo>
                  <a:pt x="421972" y="499064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5"/>
          <p:cNvSpPr/>
          <p:nvPr/>
        </p:nvSpPr>
        <p:spPr>
          <a:xfrm>
            <a:off x="6026040" y="2230920"/>
            <a:ext cx="606960" cy="535680"/>
          </a:xfrm>
          <a:custGeom>
            <a:avLst/>
            <a:gdLst/>
            <a:ahLst/>
            <a:rect l="l" t="t" r="r" b="b"/>
            <a:pathLst>
              <a:path w="607162" h="536154">
                <a:moveTo>
                  <a:pt x="0" y="0"/>
                </a:moveTo>
                <a:lnTo>
                  <a:pt x="607162" y="103697"/>
                </a:lnTo>
                <a:lnTo>
                  <a:pt x="607162" y="536154"/>
                </a:lnTo>
                <a:lnTo>
                  <a:pt x="0" y="1856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6"/>
          <p:cNvSpPr/>
          <p:nvPr/>
        </p:nvSpPr>
        <p:spPr>
          <a:xfrm>
            <a:off x="6026040" y="2230920"/>
            <a:ext cx="606960" cy="535680"/>
          </a:xfrm>
          <a:custGeom>
            <a:avLst/>
            <a:gdLst/>
            <a:ahLst/>
            <a:rect l="l" t="t" r="r" b="b"/>
            <a:pathLst>
              <a:path w="607162" h="536154">
                <a:moveTo>
                  <a:pt x="0" y="0"/>
                </a:moveTo>
                <a:lnTo>
                  <a:pt x="0" y="185644"/>
                </a:lnTo>
                <a:lnTo>
                  <a:pt x="607162" y="536154"/>
                </a:lnTo>
                <a:lnTo>
                  <a:pt x="607162" y="103697"/>
                </a:lnTo>
              </a:path>
            </a:pathLst>
          </a:custGeom>
          <a:noFill/>
          <a:ln w="7920">
            <a:solidFill>
              <a:srgbClr val="e9eaf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7"/>
          <p:cNvSpPr/>
          <p:nvPr/>
        </p:nvSpPr>
        <p:spPr>
          <a:xfrm>
            <a:off x="6264720" y="2225160"/>
            <a:ext cx="360" cy="328320"/>
          </a:xfrm>
          <a:custGeom>
            <a:avLst/>
            <a:gdLst/>
            <a:ahLst/>
            <a:rect l="l" t="t" r="r" b="b"/>
            <a:pathLst>
              <a:path w="0" h="328825">
                <a:moveTo>
                  <a:pt x="0" y="328825"/>
                </a:moveTo>
                <a:lnTo>
                  <a:pt x="0" y="0"/>
                </a:lnTo>
              </a:path>
            </a:pathLst>
          </a:custGeom>
          <a:noFill/>
          <a:ln w="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98"/>
          <p:cNvSpPr/>
          <p:nvPr/>
        </p:nvSpPr>
        <p:spPr>
          <a:xfrm>
            <a:off x="6264720" y="2225160"/>
            <a:ext cx="360" cy="328320"/>
          </a:xfrm>
          <a:custGeom>
            <a:avLst/>
            <a:gdLst/>
            <a:ahLst/>
            <a:rect l="l" t="t" r="r" b="b"/>
            <a:pathLst>
              <a:path w="0" h="328825">
                <a:moveTo>
                  <a:pt x="0" y="0"/>
                </a:moveTo>
                <a:lnTo>
                  <a:pt x="0" y="328825"/>
                </a:lnTo>
              </a:path>
            </a:pathLst>
          </a:custGeom>
          <a:noFill/>
          <a:ln w="7920">
            <a:solidFill>
              <a:srgbClr val="e9eaf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9"/>
          <p:cNvSpPr/>
          <p:nvPr/>
        </p:nvSpPr>
        <p:spPr>
          <a:xfrm>
            <a:off x="6450120" y="2433240"/>
            <a:ext cx="360" cy="227880"/>
          </a:xfrm>
          <a:custGeom>
            <a:avLst/>
            <a:gdLst/>
            <a:ahLst/>
            <a:rect l="l" t="t" r="r" b="b"/>
            <a:pathLst>
              <a:path w="0" h="228106">
                <a:moveTo>
                  <a:pt x="0" y="0"/>
                </a:moveTo>
                <a:lnTo>
                  <a:pt x="0" y="228106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00"/>
          <p:cNvSpPr/>
          <p:nvPr/>
        </p:nvSpPr>
        <p:spPr>
          <a:xfrm>
            <a:off x="6450120" y="2433240"/>
            <a:ext cx="360" cy="227880"/>
          </a:xfrm>
          <a:custGeom>
            <a:avLst/>
            <a:gdLst/>
            <a:ahLst/>
            <a:rect l="l" t="t" r="r" b="b"/>
            <a:pathLst>
              <a:path w="0" h="228106">
                <a:moveTo>
                  <a:pt x="0" y="0"/>
                </a:moveTo>
                <a:lnTo>
                  <a:pt x="0" y="228106"/>
                </a:lnTo>
              </a:path>
            </a:pathLst>
          </a:custGeom>
          <a:noFill/>
          <a:ln w="7920">
            <a:solidFill>
              <a:srgbClr val="e9eaf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1"/>
          <p:cNvSpPr/>
          <p:nvPr/>
        </p:nvSpPr>
        <p:spPr>
          <a:xfrm>
            <a:off x="6026040" y="2203920"/>
            <a:ext cx="606600" cy="231840"/>
          </a:xfrm>
          <a:custGeom>
            <a:avLst/>
            <a:gdLst/>
            <a:ahLst/>
            <a:rect l="l" t="t" r="r" b="b"/>
            <a:pathLst>
              <a:path w="607098" h="232115">
                <a:moveTo>
                  <a:pt x="78690" y="46819"/>
                </a:moveTo>
                <a:lnTo>
                  <a:pt x="77233" y="47429"/>
                </a:lnTo>
                <a:lnTo>
                  <a:pt x="66490" y="50409"/>
                </a:lnTo>
                <a:lnTo>
                  <a:pt x="55090" y="51759"/>
                </a:lnTo>
                <a:lnTo>
                  <a:pt x="42886" y="51153"/>
                </a:lnTo>
                <a:lnTo>
                  <a:pt x="29734" y="48262"/>
                </a:lnTo>
                <a:lnTo>
                  <a:pt x="15487" y="42759"/>
                </a:lnTo>
                <a:lnTo>
                  <a:pt x="0" y="34317"/>
                </a:lnTo>
                <a:lnTo>
                  <a:pt x="78690" y="46819"/>
                </a:lnTo>
                <a:close/>
                <a:moveTo>
                  <a:pt x="607098" y="130765"/>
                </a:moveTo>
                <a:lnTo>
                  <a:pt x="565623" y="124176"/>
                </a:lnTo>
                <a:lnTo>
                  <a:pt x="571808" y="122336"/>
                </a:lnTo>
                <a:lnTo>
                  <a:pt x="582464" y="122048"/>
                </a:lnTo>
                <a:lnTo>
                  <a:pt x="594184" y="124734"/>
                </a:lnTo>
                <a:lnTo>
                  <a:pt x="607098" y="130765"/>
                </a:lnTo>
                <a:close/>
                <a:moveTo>
                  <a:pt x="562087" y="125228"/>
                </a:moveTo>
                <a:lnTo>
                  <a:pt x="553171" y="130355"/>
                </a:lnTo>
                <a:lnTo>
                  <a:pt x="544932" y="137347"/>
                </a:lnTo>
                <a:lnTo>
                  <a:pt x="537239" y="145834"/>
                </a:lnTo>
                <a:lnTo>
                  <a:pt x="529963" y="155447"/>
                </a:lnTo>
                <a:lnTo>
                  <a:pt x="522975" y="165815"/>
                </a:lnTo>
                <a:lnTo>
                  <a:pt x="516145" y="176569"/>
                </a:lnTo>
                <a:lnTo>
                  <a:pt x="509343" y="187339"/>
                </a:lnTo>
                <a:lnTo>
                  <a:pt x="502441" y="197755"/>
                </a:lnTo>
                <a:lnTo>
                  <a:pt x="495309" y="207448"/>
                </a:lnTo>
                <a:lnTo>
                  <a:pt x="487816" y="216047"/>
                </a:lnTo>
                <a:lnTo>
                  <a:pt x="479834" y="223183"/>
                </a:lnTo>
                <a:lnTo>
                  <a:pt x="471234" y="228486"/>
                </a:lnTo>
                <a:lnTo>
                  <a:pt x="461885" y="231587"/>
                </a:lnTo>
                <a:lnTo>
                  <a:pt x="451659" y="232115"/>
                </a:lnTo>
                <a:lnTo>
                  <a:pt x="440426" y="229701"/>
                </a:lnTo>
                <a:lnTo>
                  <a:pt x="428055" y="223975"/>
                </a:lnTo>
                <a:lnTo>
                  <a:pt x="415815" y="216190"/>
                </a:lnTo>
                <a:lnTo>
                  <a:pt x="404938" y="207874"/>
                </a:lnTo>
                <a:lnTo>
                  <a:pt x="395248" y="199071"/>
                </a:lnTo>
                <a:lnTo>
                  <a:pt x="386567" y="189827"/>
                </a:lnTo>
                <a:lnTo>
                  <a:pt x="378718" y="180184"/>
                </a:lnTo>
                <a:lnTo>
                  <a:pt x="371524" y="170188"/>
                </a:lnTo>
                <a:lnTo>
                  <a:pt x="364807" y="159883"/>
                </a:lnTo>
                <a:lnTo>
                  <a:pt x="358391" y="149312"/>
                </a:lnTo>
                <a:lnTo>
                  <a:pt x="352099" y="138521"/>
                </a:lnTo>
                <a:lnTo>
                  <a:pt x="345752" y="127552"/>
                </a:lnTo>
                <a:lnTo>
                  <a:pt x="339175" y="116451"/>
                </a:lnTo>
                <a:lnTo>
                  <a:pt x="332189" y="105262"/>
                </a:lnTo>
                <a:lnTo>
                  <a:pt x="324618" y="94029"/>
                </a:lnTo>
                <a:lnTo>
                  <a:pt x="317771" y="84801"/>
                </a:lnTo>
                <a:lnTo>
                  <a:pt x="565623" y="124176"/>
                </a:lnTo>
                <a:lnTo>
                  <a:pt x="562087" y="125228"/>
                </a:lnTo>
                <a:close/>
                <a:moveTo>
                  <a:pt x="317771" y="84801"/>
                </a:moveTo>
                <a:lnTo>
                  <a:pt x="78690" y="46819"/>
                </a:lnTo>
                <a:lnTo>
                  <a:pt x="87465" y="43146"/>
                </a:lnTo>
                <a:lnTo>
                  <a:pt x="97332" y="37888"/>
                </a:lnTo>
                <a:lnTo>
                  <a:pt x="106980" y="31983"/>
                </a:lnTo>
                <a:lnTo>
                  <a:pt x="116553" y="25757"/>
                </a:lnTo>
                <a:lnTo>
                  <a:pt x="126199" y="19538"/>
                </a:lnTo>
                <a:lnTo>
                  <a:pt x="136064" y="13653"/>
                </a:lnTo>
                <a:lnTo>
                  <a:pt x="146292" y="8429"/>
                </a:lnTo>
                <a:lnTo>
                  <a:pt x="157031" y="4194"/>
                </a:lnTo>
                <a:lnTo>
                  <a:pt x="168425" y="1275"/>
                </a:lnTo>
                <a:lnTo>
                  <a:pt x="180621" y="0"/>
                </a:lnTo>
                <a:lnTo>
                  <a:pt x="193765" y="695"/>
                </a:lnTo>
                <a:lnTo>
                  <a:pt x="208002" y="3687"/>
                </a:lnTo>
                <a:lnTo>
                  <a:pt x="223478" y="9306"/>
                </a:lnTo>
                <a:lnTo>
                  <a:pt x="240340" y="17876"/>
                </a:lnTo>
                <a:lnTo>
                  <a:pt x="256971" y="28180"/>
                </a:lnTo>
                <a:lnTo>
                  <a:pt x="271777" y="38749"/>
                </a:lnTo>
                <a:lnTo>
                  <a:pt x="284934" y="49539"/>
                </a:lnTo>
                <a:lnTo>
                  <a:pt x="296619" y="60507"/>
                </a:lnTo>
                <a:lnTo>
                  <a:pt x="307010" y="71607"/>
                </a:lnTo>
                <a:lnTo>
                  <a:pt x="316284" y="82796"/>
                </a:lnTo>
                <a:lnTo>
                  <a:pt x="317771" y="8480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2"/>
          <p:cNvSpPr/>
          <p:nvPr/>
        </p:nvSpPr>
        <p:spPr>
          <a:xfrm>
            <a:off x="6026040" y="2203920"/>
            <a:ext cx="606600" cy="231840"/>
          </a:xfrm>
          <a:custGeom>
            <a:avLst/>
            <a:gdLst/>
            <a:ahLst/>
            <a:rect l="l" t="t" r="r" b="b"/>
            <a:pathLst>
              <a:path w="607098" h="232115">
                <a:moveTo>
                  <a:pt x="0" y="34317"/>
                </a:moveTo>
                <a:lnTo>
                  <a:pt x="15487" y="42759"/>
                </a:lnTo>
                <a:lnTo>
                  <a:pt x="29734" y="48262"/>
                </a:lnTo>
                <a:lnTo>
                  <a:pt x="42886" y="51153"/>
                </a:lnTo>
                <a:lnTo>
                  <a:pt x="55090" y="51759"/>
                </a:lnTo>
                <a:lnTo>
                  <a:pt x="66490" y="50409"/>
                </a:lnTo>
                <a:lnTo>
                  <a:pt x="77233" y="47429"/>
                </a:lnTo>
                <a:lnTo>
                  <a:pt x="87465" y="43146"/>
                </a:lnTo>
                <a:lnTo>
                  <a:pt x="97332" y="37888"/>
                </a:lnTo>
                <a:lnTo>
                  <a:pt x="106980" y="31983"/>
                </a:lnTo>
                <a:lnTo>
                  <a:pt x="116553" y="25757"/>
                </a:lnTo>
                <a:lnTo>
                  <a:pt x="126199" y="19538"/>
                </a:lnTo>
                <a:lnTo>
                  <a:pt x="136064" y="13653"/>
                </a:lnTo>
                <a:lnTo>
                  <a:pt x="146292" y="8429"/>
                </a:lnTo>
                <a:lnTo>
                  <a:pt x="157031" y="4194"/>
                </a:lnTo>
                <a:lnTo>
                  <a:pt x="168425" y="1275"/>
                </a:lnTo>
                <a:lnTo>
                  <a:pt x="180621" y="0"/>
                </a:lnTo>
                <a:lnTo>
                  <a:pt x="193765" y="695"/>
                </a:lnTo>
                <a:lnTo>
                  <a:pt x="208002" y="3687"/>
                </a:lnTo>
                <a:lnTo>
                  <a:pt x="223478" y="9306"/>
                </a:lnTo>
                <a:lnTo>
                  <a:pt x="240340" y="17876"/>
                </a:lnTo>
                <a:lnTo>
                  <a:pt x="256971" y="28180"/>
                </a:lnTo>
                <a:lnTo>
                  <a:pt x="271777" y="38749"/>
                </a:lnTo>
                <a:lnTo>
                  <a:pt x="284934" y="49539"/>
                </a:lnTo>
                <a:lnTo>
                  <a:pt x="296619" y="60507"/>
                </a:lnTo>
                <a:lnTo>
                  <a:pt x="307010" y="71607"/>
                </a:lnTo>
                <a:lnTo>
                  <a:pt x="316284" y="82796"/>
                </a:lnTo>
                <a:lnTo>
                  <a:pt x="324618" y="94029"/>
                </a:lnTo>
                <a:lnTo>
                  <a:pt x="332189" y="105262"/>
                </a:lnTo>
                <a:lnTo>
                  <a:pt x="339175" y="116451"/>
                </a:lnTo>
                <a:lnTo>
                  <a:pt x="345752" y="127552"/>
                </a:lnTo>
                <a:lnTo>
                  <a:pt x="352099" y="138521"/>
                </a:lnTo>
                <a:lnTo>
                  <a:pt x="358391" y="149312"/>
                </a:lnTo>
                <a:lnTo>
                  <a:pt x="364807" y="159883"/>
                </a:lnTo>
                <a:lnTo>
                  <a:pt x="371524" y="170188"/>
                </a:lnTo>
                <a:lnTo>
                  <a:pt x="378718" y="180184"/>
                </a:lnTo>
                <a:lnTo>
                  <a:pt x="386567" y="189827"/>
                </a:lnTo>
                <a:lnTo>
                  <a:pt x="395248" y="199071"/>
                </a:lnTo>
                <a:lnTo>
                  <a:pt x="404938" y="207874"/>
                </a:lnTo>
                <a:lnTo>
                  <a:pt x="415815" y="216190"/>
                </a:lnTo>
                <a:lnTo>
                  <a:pt x="428055" y="223975"/>
                </a:lnTo>
                <a:lnTo>
                  <a:pt x="440426" y="229701"/>
                </a:lnTo>
                <a:lnTo>
                  <a:pt x="451659" y="232115"/>
                </a:lnTo>
                <a:lnTo>
                  <a:pt x="461885" y="231587"/>
                </a:lnTo>
                <a:lnTo>
                  <a:pt x="471234" y="228486"/>
                </a:lnTo>
                <a:lnTo>
                  <a:pt x="479834" y="223183"/>
                </a:lnTo>
                <a:lnTo>
                  <a:pt x="487816" y="216047"/>
                </a:lnTo>
                <a:lnTo>
                  <a:pt x="495309" y="207448"/>
                </a:lnTo>
                <a:lnTo>
                  <a:pt x="502441" y="197755"/>
                </a:lnTo>
                <a:lnTo>
                  <a:pt x="509343" y="187339"/>
                </a:lnTo>
                <a:lnTo>
                  <a:pt x="516145" y="176569"/>
                </a:lnTo>
                <a:lnTo>
                  <a:pt x="522975" y="165815"/>
                </a:lnTo>
                <a:lnTo>
                  <a:pt x="529963" y="155447"/>
                </a:lnTo>
                <a:lnTo>
                  <a:pt x="537239" y="145834"/>
                </a:lnTo>
                <a:lnTo>
                  <a:pt x="544932" y="137347"/>
                </a:lnTo>
                <a:lnTo>
                  <a:pt x="553171" y="130355"/>
                </a:lnTo>
                <a:lnTo>
                  <a:pt x="562087" y="125228"/>
                </a:lnTo>
                <a:lnTo>
                  <a:pt x="571808" y="122336"/>
                </a:lnTo>
                <a:lnTo>
                  <a:pt x="582464" y="122048"/>
                </a:lnTo>
                <a:lnTo>
                  <a:pt x="594184" y="124734"/>
                </a:lnTo>
                <a:lnTo>
                  <a:pt x="607098" y="130765"/>
                </a:lnTo>
              </a:path>
            </a:pathLst>
          </a:custGeom>
          <a:noFill/>
          <a:ln w="8640">
            <a:solidFill>
              <a:srgbClr val="e9eaf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03"/>
          <p:cNvSpPr/>
          <p:nvPr/>
        </p:nvSpPr>
        <p:spPr>
          <a:xfrm>
            <a:off x="6250320" y="2207520"/>
            <a:ext cx="28440" cy="34560"/>
          </a:xfrm>
          <a:custGeom>
            <a:avLst/>
            <a:gdLst/>
            <a:ahLst/>
            <a:rect l="l" t="t" r="r" b="b"/>
            <a:pathLst>
              <a:path w="28654" h="35050">
                <a:moveTo>
                  <a:pt x="24461" y="11666"/>
                </a:moveTo>
                <a:lnTo>
                  <a:pt x="28654" y="25517"/>
                </a:lnTo>
                <a:lnTo>
                  <a:pt x="24789" y="34844"/>
                </a:lnTo>
                <a:lnTo>
                  <a:pt x="24456" y="35050"/>
                </a:lnTo>
                <a:lnTo>
                  <a:pt x="15050" y="34456"/>
                </a:lnTo>
                <a:lnTo>
                  <a:pt x="5344" y="25240"/>
                </a:lnTo>
                <a:lnTo>
                  <a:pt x="4193" y="23382"/>
                </a:lnTo>
                <a:lnTo>
                  <a:pt x="0" y="9532"/>
                </a:lnTo>
                <a:lnTo>
                  <a:pt x="3864" y="205"/>
                </a:lnTo>
                <a:lnTo>
                  <a:pt x="4197" y="0"/>
                </a:lnTo>
                <a:lnTo>
                  <a:pt x="13603" y="593"/>
                </a:lnTo>
                <a:lnTo>
                  <a:pt x="23309" y="9808"/>
                </a:lnTo>
                <a:lnTo>
                  <a:pt x="24461" y="11666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4"/>
          <p:cNvSpPr/>
          <p:nvPr/>
        </p:nvSpPr>
        <p:spPr>
          <a:xfrm>
            <a:off x="6627960" y="2323080"/>
            <a:ext cx="28440" cy="34920"/>
          </a:xfrm>
          <a:custGeom>
            <a:avLst/>
            <a:gdLst/>
            <a:ahLst/>
            <a:rect l="l" t="t" r="r" b="b"/>
            <a:pathLst>
              <a:path w="28723" h="35272">
                <a:moveTo>
                  <a:pt x="24560" y="11787"/>
                </a:moveTo>
                <a:lnTo>
                  <a:pt x="28723" y="25654"/>
                </a:lnTo>
                <a:lnTo>
                  <a:pt x="24883" y="35020"/>
                </a:lnTo>
                <a:lnTo>
                  <a:pt x="24476" y="35272"/>
                </a:lnTo>
                <a:lnTo>
                  <a:pt x="15071" y="34665"/>
                </a:lnTo>
                <a:lnTo>
                  <a:pt x="5381" y="25457"/>
                </a:lnTo>
                <a:lnTo>
                  <a:pt x="4163" y="23484"/>
                </a:lnTo>
                <a:lnTo>
                  <a:pt x="0" y="9617"/>
                </a:lnTo>
                <a:lnTo>
                  <a:pt x="3840" y="252"/>
                </a:lnTo>
                <a:lnTo>
                  <a:pt x="4247" y="0"/>
                </a:lnTo>
                <a:lnTo>
                  <a:pt x="13652" y="607"/>
                </a:lnTo>
                <a:lnTo>
                  <a:pt x="23342" y="9814"/>
                </a:lnTo>
                <a:lnTo>
                  <a:pt x="24560" y="11787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5"/>
          <p:cNvSpPr/>
          <p:nvPr/>
        </p:nvSpPr>
        <p:spPr>
          <a:xfrm>
            <a:off x="6444360" y="2417760"/>
            <a:ext cx="28440" cy="34920"/>
          </a:xfrm>
          <a:custGeom>
            <a:avLst/>
            <a:gdLst/>
            <a:ahLst/>
            <a:rect l="l" t="t" r="r" b="b"/>
            <a:pathLst>
              <a:path w="28723" h="35272">
                <a:moveTo>
                  <a:pt x="24560" y="11787"/>
                </a:moveTo>
                <a:lnTo>
                  <a:pt x="28723" y="25655"/>
                </a:lnTo>
                <a:lnTo>
                  <a:pt x="24883" y="35020"/>
                </a:lnTo>
                <a:lnTo>
                  <a:pt x="24475" y="35272"/>
                </a:lnTo>
                <a:lnTo>
                  <a:pt x="15071" y="34665"/>
                </a:lnTo>
                <a:lnTo>
                  <a:pt x="5381" y="25457"/>
                </a:lnTo>
                <a:lnTo>
                  <a:pt x="4163" y="23484"/>
                </a:lnTo>
                <a:lnTo>
                  <a:pt x="0" y="9617"/>
                </a:lnTo>
                <a:lnTo>
                  <a:pt x="3840" y="252"/>
                </a:lnTo>
                <a:lnTo>
                  <a:pt x="4247" y="0"/>
                </a:lnTo>
                <a:lnTo>
                  <a:pt x="13651" y="607"/>
                </a:lnTo>
                <a:lnTo>
                  <a:pt x="23341" y="9814"/>
                </a:lnTo>
                <a:lnTo>
                  <a:pt x="24560" y="11787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6"/>
          <p:cNvSpPr/>
          <p:nvPr/>
        </p:nvSpPr>
        <p:spPr>
          <a:xfrm>
            <a:off x="6018480" y="2225880"/>
            <a:ext cx="28440" cy="34920"/>
          </a:xfrm>
          <a:custGeom>
            <a:avLst/>
            <a:gdLst/>
            <a:ahLst/>
            <a:rect l="l" t="t" r="r" b="b"/>
            <a:pathLst>
              <a:path w="28724" h="35272">
                <a:moveTo>
                  <a:pt x="24560" y="11788"/>
                </a:moveTo>
                <a:lnTo>
                  <a:pt x="28724" y="25655"/>
                </a:lnTo>
                <a:lnTo>
                  <a:pt x="24883" y="35020"/>
                </a:lnTo>
                <a:lnTo>
                  <a:pt x="24476" y="35272"/>
                </a:lnTo>
                <a:lnTo>
                  <a:pt x="15072" y="34666"/>
                </a:lnTo>
                <a:lnTo>
                  <a:pt x="5382" y="25459"/>
                </a:lnTo>
                <a:lnTo>
                  <a:pt x="4163" y="23485"/>
                </a:lnTo>
                <a:lnTo>
                  <a:pt x="0" y="9618"/>
                </a:lnTo>
                <a:lnTo>
                  <a:pt x="3840" y="252"/>
                </a:lnTo>
                <a:lnTo>
                  <a:pt x="4248" y="0"/>
                </a:lnTo>
                <a:lnTo>
                  <a:pt x="13652" y="607"/>
                </a:lnTo>
                <a:lnTo>
                  <a:pt x="23342" y="9815"/>
                </a:lnTo>
                <a:lnTo>
                  <a:pt x="24560" y="11788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7"/>
          <p:cNvSpPr/>
          <p:nvPr/>
        </p:nvSpPr>
        <p:spPr>
          <a:xfrm>
            <a:off x="6011640" y="1765080"/>
            <a:ext cx="37440" cy="155880"/>
          </a:xfrm>
          <a:custGeom>
            <a:avLst/>
            <a:gdLst/>
            <a:ahLst/>
            <a:rect l="l" t="t" r="r" b="b"/>
            <a:pathLst>
              <a:path w="37932" h="156321">
                <a:moveTo>
                  <a:pt x="31329" y="154185"/>
                </a:moveTo>
                <a:lnTo>
                  <a:pt x="6472" y="139815"/>
                </a:lnTo>
                <a:lnTo>
                  <a:pt x="2453" y="136890"/>
                </a:lnTo>
                <a:lnTo>
                  <a:pt x="51" y="132229"/>
                </a:lnTo>
                <a:lnTo>
                  <a:pt x="0" y="127257"/>
                </a:lnTo>
                <a:lnTo>
                  <a:pt x="0" y="2200"/>
                </a:lnTo>
                <a:lnTo>
                  <a:pt x="2977" y="0"/>
                </a:lnTo>
                <a:lnTo>
                  <a:pt x="6472" y="2071"/>
                </a:lnTo>
                <a:lnTo>
                  <a:pt x="31329" y="16440"/>
                </a:lnTo>
                <a:lnTo>
                  <a:pt x="35342" y="19373"/>
                </a:lnTo>
                <a:lnTo>
                  <a:pt x="37743" y="24027"/>
                </a:lnTo>
                <a:lnTo>
                  <a:pt x="37801" y="28998"/>
                </a:lnTo>
                <a:lnTo>
                  <a:pt x="37801" y="149265"/>
                </a:lnTo>
                <a:lnTo>
                  <a:pt x="37932" y="153861"/>
                </a:lnTo>
                <a:lnTo>
                  <a:pt x="35083" y="156321"/>
                </a:lnTo>
                <a:lnTo>
                  <a:pt x="31329" y="154185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08"/>
          <p:cNvSpPr/>
          <p:nvPr/>
        </p:nvSpPr>
        <p:spPr>
          <a:xfrm>
            <a:off x="6068880" y="1674000"/>
            <a:ext cx="37440" cy="280440"/>
          </a:xfrm>
          <a:custGeom>
            <a:avLst/>
            <a:gdLst/>
            <a:ahLst/>
            <a:rect l="l" t="t" r="r" b="b"/>
            <a:pathLst>
              <a:path w="37931" h="280667">
                <a:moveTo>
                  <a:pt x="31393" y="278595"/>
                </a:moveTo>
                <a:lnTo>
                  <a:pt x="6472" y="264549"/>
                </a:lnTo>
                <a:lnTo>
                  <a:pt x="2459" y="261591"/>
                </a:lnTo>
                <a:lnTo>
                  <a:pt x="58" y="256918"/>
                </a:lnTo>
                <a:lnTo>
                  <a:pt x="0" y="251927"/>
                </a:lnTo>
                <a:lnTo>
                  <a:pt x="0" y="2200"/>
                </a:lnTo>
                <a:lnTo>
                  <a:pt x="2977" y="0"/>
                </a:lnTo>
                <a:lnTo>
                  <a:pt x="6472" y="2071"/>
                </a:lnTo>
                <a:lnTo>
                  <a:pt x="31393" y="16440"/>
                </a:lnTo>
                <a:lnTo>
                  <a:pt x="35510" y="19464"/>
                </a:lnTo>
                <a:lnTo>
                  <a:pt x="37917" y="24279"/>
                </a:lnTo>
                <a:lnTo>
                  <a:pt x="37866" y="29386"/>
                </a:lnTo>
                <a:lnTo>
                  <a:pt x="37866" y="273611"/>
                </a:lnTo>
                <a:lnTo>
                  <a:pt x="37931" y="278465"/>
                </a:lnTo>
                <a:lnTo>
                  <a:pt x="35018" y="280667"/>
                </a:lnTo>
                <a:lnTo>
                  <a:pt x="31393" y="278595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9"/>
          <p:cNvSpPr/>
          <p:nvPr/>
        </p:nvSpPr>
        <p:spPr>
          <a:xfrm>
            <a:off x="6183720" y="1763640"/>
            <a:ext cx="37440" cy="256680"/>
          </a:xfrm>
          <a:custGeom>
            <a:avLst/>
            <a:gdLst/>
            <a:ahLst/>
            <a:rect l="l" t="t" r="r" b="b"/>
            <a:pathLst>
              <a:path w="37801" h="256911">
                <a:moveTo>
                  <a:pt x="31328" y="254839"/>
                </a:moveTo>
                <a:lnTo>
                  <a:pt x="6472" y="240470"/>
                </a:lnTo>
                <a:lnTo>
                  <a:pt x="2440" y="237524"/>
                </a:lnTo>
                <a:lnTo>
                  <a:pt x="38" y="232844"/>
                </a:lnTo>
                <a:lnTo>
                  <a:pt x="0" y="227847"/>
                </a:lnTo>
                <a:lnTo>
                  <a:pt x="0" y="2200"/>
                </a:lnTo>
                <a:lnTo>
                  <a:pt x="2912" y="0"/>
                </a:lnTo>
                <a:lnTo>
                  <a:pt x="6472" y="2071"/>
                </a:lnTo>
                <a:lnTo>
                  <a:pt x="31328" y="16440"/>
                </a:lnTo>
                <a:lnTo>
                  <a:pt x="35341" y="19399"/>
                </a:lnTo>
                <a:lnTo>
                  <a:pt x="37742" y="24072"/>
                </a:lnTo>
                <a:lnTo>
                  <a:pt x="37801" y="29063"/>
                </a:lnTo>
                <a:lnTo>
                  <a:pt x="37801" y="254710"/>
                </a:lnTo>
                <a:lnTo>
                  <a:pt x="34824" y="256911"/>
                </a:lnTo>
                <a:lnTo>
                  <a:pt x="31328" y="254839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0"/>
          <p:cNvSpPr/>
          <p:nvPr/>
        </p:nvSpPr>
        <p:spPr>
          <a:xfrm>
            <a:off x="6240960" y="1834920"/>
            <a:ext cx="37440" cy="218520"/>
          </a:xfrm>
          <a:custGeom>
            <a:avLst/>
            <a:gdLst/>
            <a:ahLst/>
            <a:rect l="l" t="t" r="r" b="b"/>
            <a:pathLst>
              <a:path w="37866" h="219044">
                <a:moveTo>
                  <a:pt x="31264" y="216973"/>
                </a:moveTo>
                <a:lnTo>
                  <a:pt x="6472" y="202603"/>
                </a:lnTo>
                <a:lnTo>
                  <a:pt x="2459" y="199671"/>
                </a:lnTo>
                <a:lnTo>
                  <a:pt x="58" y="195017"/>
                </a:lnTo>
                <a:lnTo>
                  <a:pt x="0" y="190045"/>
                </a:lnTo>
                <a:lnTo>
                  <a:pt x="0" y="2200"/>
                </a:lnTo>
                <a:lnTo>
                  <a:pt x="2976" y="0"/>
                </a:lnTo>
                <a:lnTo>
                  <a:pt x="6472" y="2071"/>
                </a:lnTo>
                <a:lnTo>
                  <a:pt x="31329" y="16441"/>
                </a:lnTo>
                <a:lnTo>
                  <a:pt x="35361" y="19386"/>
                </a:lnTo>
                <a:lnTo>
                  <a:pt x="37763" y="24066"/>
                </a:lnTo>
                <a:lnTo>
                  <a:pt x="37801" y="29063"/>
                </a:lnTo>
                <a:lnTo>
                  <a:pt x="37801" y="211989"/>
                </a:lnTo>
                <a:lnTo>
                  <a:pt x="37866" y="216843"/>
                </a:lnTo>
                <a:lnTo>
                  <a:pt x="34953" y="219044"/>
                </a:lnTo>
                <a:lnTo>
                  <a:pt x="31264" y="216973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11"/>
          <p:cNvSpPr/>
          <p:nvPr/>
        </p:nvSpPr>
        <p:spPr>
          <a:xfrm>
            <a:off x="6355080" y="1992600"/>
            <a:ext cx="37440" cy="126720"/>
          </a:xfrm>
          <a:custGeom>
            <a:avLst/>
            <a:gdLst/>
            <a:ahLst/>
            <a:rect l="l" t="t" r="r" b="b"/>
            <a:pathLst>
              <a:path w="37969" h="127064">
                <a:moveTo>
                  <a:pt x="31367" y="124992"/>
                </a:moveTo>
                <a:lnTo>
                  <a:pt x="6512" y="110622"/>
                </a:lnTo>
                <a:lnTo>
                  <a:pt x="2401" y="107593"/>
                </a:lnTo>
                <a:lnTo>
                  <a:pt x="0" y="102777"/>
                </a:lnTo>
                <a:lnTo>
                  <a:pt x="38" y="97676"/>
                </a:lnTo>
                <a:lnTo>
                  <a:pt x="38" y="2200"/>
                </a:lnTo>
                <a:lnTo>
                  <a:pt x="3016" y="0"/>
                </a:lnTo>
                <a:lnTo>
                  <a:pt x="6512" y="2071"/>
                </a:lnTo>
                <a:lnTo>
                  <a:pt x="31367" y="16441"/>
                </a:lnTo>
                <a:lnTo>
                  <a:pt x="35400" y="19386"/>
                </a:lnTo>
                <a:lnTo>
                  <a:pt x="37802" y="24066"/>
                </a:lnTo>
                <a:lnTo>
                  <a:pt x="37841" y="29063"/>
                </a:lnTo>
                <a:lnTo>
                  <a:pt x="37841" y="119684"/>
                </a:lnTo>
                <a:lnTo>
                  <a:pt x="37969" y="124863"/>
                </a:lnTo>
                <a:lnTo>
                  <a:pt x="34862" y="127064"/>
                </a:lnTo>
                <a:lnTo>
                  <a:pt x="31367" y="12499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12"/>
          <p:cNvSpPr/>
          <p:nvPr/>
        </p:nvSpPr>
        <p:spPr>
          <a:xfrm>
            <a:off x="6412320" y="1809000"/>
            <a:ext cx="37440" cy="343440"/>
          </a:xfrm>
          <a:custGeom>
            <a:avLst/>
            <a:gdLst/>
            <a:ahLst/>
            <a:rect l="l" t="t" r="r" b="b"/>
            <a:pathLst>
              <a:path w="37931" h="343648">
                <a:moveTo>
                  <a:pt x="31394" y="341577"/>
                </a:moveTo>
                <a:lnTo>
                  <a:pt x="6473" y="327207"/>
                </a:lnTo>
                <a:lnTo>
                  <a:pt x="2460" y="324249"/>
                </a:lnTo>
                <a:lnTo>
                  <a:pt x="58" y="319576"/>
                </a:lnTo>
                <a:lnTo>
                  <a:pt x="0" y="314585"/>
                </a:lnTo>
                <a:lnTo>
                  <a:pt x="0" y="2265"/>
                </a:lnTo>
                <a:lnTo>
                  <a:pt x="2977" y="0"/>
                </a:lnTo>
                <a:lnTo>
                  <a:pt x="6473" y="2135"/>
                </a:lnTo>
                <a:lnTo>
                  <a:pt x="31394" y="16506"/>
                </a:lnTo>
                <a:lnTo>
                  <a:pt x="35426" y="19425"/>
                </a:lnTo>
                <a:lnTo>
                  <a:pt x="37828" y="24086"/>
                </a:lnTo>
                <a:lnTo>
                  <a:pt x="37867" y="29063"/>
                </a:lnTo>
                <a:lnTo>
                  <a:pt x="37867" y="336464"/>
                </a:lnTo>
                <a:lnTo>
                  <a:pt x="37931" y="341448"/>
                </a:lnTo>
                <a:lnTo>
                  <a:pt x="35018" y="343648"/>
                </a:lnTo>
                <a:lnTo>
                  <a:pt x="31394" y="341577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13"/>
          <p:cNvSpPr/>
          <p:nvPr/>
        </p:nvSpPr>
        <p:spPr>
          <a:xfrm>
            <a:off x="6552000" y="2106360"/>
            <a:ext cx="37440" cy="126720"/>
          </a:xfrm>
          <a:custGeom>
            <a:avLst/>
            <a:gdLst/>
            <a:ahLst/>
            <a:rect l="l" t="t" r="r" b="b"/>
            <a:pathLst>
              <a:path w="37931" h="127064">
                <a:moveTo>
                  <a:pt x="31393" y="124992"/>
                </a:moveTo>
                <a:lnTo>
                  <a:pt x="6473" y="110363"/>
                </a:lnTo>
                <a:lnTo>
                  <a:pt x="2460" y="107405"/>
                </a:lnTo>
                <a:lnTo>
                  <a:pt x="58" y="102732"/>
                </a:lnTo>
                <a:lnTo>
                  <a:pt x="0" y="97741"/>
                </a:lnTo>
                <a:lnTo>
                  <a:pt x="0" y="2265"/>
                </a:lnTo>
                <a:lnTo>
                  <a:pt x="2977" y="0"/>
                </a:lnTo>
                <a:lnTo>
                  <a:pt x="6473" y="2136"/>
                </a:lnTo>
                <a:lnTo>
                  <a:pt x="31393" y="16506"/>
                </a:lnTo>
                <a:lnTo>
                  <a:pt x="35426" y="19425"/>
                </a:lnTo>
                <a:lnTo>
                  <a:pt x="37828" y="24086"/>
                </a:lnTo>
                <a:lnTo>
                  <a:pt x="37866" y="29063"/>
                </a:lnTo>
                <a:lnTo>
                  <a:pt x="37866" y="119684"/>
                </a:lnTo>
                <a:lnTo>
                  <a:pt x="37931" y="124863"/>
                </a:lnTo>
                <a:lnTo>
                  <a:pt x="35018" y="127064"/>
                </a:lnTo>
                <a:lnTo>
                  <a:pt x="31393" y="12499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14"/>
          <p:cNvSpPr/>
          <p:nvPr/>
        </p:nvSpPr>
        <p:spPr>
          <a:xfrm>
            <a:off x="6609600" y="2110320"/>
            <a:ext cx="37800" cy="155880"/>
          </a:xfrm>
          <a:custGeom>
            <a:avLst/>
            <a:gdLst/>
            <a:ahLst/>
            <a:rect l="l" t="t" r="r" b="b"/>
            <a:pathLst>
              <a:path w="37996" h="156322">
                <a:moveTo>
                  <a:pt x="31393" y="154250"/>
                </a:moveTo>
                <a:lnTo>
                  <a:pt x="6473" y="139880"/>
                </a:lnTo>
                <a:lnTo>
                  <a:pt x="2440" y="136961"/>
                </a:lnTo>
                <a:lnTo>
                  <a:pt x="38" y="132301"/>
                </a:lnTo>
                <a:lnTo>
                  <a:pt x="0" y="127322"/>
                </a:lnTo>
                <a:lnTo>
                  <a:pt x="0" y="2265"/>
                </a:lnTo>
                <a:lnTo>
                  <a:pt x="2912" y="0"/>
                </a:lnTo>
                <a:lnTo>
                  <a:pt x="6473" y="2135"/>
                </a:lnTo>
                <a:lnTo>
                  <a:pt x="31393" y="16506"/>
                </a:lnTo>
                <a:lnTo>
                  <a:pt x="35413" y="19431"/>
                </a:lnTo>
                <a:lnTo>
                  <a:pt x="37815" y="24092"/>
                </a:lnTo>
                <a:lnTo>
                  <a:pt x="37867" y="29063"/>
                </a:lnTo>
                <a:lnTo>
                  <a:pt x="37867" y="149266"/>
                </a:lnTo>
                <a:lnTo>
                  <a:pt x="37996" y="154120"/>
                </a:lnTo>
                <a:lnTo>
                  <a:pt x="35018" y="156322"/>
                </a:lnTo>
                <a:lnTo>
                  <a:pt x="31393" y="15425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15"/>
          <p:cNvSpPr/>
          <p:nvPr/>
        </p:nvSpPr>
        <p:spPr>
          <a:xfrm>
            <a:off x="5938560" y="3169800"/>
            <a:ext cx="1520640" cy="877680"/>
          </a:xfrm>
          <a:custGeom>
            <a:avLst/>
            <a:gdLst/>
            <a:ahLst/>
            <a:rect l="l" t="t" r="r" b="b"/>
            <a:pathLst>
              <a:path w="1520820" h="878055">
                <a:moveTo>
                  <a:pt x="640691" y="878055"/>
                </a:moveTo>
                <a:lnTo>
                  <a:pt x="0" y="508127"/>
                </a:lnTo>
                <a:lnTo>
                  <a:pt x="880127" y="0"/>
                </a:lnTo>
                <a:lnTo>
                  <a:pt x="1520820" y="369864"/>
                </a:lnTo>
                <a:lnTo>
                  <a:pt x="640691" y="878055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16"/>
          <p:cNvSpPr/>
          <p:nvPr/>
        </p:nvSpPr>
        <p:spPr>
          <a:xfrm>
            <a:off x="5961960" y="3156840"/>
            <a:ext cx="1520640" cy="877680"/>
          </a:xfrm>
          <a:custGeom>
            <a:avLst/>
            <a:gdLst/>
            <a:ahLst/>
            <a:rect l="l" t="t" r="r" b="b"/>
            <a:pathLst>
              <a:path w="1520820" h="878055">
                <a:moveTo>
                  <a:pt x="21101" y="496022"/>
                </a:moveTo>
                <a:lnTo>
                  <a:pt x="880192" y="0"/>
                </a:lnTo>
                <a:lnTo>
                  <a:pt x="1499717" y="357760"/>
                </a:lnTo>
                <a:lnTo>
                  <a:pt x="1520820" y="345591"/>
                </a:lnTo>
                <a:lnTo>
                  <a:pt x="1520820" y="369929"/>
                </a:lnTo>
                <a:lnTo>
                  <a:pt x="640692" y="878055"/>
                </a:lnTo>
                <a:lnTo>
                  <a:pt x="0" y="508191"/>
                </a:lnTo>
                <a:lnTo>
                  <a:pt x="0" y="483853"/>
                </a:lnTo>
                <a:lnTo>
                  <a:pt x="21101" y="496022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17"/>
          <p:cNvSpPr/>
          <p:nvPr/>
        </p:nvSpPr>
        <p:spPr>
          <a:xfrm>
            <a:off x="5961960" y="3132360"/>
            <a:ext cx="1520640" cy="877680"/>
          </a:xfrm>
          <a:custGeom>
            <a:avLst/>
            <a:gdLst/>
            <a:ahLst/>
            <a:rect l="l" t="t" r="r" b="b"/>
            <a:pathLst>
              <a:path w="1520820" h="878055">
                <a:moveTo>
                  <a:pt x="640692" y="878055"/>
                </a:moveTo>
                <a:lnTo>
                  <a:pt x="0" y="508191"/>
                </a:lnTo>
                <a:lnTo>
                  <a:pt x="880192" y="0"/>
                </a:lnTo>
                <a:lnTo>
                  <a:pt x="1520820" y="369929"/>
                </a:lnTo>
                <a:lnTo>
                  <a:pt x="640692" y="878055"/>
                </a:lnTo>
                <a:close/>
              </a:path>
            </a:pathLst>
          </a:custGeom>
          <a:solidFill>
            <a:srgbClr val="fafa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18"/>
          <p:cNvSpPr/>
          <p:nvPr/>
        </p:nvSpPr>
        <p:spPr>
          <a:xfrm>
            <a:off x="6779880" y="3215520"/>
            <a:ext cx="564120" cy="325440"/>
          </a:xfrm>
          <a:custGeom>
            <a:avLst/>
            <a:gdLst/>
            <a:ahLst/>
            <a:rect l="l" t="t" r="r" b="b"/>
            <a:pathLst>
              <a:path w="564636" h="325978">
                <a:moveTo>
                  <a:pt x="513693" y="325978"/>
                </a:moveTo>
                <a:lnTo>
                  <a:pt x="0" y="29386"/>
                </a:lnTo>
                <a:lnTo>
                  <a:pt x="50877" y="0"/>
                </a:lnTo>
                <a:lnTo>
                  <a:pt x="564636" y="296591"/>
                </a:lnTo>
                <a:lnTo>
                  <a:pt x="513693" y="325978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19"/>
          <p:cNvSpPr/>
          <p:nvPr/>
        </p:nvSpPr>
        <p:spPr>
          <a:xfrm>
            <a:off x="6725880" y="3261600"/>
            <a:ext cx="538920" cy="311040"/>
          </a:xfrm>
          <a:custGeom>
            <a:avLst/>
            <a:gdLst/>
            <a:ahLst/>
            <a:rect l="l" t="t" r="r" b="b"/>
            <a:pathLst>
              <a:path w="539131" h="311284">
                <a:moveTo>
                  <a:pt x="513693" y="311284"/>
                </a:moveTo>
                <a:lnTo>
                  <a:pt x="0" y="14693"/>
                </a:lnTo>
                <a:lnTo>
                  <a:pt x="25438" y="0"/>
                </a:lnTo>
                <a:lnTo>
                  <a:pt x="539131" y="296591"/>
                </a:lnTo>
                <a:lnTo>
                  <a:pt x="513693" y="311284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20"/>
          <p:cNvSpPr/>
          <p:nvPr/>
        </p:nvSpPr>
        <p:spPr>
          <a:xfrm>
            <a:off x="6683760" y="3286080"/>
            <a:ext cx="538920" cy="311040"/>
          </a:xfrm>
          <a:custGeom>
            <a:avLst/>
            <a:gdLst/>
            <a:ahLst/>
            <a:rect l="l" t="t" r="r" b="b"/>
            <a:pathLst>
              <a:path w="539131" h="311284">
                <a:moveTo>
                  <a:pt x="513693" y="311284"/>
                </a:moveTo>
                <a:lnTo>
                  <a:pt x="0" y="14693"/>
                </a:lnTo>
                <a:lnTo>
                  <a:pt x="25438" y="0"/>
                </a:lnTo>
                <a:lnTo>
                  <a:pt x="539131" y="296590"/>
                </a:lnTo>
                <a:lnTo>
                  <a:pt x="513693" y="311284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21"/>
          <p:cNvSpPr/>
          <p:nvPr/>
        </p:nvSpPr>
        <p:spPr>
          <a:xfrm>
            <a:off x="6642000" y="3310200"/>
            <a:ext cx="538920" cy="311040"/>
          </a:xfrm>
          <a:custGeom>
            <a:avLst/>
            <a:gdLst/>
            <a:ahLst/>
            <a:rect l="l" t="t" r="r" b="b"/>
            <a:pathLst>
              <a:path w="539131" h="311284">
                <a:moveTo>
                  <a:pt x="513693" y="311284"/>
                </a:moveTo>
                <a:lnTo>
                  <a:pt x="0" y="14693"/>
                </a:lnTo>
                <a:lnTo>
                  <a:pt x="25438" y="0"/>
                </a:lnTo>
                <a:lnTo>
                  <a:pt x="539131" y="296590"/>
                </a:lnTo>
                <a:lnTo>
                  <a:pt x="513693" y="311284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2"/>
          <p:cNvSpPr/>
          <p:nvPr/>
        </p:nvSpPr>
        <p:spPr>
          <a:xfrm>
            <a:off x="6333840" y="3473280"/>
            <a:ext cx="564120" cy="325440"/>
          </a:xfrm>
          <a:custGeom>
            <a:avLst/>
            <a:gdLst/>
            <a:ahLst/>
            <a:rect l="l" t="t" r="r" b="b"/>
            <a:pathLst>
              <a:path w="564571" h="325977">
                <a:moveTo>
                  <a:pt x="513759" y="325977"/>
                </a:moveTo>
                <a:lnTo>
                  <a:pt x="0" y="29387"/>
                </a:lnTo>
                <a:lnTo>
                  <a:pt x="50942" y="0"/>
                </a:lnTo>
                <a:lnTo>
                  <a:pt x="564571" y="296590"/>
                </a:lnTo>
                <a:lnTo>
                  <a:pt x="513759" y="325977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3"/>
          <p:cNvSpPr/>
          <p:nvPr/>
        </p:nvSpPr>
        <p:spPr>
          <a:xfrm>
            <a:off x="6279840" y="3519360"/>
            <a:ext cx="503640" cy="290520"/>
          </a:xfrm>
          <a:custGeom>
            <a:avLst/>
            <a:gdLst/>
            <a:ahLst/>
            <a:rect l="l" t="t" r="r" b="b"/>
            <a:pathLst>
              <a:path w="503984" h="291023">
                <a:moveTo>
                  <a:pt x="478545" y="291023"/>
                </a:moveTo>
                <a:lnTo>
                  <a:pt x="0" y="14693"/>
                </a:lnTo>
                <a:lnTo>
                  <a:pt x="25438" y="0"/>
                </a:lnTo>
                <a:lnTo>
                  <a:pt x="503984" y="276329"/>
                </a:lnTo>
                <a:lnTo>
                  <a:pt x="478545" y="291023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24"/>
          <p:cNvSpPr/>
          <p:nvPr/>
        </p:nvSpPr>
        <p:spPr>
          <a:xfrm>
            <a:off x="6237720" y="3543480"/>
            <a:ext cx="494280" cy="285120"/>
          </a:xfrm>
          <a:custGeom>
            <a:avLst/>
            <a:gdLst/>
            <a:ahLst/>
            <a:rect l="l" t="t" r="r" b="b"/>
            <a:pathLst>
              <a:path w="494468" h="285457">
                <a:moveTo>
                  <a:pt x="469029" y="285457"/>
                </a:moveTo>
                <a:lnTo>
                  <a:pt x="0" y="14693"/>
                </a:lnTo>
                <a:lnTo>
                  <a:pt x="25438" y="0"/>
                </a:lnTo>
                <a:lnTo>
                  <a:pt x="494468" y="270764"/>
                </a:lnTo>
                <a:lnTo>
                  <a:pt x="469029" y="285457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25"/>
          <p:cNvSpPr/>
          <p:nvPr/>
        </p:nvSpPr>
        <p:spPr>
          <a:xfrm>
            <a:off x="6195960" y="3567600"/>
            <a:ext cx="421560" cy="243360"/>
          </a:xfrm>
          <a:custGeom>
            <a:avLst/>
            <a:gdLst/>
            <a:ahLst/>
            <a:rect l="l" t="t" r="r" b="b"/>
            <a:pathLst>
              <a:path w="421907" h="243642">
                <a:moveTo>
                  <a:pt x="396468" y="243642"/>
                </a:moveTo>
                <a:lnTo>
                  <a:pt x="0" y="14693"/>
                </a:lnTo>
                <a:lnTo>
                  <a:pt x="25437" y="0"/>
                </a:lnTo>
                <a:lnTo>
                  <a:pt x="421907" y="228948"/>
                </a:lnTo>
                <a:lnTo>
                  <a:pt x="396468" y="24364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26"/>
          <p:cNvSpPr/>
          <p:nvPr/>
        </p:nvSpPr>
        <p:spPr>
          <a:xfrm>
            <a:off x="6445080" y="3355920"/>
            <a:ext cx="286200" cy="165240"/>
          </a:xfrm>
          <a:custGeom>
            <a:avLst/>
            <a:gdLst/>
            <a:ahLst/>
            <a:rect l="l" t="t" r="r" b="b"/>
            <a:pathLst>
              <a:path w="286622" h="165448">
                <a:moveTo>
                  <a:pt x="143310" y="165448"/>
                </a:moveTo>
                <a:lnTo>
                  <a:pt x="0" y="82724"/>
                </a:lnTo>
                <a:lnTo>
                  <a:pt x="143310" y="0"/>
                </a:lnTo>
                <a:lnTo>
                  <a:pt x="286622" y="82724"/>
                </a:lnTo>
                <a:lnTo>
                  <a:pt x="143310" y="165448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27"/>
          <p:cNvSpPr/>
          <p:nvPr/>
        </p:nvSpPr>
        <p:spPr>
          <a:xfrm>
            <a:off x="6630120" y="3462840"/>
            <a:ext cx="286200" cy="165240"/>
          </a:xfrm>
          <a:custGeom>
            <a:avLst/>
            <a:gdLst/>
            <a:ahLst/>
            <a:rect l="l" t="t" r="r" b="b"/>
            <a:pathLst>
              <a:path w="286622" h="165513">
                <a:moveTo>
                  <a:pt x="143311" y="165513"/>
                </a:moveTo>
                <a:lnTo>
                  <a:pt x="0" y="82789"/>
                </a:lnTo>
                <a:lnTo>
                  <a:pt x="143311" y="0"/>
                </a:lnTo>
                <a:lnTo>
                  <a:pt x="286622" y="82789"/>
                </a:lnTo>
                <a:lnTo>
                  <a:pt x="143311" y="165513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28"/>
          <p:cNvSpPr/>
          <p:nvPr/>
        </p:nvSpPr>
        <p:spPr>
          <a:xfrm>
            <a:off x="6815520" y="3569760"/>
            <a:ext cx="286200" cy="165240"/>
          </a:xfrm>
          <a:custGeom>
            <a:avLst/>
            <a:gdLst/>
            <a:ahLst/>
            <a:rect l="l" t="t" r="r" b="b"/>
            <a:pathLst>
              <a:path w="286622" h="165512">
                <a:moveTo>
                  <a:pt x="143310" y="165512"/>
                </a:moveTo>
                <a:lnTo>
                  <a:pt x="0" y="82723"/>
                </a:lnTo>
                <a:lnTo>
                  <a:pt x="143310" y="0"/>
                </a:lnTo>
                <a:lnTo>
                  <a:pt x="286622" y="82789"/>
                </a:lnTo>
                <a:lnTo>
                  <a:pt x="143310" y="16551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29"/>
          <p:cNvSpPr/>
          <p:nvPr/>
        </p:nvSpPr>
        <p:spPr>
          <a:xfrm>
            <a:off x="5685120" y="898560"/>
            <a:ext cx="138600" cy="203040"/>
          </a:xfrm>
          <a:custGeom>
            <a:avLst/>
            <a:gdLst/>
            <a:ahLst/>
            <a:rect l="l" t="t" r="r" b="b"/>
            <a:pathLst>
              <a:path w="139050" h="203396">
                <a:moveTo>
                  <a:pt x="59862" y="202512"/>
                </a:moveTo>
                <a:lnTo>
                  <a:pt x="45663" y="199999"/>
                </a:lnTo>
                <a:lnTo>
                  <a:pt x="33237" y="196195"/>
                </a:lnTo>
                <a:lnTo>
                  <a:pt x="22767" y="191436"/>
                </a:lnTo>
                <a:lnTo>
                  <a:pt x="14438" y="186059"/>
                </a:lnTo>
                <a:lnTo>
                  <a:pt x="8436" y="180401"/>
                </a:lnTo>
                <a:lnTo>
                  <a:pt x="2425" y="168968"/>
                </a:lnTo>
                <a:lnTo>
                  <a:pt x="0" y="156473"/>
                </a:lnTo>
                <a:lnTo>
                  <a:pt x="145" y="143080"/>
                </a:lnTo>
                <a:lnTo>
                  <a:pt x="2893" y="130276"/>
                </a:lnTo>
                <a:lnTo>
                  <a:pt x="7392" y="120822"/>
                </a:lnTo>
                <a:lnTo>
                  <a:pt x="14470" y="109733"/>
                </a:lnTo>
                <a:lnTo>
                  <a:pt x="20230" y="98822"/>
                </a:lnTo>
                <a:lnTo>
                  <a:pt x="24119" y="87128"/>
                </a:lnTo>
                <a:lnTo>
                  <a:pt x="25586" y="73689"/>
                </a:lnTo>
                <a:lnTo>
                  <a:pt x="25580" y="72405"/>
                </a:lnTo>
                <a:lnTo>
                  <a:pt x="48883" y="6445"/>
                </a:lnTo>
                <a:lnTo>
                  <a:pt x="54058" y="2600"/>
                </a:lnTo>
                <a:lnTo>
                  <a:pt x="63234" y="140"/>
                </a:lnTo>
                <a:lnTo>
                  <a:pt x="74841" y="0"/>
                </a:lnTo>
                <a:lnTo>
                  <a:pt x="87311" y="3114"/>
                </a:lnTo>
                <a:lnTo>
                  <a:pt x="99076" y="10416"/>
                </a:lnTo>
                <a:lnTo>
                  <a:pt x="108567" y="22842"/>
                </a:lnTo>
                <a:lnTo>
                  <a:pt x="110699" y="27612"/>
                </a:lnTo>
                <a:lnTo>
                  <a:pt x="113022" y="36740"/>
                </a:lnTo>
                <a:lnTo>
                  <a:pt x="114556" y="48761"/>
                </a:lnTo>
                <a:lnTo>
                  <a:pt x="115691" y="62507"/>
                </a:lnTo>
                <a:lnTo>
                  <a:pt x="116820" y="76810"/>
                </a:lnTo>
                <a:lnTo>
                  <a:pt x="118332" y="90501"/>
                </a:lnTo>
                <a:lnTo>
                  <a:pt x="119568" y="97843"/>
                </a:lnTo>
                <a:lnTo>
                  <a:pt x="123430" y="111654"/>
                </a:lnTo>
                <a:lnTo>
                  <a:pt x="128287" y="123508"/>
                </a:lnTo>
                <a:lnTo>
                  <a:pt x="133188" y="134488"/>
                </a:lnTo>
                <a:lnTo>
                  <a:pt x="137183" y="145679"/>
                </a:lnTo>
                <a:lnTo>
                  <a:pt x="138145" y="149627"/>
                </a:lnTo>
                <a:lnTo>
                  <a:pt x="139050" y="159490"/>
                </a:lnTo>
                <a:lnTo>
                  <a:pt x="137454" y="170408"/>
                </a:lnTo>
                <a:lnTo>
                  <a:pt x="132546" y="181282"/>
                </a:lnTo>
                <a:lnTo>
                  <a:pt x="123518" y="191010"/>
                </a:lnTo>
                <a:lnTo>
                  <a:pt x="109559" y="198494"/>
                </a:lnTo>
                <a:lnTo>
                  <a:pt x="92835" y="202316"/>
                </a:lnTo>
                <a:lnTo>
                  <a:pt x="75647" y="203396"/>
                </a:lnTo>
                <a:lnTo>
                  <a:pt x="59862" y="202512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30"/>
          <p:cNvSpPr/>
          <p:nvPr/>
        </p:nvSpPr>
        <p:spPr>
          <a:xfrm>
            <a:off x="5695200" y="896400"/>
            <a:ext cx="66240" cy="81720"/>
          </a:xfrm>
          <a:custGeom>
            <a:avLst/>
            <a:gdLst/>
            <a:ahLst/>
            <a:rect l="l" t="t" r="r" b="b"/>
            <a:pathLst>
              <a:path w="66700" h="82100">
                <a:moveTo>
                  <a:pt x="66700" y="2224"/>
                </a:moveTo>
                <a:lnTo>
                  <a:pt x="66179" y="3238"/>
                </a:lnTo>
                <a:lnTo>
                  <a:pt x="62357" y="10576"/>
                </a:lnTo>
                <a:lnTo>
                  <a:pt x="55715" y="23070"/>
                </a:lnTo>
                <a:lnTo>
                  <a:pt x="47315" y="38414"/>
                </a:lnTo>
                <a:lnTo>
                  <a:pt x="38219" y="54297"/>
                </a:lnTo>
                <a:lnTo>
                  <a:pt x="29489" y="68411"/>
                </a:lnTo>
                <a:lnTo>
                  <a:pt x="22187" y="78449"/>
                </a:lnTo>
                <a:lnTo>
                  <a:pt x="17376" y="82100"/>
                </a:lnTo>
                <a:lnTo>
                  <a:pt x="14392" y="81177"/>
                </a:lnTo>
                <a:lnTo>
                  <a:pt x="6490" y="71374"/>
                </a:lnTo>
                <a:lnTo>
                  <a:pt x="1647" y="57503"/>
                </a:lnTo>
                <a:lnTo>
                  <a:pt x="1220" y="55823"/>
                </a:lnTo>
                <a:lnTo>
                  <a:pt x="0" y="43343"/>
                </a:lnTo>
                <a:lnTo>
                  <a:pt x="2050" y="31167"/>
                </a:lnTo>
                <a:lnTo>
                  <a:pt x="7191" y="19926"/>
                </a:lnTo>
                <a:lnTo>
                  <a:pt x="15240" y="10251"/>
                </a:lnTo>
                <a:lnTo>
                  <a:pt x="22489" y="5266"/>
                </a:lnTo>
                <a:lnTo>
                  <a:pt x="37430" y="577"/>
                </a:lnTo>
                <a:lnTo>
                  <a:pt x="51735" y="0"/>
                </a:lnTo>
                <a:lnTo>
                  <a:pt x="62470" y="1295"/>
                </a:lnTo>
                <a:lnTo>
                  <a:pt x="66700" y="2224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31"/>
          <p:cNvSpPr/>
          <p:nvPr/>
        </p:nvSpPr>
        <p:spPr>
          <a:xfrm>
            <a:off x="5708520" y="985680"/>
            <a:ext cx="81360" cy="91800"/>
          </a:xfrm>
          <a:custGeom>
            <a:avLst/>
            <a:gdLst/>
            <a:ahLst/>
            <a:rect l="l" t="t" r="r" b="b"/>
            <a:pathLst>
              <a:path w="81624" h="91982">
                <a:moveTo>
                  <a:pt x="0" y="64535"/>
                </a:moveTo>
                <a:lnTo>
                  <a:pt x="1669" y="49830"/>
                </a:lnTo>
                <a:lnTo>
                  <a:pt x="8125" y="38332"/>
                </a:lnTo>
                <a:lnTo>
                  <a:pt x="14794" y="30996"/>
                </a:lnTo>
                <a:lnTo>
                  <a:pt x="18661" y="30247"/>
                </a:lnTo>
                <a:lnTo>
                  <a:pt x="21989" y="30247"/>
                </a:lnTo>
                <a:lnTo>
                  <a:pt x="25309" y="30487"/>
                </a:lnTo>
                <a:lnTo>
                  <a:pt x="26409" y="13269"/>
                </a:lnTo>
                <a:lnTo>
                  <a:pt x="42266" y="7796"/>
                </a:lnTo>
                <a:lnTo>
                  <a:pt x="56914" y="2836"/>
                </a:lnTo>
                <a:lnTo>
                  <a:pt x="65005" y="123"/>
                </a:lnTo>
                <a:lnTo>
                  <a:pt x="65376" y="0"/>
                </a:lnTo>
                <a:lnTo>
                  <a:pt x="64868" y="9247"/>
                </a:lnTo>
                <a:lnTo>
                  <a:pt x="64040" y="26972"/>
                </a:lnTo>
                <a:lnTo>
                  <a:pt x="63943" y="38149"/>
                </a:lnTo>
                <a:lnTo>
                  <a:pt x="64600" y="40779"/>
                </a:lnTo>
                <a:lnTo>
                  <a:pt x="77869" y="43303"/>
                </a:lnTo>
                <a:lnTo>
                  <a:pt x="81624" y="46410"/>
                </a:lnTo>
                <a:lnTo>
                  <a:pt x="80684" y="52374"/>
                </a:lnTo>
                <a:lnTo>
                  <a:pt x="74547" y="63700"/>
                </a:lnTo>
                <a:lnTo>
                  <a:pt x="65525" y="76563"/>
                </a:lnTo>
                <a:lnTo>
                  <a:pt x="55927" y="87141"/>
                </a:lnTo>
                <a:lnTo>
                  <a:pt x="50554" y="90944"/>
                </a:lnTo>
                <a:lnTo>
                  <a:pt x="40924" y="91982"/>
                </a:lnTo>
                <a:lnTo>
                  <a:pt x="28131" y="89059"/>
                </a:lnTo>
                <a:lnTo>
                  <a:pt x="15089" y="82911"/>
                </a:lnTo>
                <a:lnTo>
                  <a:pt x="4715" y="74272"/>
                </a:lnTo>
                <a:lnTo>
                  <a:pt x="0" y="64535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32"/>
          <p:cNvSpPr/>
          <p:nvPr/>
        </p:nvSpPr>
        <p:spPr>
          <a:xfrm>
            <a:off x="5565960" y="1022400"/>
            <a:ext cx="156600" cy="221400"/>
          </a:xfrm>
          <a:custGeom>
            <a:avLst/>
            <a:gdLst/>
            <a:ahLst/>
            <a:rect l="l" t="t" r="r" b="b"/>
            <a:pathLst>
              <a:path w="157006" h="221828">
                <a:moveTo>
                  <a:pt x="3883" y="199496"/>
                </a:moveTo>
                <a:lnTo>
                  <a:pt x="1812" y="198590"/>
                </a:lnTo>
                <a:lnTo>
                  <a:pt x="0" y="194835"/>
                </a:lnTo>
                <a:lnTo>
                  <a:pt x="4660" y="193606"/>
                </a:lnTo>
                <a:lnTo>
                  <a:pt x="10680" y="193021"/>
                </a:lnTo>
                <a:lnTo>
                  <a:pt x="16602" y="191649"/>
                </a:lnTo>
                <a:lnTo>
                  <a:pt x="22266" y="189528"/>
                </a:lnTo>
                <a:lnTo>
                  <a:pt x="27704" y="187068"/>
                </a:lnTo>
                <a:lnTo>
                  <a:pt x="31134" y="184478"/>
                </a:lnTo>
                <a:lnTo>
                  <a:pt x="29904" y="183961"/>
                </a:lnTo>
                <a:lnTo>
                  <a:pt x="28674" y="183443"/>
                </a:lnTo>
                <a:lnTo>
                  <a:pt x="25632" y="185126"/>
                </a:lnTo>
                <a:lnTo>
                  <a:pt x="20195" y="184737"/>
                </a:lnTo>
                <a:lnTo>
                  <a:pt x="14758" y="184349"/>
                </a:lnTo>
                <a:lnTo>
                  <a:pt x="9644" y="180853"/>
                </a:lnTo>
                <a:lnTo>
                  <a:pt x="9709" y="178264"/>
                </a:lnTo>
                <a:lnTo>
                  <a:pt x="9773" y="175675"/>
                </a:lnTo>
                <a:lnTo>
                  <a:pt x="10874" y="176970"/>
                </a:lnTo>
                <a:lnTo>
                  <a:pt x="16181" y="176517"/>
                </a:lnTo>
                <a:lnTo>
                  <a:pt x="21820" y="175131"/>
                </a:lnTo>
                <a:lnTo>
                  <a:pt x="27555" y="174158"/>
                </a:lnTo>
                <a:lnTo>
                  <a:pt x="33335" y="173604"/>
                </a:lnTo>
                <a:lnTo>
                  <a:pt x="39058" y="173823"/>
                </a:lnTo>
                <a:lnTo>
                  <a:pt x="44779" y="173146"/>
                </a:lnTo>
                <a:lnTo>
                  <a:pt x="50294" y="171598"/>
                </a:lnTo>
                <a:lnTo>
                  <a:pt x="57077" y="166770"/>
                </a:lnTo>
                <a:lnTo>
                  <a:pt x="66080" y="156991"/>
                </a:lnTo>
                <a:lnTo>
                  <a:pt x="75684" y="144643"/>
                </a:lnTo>
                <a:lnTo>
                  <a:pt x="79034" y="139944"/>
                </a:lnTo>
                <a:lnTo>
                  <a:pt x="85863" y="129180"/>
                </a:lnTo>
                <a:lnTo>
                  <a:pt x="92019" y="118034"/>
                </a:lnTo>
                <a:lnTo>
                  <a:pt x="97484" y="106538"/>
                </a:lnTo>
                <a:lnTo>
                  <a:pt x="102245" y="94724"/>
                </a:lnTo>
                <a:lnTo>
                  <a:pt x="104537" y="88161"/>
                </a:lnTo>
                <a:lnTo>
                  <a:pt x="107785" y="76407"/>
                </a:lnTo>
                <a:lnTo>
                  <a:pt x="111135" y="62724"/>
                </a:lnTo>
                <a:lnTo>
                  <a:pt x="114494" y="48512"/>
                </a:lnTo>
                <a:lnTo>
                  <a:pt x="117770" y="35172"/>
                </a:lnTo>
                <a:lnTo>
                  <a:pt x="120869" y="24104"/>
                </a:lnTo>
                <a:lnTo>
                  <a:pt x="131208" y="5963"/>
                </a:lnTo>
                <a:lnTo>
                  <a:pt x="141727" y="371"/>
                </a:lnTo>
                <a:lnTo>
                  <a:pt x="144929" y="0"/>
                </a:lnTo>
                <a:lnTo>
                  <a:pt x="154371" y="5751"/>
                </a:lnTo>
                <a:lnTo>
                  <a:pt x="157006" y="19042"/>
                </a:lnTo>
                <a:lnTo>
                  <a:pt x="156320" y="23690"/>
                </a:lnTo>
                <a:lnTo>
                  <a:pt x="154667" y="30219"/>
                </a:lnTo>
                <a:lnTo>
                  <a:pt x="152215" y="39097"/>
                </a:lnTo>
                <a:lnTo>
                  <a:pt x="149020" y="49890"/>
                </a:lnTo>
                <a:lnTo>
                  <a:pt x="145138" y="62163"/>
                </a:lnTo>
                <a:lnTo>
                  <a:pt x="140625" y="75481"/>
                </a:lnTo>
                <a:lnTo>
                  <a:pt x="135537" y="89408"/>
                </a:lnTo>
                <a:lnTo>
                  <a:pt x="129929" y="103512"/>
                </a:lnTo>
                <a:lnTo>
                  <a:pt x="123857" y="117355"/>
                </a:lnTo>
                <a:lnTo>
                  <a:pt x="117377" y="130505"/>
                </a:lnTo>
                <a:lnTo>
                  <a:pt x="110545" y="142526"/>
                </a:lnTo>
                <a:lnTo>
                  <a:pt x="103437" y="152956"/>
                </a:lnTo>
                <a:lnTo>
                  <a:pt x="95587" y="162993"/>
                </a:lnTo>
                <a:lnTo>
                  <a:pt x="87087" y="172468"/>
                </a:lnTo>
                <a:lnTo>
                  <a:pt x="77967" y="181349"/>
                </a:lnTo>
                <a:lnTo>
                  <a:pt x="68258" y="189605"/>
                </a:lnTo>
                <a:lnTo>
                  <a:pt x="68029" y="189786"/>
                </a:lnTo>
                <a:lnTo>
                  <a:pt x="63745" y="194293"/>
                </a:lnTo>
                <a:lnTo>
                  <a:pt x="59705" y="199026"/>
                </a:lnTo>
                <a:lnTo>
                  <a:pt x="55925" y="203962"/>
                </a:lnTo>
                <a:lnTo>
                  <a:pt x="46417" y="212578"/>
                </a:lnTo>
                <a:lnTo>
                  <a:pt x="35149" y="218664"/>
                </a:lnTo>
                <a:lnTo>
                  <a:pt x="32105" y="219756"/>
                </a:lnTo>
                <a:lnTo>
                  <a:pt x="24079" y="221828"/>
                </a:lnTo>
                <a:lnTo>
                  <a:pt x="20713" y="221310"/>
                </a:lnTo>
                <a:lnTo>
                  <a:pt x="19160" y="219756"/>
                </a:lnTo>
                <a:lnTo>
                  <a:pt x="17606" y="218203"/>
                </a:lnTo>
                <a:lnTo>
                  <a:pt x="18447" y="216002"/>
                </a:lnTo>
                <a:lnTo>
                  <a:pt x="21942" y="214578"/>
                </a:lnTo>
                <a:lnTo>
                  <a:pt x="27658" y="212889"/>
                </a:lnTo>
                <a:lnTo>
                  <a:pt x="32966" y="210047"/>
                </a:lnTo>
                <a:lnTo>
                  <a:pt x="37542" y="206227"/>
                </a:lnTo>
                <a:lnTo>
                  <a:pt x="30099" y="209659"/>
                </a:lnTo>
                <a:lnTo>
                  <a:pt x="25373" y="211277"/>
                </a:lnTo>
                <a:lnTo>
                  <a:pt x="21198" y="212728"/>
                </a:lnTo>
                <a:lnTo>
                  <a:pt x="16842" y="213600"/>
                </a:lnTo>
                <a:lnTo>
                  <a:pt x="12428" y="213866"/>
                </a:lnTo>
                <a:lnTo>
                  <a:pt x="7961" y="213866"/>
                </a:lnTo>
                <a:lnTo>
                  <a:pt x="3365" y="208752"/>
                </a:lnTo>
                <a:lnTo>
                  <a:pt x="6860" y="207393"/>
                </a:lnTo>
                <a:lnTo>
                  <a:pt x="10356" y="206034"/>
                </a:lnTo>
                <a:lnTo>
                  <a:pt x="13333" y="205710"/>
                </a:lnTo>
                <a:lnTo>
                  <a:pt x="20454" y="203186"/>
                </a:lnTo>
                <a:lnTo>
                  <a:pt x="24105" y="201882"/>
                </a:lnTo>
                <a:lnTo>
                  <a:pt x="27568" y="200097"/>
                </a:lnTo>
                <a:lnTo>
                  <a:pt x="30745" y="197878"/>
                </a:lnTo>
                <a:lnTo>
                  <a:pt x="25962" y="199287"/>
                </a:lnTo>
                <a:lnTo>
                  <a:pt x="21069" y="200304"/>
                </a:lnTo>
                <a:lnTo>
                  <a:pt x="16117" y="200920"/>
                </a:lnTo>
                <a:lnTo>
                  <a:pt x="11987" y="201594"/>
                </a:lnTo>
                <a:lnTo>
                  <a:pt x="7747" y="201101"/>
                </a:lnTo>
                <a:lnTo>
                  <a:pt x="3883" y="199496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33"/>
          <p:cNvSpPr/>
          <p:nvPr/>
        </p:nvSpPr>
        <p:spPr>
          <a:xfrm>
            <a:off x="5684400" y="1015920"/>
            <a:ext cx="119520" cy="158040"/>
          </a:xfrm>
          <a:custGeom>
            <a:avLst/>
            <a:gdLst/>
            <a:ahLst/>
            <a:rect l="l" t="t" r="r" b="b"/>
            <a:pathLst>
              <a:path w="119953" h="158290">
                <a:moveTo>
                  <a:pt x="44379" y="3608"/>
                </a:moveTo>
                <a:lnTo>
                  <a:pt x="39058" y="12193"/>
                </a:lnTo>
                <a:lnTo>
                  <a:pt x="34480" y="23818"/>
                </a:lnTo>
                <a:lnTo>
                  <a:pt x="34153" y="36286"/>
                </a:lnTo>
                <a:lnTo>
                  <a:pt x="39489" y="45569"/>
                </a:lnTo>
                <a:lnTo>
                  <a:pt x="57728" y="38441"/>
                </a:lnTo>
                <a:lnTo>
                  <a:pt x="70766" y="30843"/>
                </a:lnTo>
                <a:lnTo>
                  <a:pt x="80124" y="23441"/>
                </a:lnTo>
                <a:lnTo>
                  <a:pt x="87318" y="16902"/>
                </a:lnTo>
                <a:lnTo>
                  <a:pt x="93867" y="11892"/>
                </a:lnTo>
                <a:lnTo>
                  <a:pt x="108805" y="16061"/>
                </a:lnTo>
                <a:lnTo>
                  <a:pt x="117291" y="23481"/>
                </a:lnTo>
                <a:lnTo>
                  <a:pt x="119368" y="36392"/>
                </a:lnTo>
                <a:lnTo>
                  <a:pt x="119953" y="48986"/>
                </a:lnTo>
                <a:lnTo>
                  <a:pt x="119180" y="61557"/>
                </a:lnTo>
                <a:lnTo>
                  <a:pt x="117056" y="73993"/>
                </a:lnTo>
                <a:lnTo>
                  <a:pt x="114575" y="83176"/>
                </a:lnTo>
                <a:lnTo>
                  <a:pt x="110279" y="95672"/>
                </a:lnTo>
                <a:lnTo>
                  <a:pt x="105947" y="109805"/>
                </a:lnTo>
                <a:lnTo>
                  <a:pt x="101741" y="124272"/>
                </a:lnTo>
                <a:lnTo>
                  <a:pt x="97821" y="137768"/>
                </a:lnTo>
                <a:lnTo>
                  <a:pt x="94350" y="148992"/>
                </a:lnTo>
                <a:lnTo>
                  <a:pt x="91488" y="156640"/>
                </a:lnTo>
                <a:lnTo>
                  <a:pt x="91207" y="157227"/>
                </a:lnTo>
                <a:lnTo>
                  <a:pt x="78541" y="158290"/>
                </a:lnTo>
                <a:lnTo>
                  <a:pt x="65910" y="157974"/>
                </a:lnTo>
                <a:lnTo>
                  <a:pt x="53425" y="156298"/>
                </a:lnTo>
                <a:lnTo>
                  <a:pt x="41196" y="153285"/>
                </a:lnTo>
                <a:lnTo>
                  <a:pt x="29332" y="148957"/>
                </a:lnTo>
                <a:lnTo>
                  <a:pt x="17943" y="143334"/>
                </a:lnTo>
                <a:lnTo>
                  <a:pt x="16466" y="136715"/>
                </a:lnTo>
                <a:lnTo>
                  <a:pt x="15781" y="122538"/>
                </a:lnTo>
                <a:lnTo>
                  <a:pt x="15045" y="105630"/>
                </a:lnTo>
                <a:lnTo>
                  <a:pt x="14592" y="91490"/>
                </a:lnTo>
                <a:lnTo>
                  <a:pt x="14568" y="89779"/>
                </a:lnTo>
                <a:lnTo>
                  <a:pt x="6500" y="81047"/>
                </a:lnTo>
                <a:lnTo>
                  <a:pt x="1771" y="71997"/>
                </a:lnTo>
                <a:lnTo>
                  <a:pt x="0" y="62719"/>
                </a:lnTo>
                <a:lnTo>
                  <a:pt x="804" y="53304"/>
                </a:lnTo>
                <a:lnTo>
                  <a:pt x="3804" y="43841"/>
                </a:lnTo>
                <a:lnTo>
                  <a:pt x="8618" y="34421"/>
                </a:lnTo>
                <a:lnTo>
                  <a:pt x="14865" y="25135"/>
                </a:lnTo>
                <a:lnTo>
                  <a:pt x="22164" y="16072"/>
                </a:lnTo>
                <a:lnTo>
                  <a:pt x="30133" y="7324"/>
                </a:lnTo>
                <a:lnTo>
                  <a:pt x="37093" y="258"/>
                </a:lnTo>
                <a:lnTo>
                  <a:pt x="40369" y="0"/>
                </a:lnTo>
                <a:lnTo>
                  <a:pt x="43657" y="0"/>
                </a:lnTo>
                <a:lnTo>
                  <a:pt x="46932" y="258"/>
                </a:lnTo>
                <a:lnTo>
                  <a:pt x="44379" y="3608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34"/>
          <p:cNvSpPr/>
          <p:nvPr/>
        </p:nvSpPr>
        <p:spPr>
          <a:xfrm>
            <a:off x="5706000" y="902880"/>
            <a:ext cx="87840" cy="108360"/>
          </a:xfrm>
          <a:custGeom>
            <a:avLst/>
            <a:gdLst/>
            <a:ahLst/>
            <a:rect l="l" t="t" r="r" b="b"/>
            <a:pathLst>
              <a:path w="88146" h="108681">
                <a:moveTo>
                  <a:pt x="1710" y="38837"/>
                </a:moveTo>
                <a:lnTo>
                  <a:pt x="5676" y="25232"/>
                </a:lnTo>
                <a:lnTo>
                  <a:pt x="12762" y="13859"/>
                </a:lnTo>
                <a:lnTo>
                  <a:pt x="22638" y="5443"/>
                </a:lnTo>
                <a:lnTo>
                  <a:pt x="34974" y="710"/>
                </a:lnTo>
                <a:lnTo>
                  <a:pt x="45402" y="0"/>
                </a:lnTo>
                <a:lnTo>
                  <a:pt x="59067" y="2921"/>
                </a:lnTo>
                <a:lnTo>
                  <a:pt x="70800" y="9581"/>
                </a:lnTo>
                <a:lnTo>
                  <a:pt x="79975" y="19279"/>
                </a:lnTo>
                <a:lnTo>
                  <a:pt x="85965" y="31313"/>
                </a:lnTo>
                <a:lnTo>
                  <a:pt x="88146" y="44981"/>
                </a:lnTo>
                <a:lnTo>
                  <a:pt x="88072" y="47806"/>
                </a:lnTo>
                <a:lnTo>
                  <a:pt x="88065" y="47954"/>
                </a:lnTo>
                <a:lnTo>
                  <a:pt x="85318" y="60902"/>
                </a:lnTo>
                <a:lnTo>
                  <a:pt x="79083" y="72321"/>
                </a:lnTo>
                <a:lnTo>
                  <a:pt x="69768" y="81564"/>
                </a:lnTo>
                <a:lnTo>
                  <a:pt x="68122" y="82724"/>
                </a:lnTo>
                <a:lnTo>
                  <a:pt x="67307" y="86197"/>
                </a:lnTo>
                <a:lnTo>
                  <a:pt x="66090" y="89564"/>
                </a:lnTo>
                <a:lnTo>
                  <a:pt x="64498" y="92757"/>
                </a:lnTo>
                <a:lnTo>
                  <a:pt x="53626" y="100677"/>
                </a:lnTo>
                <a:lnTo>
                  <a:pt x="39920" y="106099"/>
                </a:lnTo>
                <a:lnTo>
                  <a:pt x="28472" y="108575"/>
                </a:lnTo>
                <a:lnTo>
                  <a:pt x="26695" y="108681"/>
                </a:lnTo>
                <a:lnTo>
                  <a:pt x="20223" y="108681"/>
                </a:lnTo>
                <a:lnTo>
                  <a:pt x="14914" y="102855"/>
                </a:lnTo>
                <a:lnTo>
                  <a:pt x="8959" y="93081"/>
                </a:lnTo>
                <a:lnTo>
                  <a:pt x="2846" y="79321"/>
                </a:lnTo>
                <a:lnTo>
                  <a:pt x="227" y="65760"/>
                </a:lnTo>
                <a:lnTo>
                  <a:pt x="0" y="53311"/>
                </a:lnTo>
                <a:lnTo>
                  <a:pt x="1061" y="42886"/>
                </a:lnTo>
                <a:lnTo>
                  <a:pt x="1710" y="38837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35"/>
          <p:cNvSpPr/>
          <p:nvPr/>
        </p:nvSpPr>
        <p:spPr>
          <a:xfrm>
            <a:off x="5709240" y="902160"/>
            <a:ext cx="88200" cy="83160"/>
          </a:xfrm>
          <a:custGeom>
            <a:avLst/>
            <a:gdLst/>
            <a:ahLst/>
            <a:rect l="l" t="t" r="r" b="b"/>
            <a:pathLst>
              <a:path w="88420" h="83392">
                <a:moveTo>
                  <a:pt x="3348" y="23454"/>
                </a:moveTo>
                <a:lnTo>
                  <a:pt x="0" y="25135"/>
                </a:lnTo>
                <a:lnTo>
                  <a:pt x="7046" y="14419"/>
                </a:lnTo>
                <a:lnTo>
                  <a:pt x="16627" y="6420"/>
                </a:lnTo>
                <a:lnTo>
                  <a:pt x="28015" y="1496"/>
                </a:lnTo>
                <a:lnTo>
                  <a:pt x="40481" y="0"/>
                </a:lnTo>
                <a:lnTo>
                  <a:pt x="49194" y="1120"/>
                </a:lnTo>
                <a:lnTo>
                  <a:pt x="63158" y="4672"/>
                </a:lnTo>
                <a:lnTo>
                  <a:pt x="74512" y="10695"/>
                </a:lnTo>
                <a:lnTo>
                  <a:pt x="82235" y="20849"/>
                </a:lnTo>
                <a:lnTo>
                  <a:pt x="83760" y="25200"/>
                </a:lnTo>
                <a:lnTo>
                  <a:pt x="86534" y="37181"/>
                </a:lnTo>
                <a:lnTo>
                  <a:pt x="88420" y="51007"/>
                </a:lnTo>
                <a:lnTo>
                  <a:pt x="88054" y="63197"/>
                </a:lnTo>
                <a:lnTo>
                  <a:pt x="87061" y="66627"/>
                </a:lnTo>
                <a:lnTo>
                  <a:pt x="84666" y="73099"/>
                </a:lnTo>
                <a:lnTo>
                  <a:pt x="64665" y="83392"/>
                </a:lnTo>
                <a:lnTo>
                  <a:pt x="61732" y="79499"/>
                </a:lnTo>
                <a:lnTo>
                  <a:pt x="57885" y="66151"/>
                </a:lnTo>
                <a:lnTo>
                  <a:pt x="58192" y="52839"/>
                </a:lnTo>
                <a:lnTo>
                  <a:pt x="58108" y="49763"/>
                </a:lnTo>
                <a:lnTo>
                  <a:pt x="57136" y="46775"/>
                </a:lnTo>
                <a:lnTo>
                  <a:pt x="55408" y="44230"/>
                </a:lnTo>
                <a:lnTo>
                  <a:pt x="54139" y="42080"/>
                </a:lnTo>
                <a:lnTo>
                  <a:pt x="53221" y="39742"/>
                </a:lnTo>
                <a:lnTo>
                  <a:pt x="52689" y="37304"/>
                </a:lnTo>
                <a:lnTo>
                  <a:pt x="50308" y="31168"/>
                </a:lnTo>
                <a:lnTo>
                  <a:pt x="45679" y="26168"/>
                </a:lnTo>
                <a:lnTo>
                  <a:pt x="39743" y="23323"/>
                </a:lnTo>
                <a:lnTo>
                  <a:pt x="27688" y="19916"/>
                </a:lnTo>
                <a:lnTo>
                  <a:pt x="15311" y="19971"/>
                </a:lnTo>
                <a:lnTo>
                  <a:pt x="3348" y="23454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36"/>
          <p:cNvSpPr/>
          <p:nvPr/>
        </p:nvSpPr>
        <p:spPr>
          <a:xfrm>
            <a:off x="5601600" y="1449720"/>
            <a:ext cx="71280" cy="52560"/>
          </a:xfrm>
          <a:custGeom>
            <a:avLst/>
            <a:gdLst/>
            <a:ahLst/>
            <a:rect l="l" t="t" r="r" b="b"/>
            <a:pathLst>
              <a:path w="71526" h="53053">
                <a:moveTo>
                  <a:pt x="8155" y="30357"/>
                </a:moveTo>
                <a:lnTo>
                  <a:pt x="13334" y="26279"/>
                </a:lnTo>
                <a:lnTo>
                  <a:pt x="13677" y="26045"/>
                </a:lnTo>
                <a:lnTo>
                  <a:pt x="24048" y="18702"/>
                </a:lnTo>
                <a:lnTo>
                  <a:pt x="34142" y="10988"/>
                </a:lnTo>
                <a:lnTo>
                  <a:pt x="43951" y="2912"/>
                </a:lnTo>
                <a:lnTo>
                  <a:pt x="44598" y="2265"/>
                </a:lnTo>
                <a:lnTo>
                  <a:pt x="57609" y="6667"/>
                </a:lnTo>
                <a:lnTo>
                  <a:pt x="65959" y="194"/>
                </a:lnTo>
                <a:lnTo>
                  <a:pt x="67448" y="0"/>
                </a:lnTo>
                <a:lnTo>
                  <a:pt x="71526" y="15664"/>
                </a:lnTo>
                <a:lnTo>
                  <a:pt x="70943" y="19806"/>
                </a:lnTo>
                <a:lnTo>
                  <a:pt x="70102" y="27315"/>
                </a:lnTo>
                <a:lnTo>
                  <a:pt x="64405" y="29193"/>
                </a:lnTo>
                <a:lnTo>
                  <a:pt x="58709" y="32752"/>
                </a:lnTo>
                <a:lnTo>
                  <a:pt x="55978" y="34540"/>
                </a:lnTo>
                <a:lnTo>
                  <a:pt x="45827" y="42248"/>
                </a:lnTo>
                <a:lnTo>
                  <a:pt x="35212" y="49194"/>
                </a:lnTo>
                <a:lnTo>
                  <a:pt x="33464" y="49987"/>
                </a:lnTo>
                <a:lnTo>
                  <a:pt x="21495" y="53053"/>
                </a:lnTo>
                <a:lnTo>
                  <a:pt x="8768" y="52103"/>
                </a:lnTo>
                <a:lnTo>
                  <a:pt x="1488" y="43757"/>
                </a:lnTo>
                <a:lnTo>
                  <a:pt x="0" y="35859"/>
                </a:lnTo>
                <a:lnTo>
                  <a:pt x="8155" y="30357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37"/>
          <p:cNvSpPr/>
          <p:nvPr/>
        </p:nvSpPr>
        <p:spPr>
          <a:xfrm>
            <a:off x="5603400" y="1467000"/>
            <a:ext cx="69120" cy="35640"/>
          </a:xfrm>
          <a:custGeom>
            <a:avLst/>
            <a:gdLst/>
            <a:ahLst/>
            <a:rect l="l" t="t" r="r" b="b"/>
            <a:pathLst>
              <a:path w="69409" h="35871">
                <a:moveTo>
                  <a:pt x="7514" y="35086"/>
                </a:moveTo>
                <a:lnTo>
                  <a:pt x="0" y="26992"/>
                </a:lnTo>
                <a:lnTo>
                  <a:pt x="8718" y="32890"/>
                </a:lnTo>
                <a:lnTo>
                  <a:pt x="21628" y="32768"/>
                </a:lnTo>
                <a:lnTo>
                  <a:pt x="32946" y="29128"/>
                </a:lnTo>
                <a:lnTo>
                  <a:pt x="36244" y="27279"/>
                </a:lnTo>
                <a:lnTo>
                  <a:pt x="46573" y="19848"/>
                </a:lnTo>
                <a:lnTo>
                  <a:pt x="56897" y="12363"/>
                </a:lnTo>
                <a:lnTo>
                  <a:pt x="62786" y="8867"/>
                </a:lnTo>
                <a:lnTo>
                  <a:pt x="68160" y="6926"/>
                </a:lnTo>
                <a:lnTo>
                  <a:pt x="69260" y="0"/>
                </a:lnTo>
                <a:lnTo>
                  <a:pt x="69382" y="878"/>
                </a:lnTo>
                <a:lnTo>
                  <a:pt x="69409" y="1769"/>
                </a:lnTo>
                <a:lnTo>
                  <a:pt x="69325" y="2653"/>
                </a:lnTo>
                <a:lnTo>
                  <a:pt x="68484" y="10162"/>
                </a:lnTo>
                <a:lnTo>
                  <a:pt x="62786" y="12039"/>
                </a:lnTo>
                <a:lnTo>
                  <a:pt x="57090" y="15599"/>
                </a:lnTo>
                <a:lnTo>
                  <a:pt x="54358" y="17386"/>
                </a:lnTo>
                <a:lnTo>
                  <a:pt x="44182" y="25095"/>
                </a:lnTo>
                <a:lnTo>
                  <a:pt x="33594" y="32041"/>
                </a:lnTo>
                <a:lnTo>
                  <a:pt x="32135" y="32718"/>
                </a:lnTo>
                <a:lnTo>
                  <a:pt x="20290" y="35871"/>
                </a:lnTo>
                <a:lnTo>
                  <a:pt x="7514" y="35086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38"/>
          <p:cNvSpPr/>
          <p:nvPr/>
        </p:nvSpPr>
        <p:spPr>
          <a:xfrm>
            <a:off x="5566680" y="1427040"/>
            <a:ext cx="64800" cy="48600"/>
          </a:xfrm>
          <a:custGeom>
            <a:avLst/>
            <a:gdLst/>
            <a:ahLst/>
            <a:rect l="l" t="t" r="r" b="b"/>
            <a:pathLst>
              <a:path w="64988" h="48814">
                <a:moveTo>
                  <a:pt x="7444" y="28351"/>
                </a:moveTo>
                <a:lnTo>
                  <a:pt x="12233" y="24597"/>
                </a:lnTo>
                <a:lnTo>
                  <a:pt x="20221" y="18998"/>
                </a:lnTo>
                <a:lnTo>
                  <a:pt x="30363" y="11348"/>
                </a:lnTo>
                <a:lnTo>
                  <a:pt x="40197" y="3301"/>
                </a:lnTo>
                <a:lnTo>
                  <a:pt x="40585" y="2718"/>
                </a:lnTo>
                <a:lnTo>
                  <a:pt x="52365" y="6472"/>
                </a:lnTo>
                <a:lnTo>
                  <a:pt x="60004" y="0"/>
                </a:lnTo>
                <a:lnTo>
                  <a:pt x="63066" y="5844"/>
                </a:lnTo>
                <a:lnTo>
                  <a:pt x="64768" y="12305"/>
                </a:lnTo>
                <a:lnTo>
                  <a:pt x="64988" y="18901"/>
                </a:lnTo>
                <a:lnTo>
                  <a:pt x="64147" y="25568"/>
                </a:lnTo>
                <a:lnTo>
                  <a:pt x="58968" y="27251"/>
                </a:lnTo>
                <a:lnTo>
                  <a:pt x="53725" y="30552"/>
                </a:lnTo>
                <a:lnTo>
                  <a:pt x="53038" y="30981"/>
                </a:lnTo>
                <a:lnTo>
                  <a:pt x="42825" y="38531"/>
                </a:lnTo>
                <a:lnTo>
                  <a:pt x="32234" y="45569"/>
                </a:lnTo>
                <a:lnTo>
                  <a:pt x="21842" y="48814"/>
                </a:lnTo>
                <a:lnTo>
                  <a:pt x="8930" y="48584"/>
                </a:lnTo>
                <a:lnTo>
                  <a:pt x="1359" y="40585"/>
                </a:lnTo>
                <a:lnTo>
                  <a:pt x="0" y="33400"/>
                </a:lnTo>
                <a:lnTo>
                  <a:pt x="7444" y="28351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39"/>
          <p:cNvSpPr/>
          <p:nvPr/>
        </p:nvSpPr>
        <p:spPr>
          <a:xfrm>
            <a:off x="5568480" y="1443240"/>
            <a:ext cx="63360" cy="32040"/>
          </a:xfrm>
          <a:custGeom>
            <a:avLst/>
            <a:gdLst/>
            <a:ahLst/>
            <a:rect l="l" t="t" r="r" b="b"/>
            <a:pathLst>
              <a:path w="63571" h="32493">
                <a:moveTo>
                  <a:pt x="0" y="24726"/>
                </a:moveTo>
                <a:lnTo>
                  <a:pt x="6008" y="29606"/>
                </a:lnTo>
                <a:lnTo>
                  <a:pt x="18556" y="30269"/>
                </a:lnTo>
                <a:lnTo>
                  <a:pt x="30164" y="26668"/>
                </a:lnTo>
                <a:lnTo>
                  <a:pt x="31361" y="26037"/>
                </a:lnTo>
                <a:lnTo>
                  <a:pt x="41968" y="18811"/>
                </a:lnTo>
                <a:lnTo>
                  <a:pt x="52042" y="11327"/>
                </a:lnTo>
                <a:lnTo>
                  <a:pt x="57285" y="8091"/>
                </a:lnTo>
                <a:lnTo>
                  <a:pt x="62399" y="6472"/>
                </a:lnTo>
                <a:lnTo>
                  <a:pt x="63435" y="0"/>
                </a:lnTo>
                <a:lnTo>
                  <a:pt x="63545" y="880"/>
                </a:lnTo>
                <a:lnTo>
                  <a:pt x="63571" y="1769"/>
                </a:lnTo>
                <a:lnTo>
                  <a:pt x="63500" y="2653"/>
                </a:lnTo>
                <a:lnTo>
                  <a:pt x="62658" y="9321"/>
                </a:lnTo>
                <a:lnTo>
                  <a:pt x="57480" y="11004"/>
                </a:lnTo>
                <a:lnTo>
                  <a:pt x="52236" y="14305"/>
                </a:lnTo>
                <a:lnTo>
                  <a:pt x="51549" y="14734"/>
                </a:lnTo>
                <a:lnTo>
                  <a:pt x="41312" y="22283"/>
                </a:lnTo>
                <a:lnTo>
                  <a:pt x="30747" y="29322"/>
                </a:lnTo>
                <a:lnTo>
                  <a:pt x="20808" y="32493"/>
                </a:lnTo>
                <a:lnTo>
                  <a:pt x="7840" y="32431"/>
                </a:lnTo>
                <a:lnTo>
                  <a:pt x="0" y="24726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40"/>
          <p:cNvSpPr/>
          <p:nvPr/>
        </p:nvSpPr>
        <p:spPr>
          <a:xfrm>
            <a:off x="5591880" y="1172160"/>
            <a:ext cx="151560" cy="262800"/>
          </a:xfrm>
          <a:custGeom>
            <a:avLst/>
            <a:gdLst/>
            <a:ahLst/>
            <a:rect l="l" t="t" r="r" b="b"/>
            <a:pathLst>
              <a:path w="151772" h="263319">
                <a:moveTo>
                  <a:pt x="2400" y="80325"/>
                </a:moveTo>
                <a:lnTo>
                  <a:pt x="8236" y="71961"/>
                </a:lnTo>
                <a:lnTo>
                  <a:pt x="16703" y="63213"/>
                </a:lnTo>
                <a:lnTo>
                  <a:pt x="27129" y="54272"/>
                </a:lnTo>
                <a:lnTo>
                  <a:pt x="38839" y="45330"/>
                </a:lnTo>
                <a:lnTo>
                  <a:pt x="51160" y="36580"/>
                </a:lnTo>
                <a:lnTo>
                  <a:pt x="63419" y="28213"/>
                </a:lnTo>
                <a:lnTo>
                  <a:pt x="74941" y="20422"/>
                </a:lnTo>
                <a:lnTo>
                  <a:pt x="85054" y="13399"/>
                </a:lnTo>
                <a:lnTo>
                  <a:pt x="84665" y="7119"/>
                </a:lnTo>
                <a:lnTo>
                  <a:pt x="84278" y="0"/>
                </a:lnTo>
                <a:lnTo>
                  <a:pt x="88821" y="1920"/>
                </a:lnTo>
                <a:lnTo>
                  <a:pt x="100804" y="6006"/>
                </a:lnTo>
                <a:lnTo>
                  <a:pt x="113100" y="8836"/>
                </a:lnTo>
                <a:lnTo>
                  <a:pt x="125611" y="10395"/>
                </a:lnTo>
                <a:lnTo>
                  <a:pt x="138239" y="10669"/>
                </a:lnTo>
                <a:lnTo>
                  <a:pt x="150884" y="9644"/>
                </a:lnTo>
                <a:lnTo>
                  <a:pt x="151208" y="12428"/>
                </a:lnTo>
                <a:lnTo>
                  <a:pt x="151402" y="15470"/>
                </a:lnTo>
                <a:lnTo>
                  <a:pt x="151467" y="18318"/>
                </a:lnTo>
                <a:lnTo>
                  <a:pt x="151772" y="21899"/>
                </a:lnTo>
                <a:lnTo>
                  <a:pt x="151426" y="34534"/>
                </a:lnTo>
                <a:lnTo>
                  <a:pt x="148878" y="46928"/>
                </a:lnTo>
                <a:lnTo>
                  <a:pt x="147413" y="50289"/>
                </a:lnTo>
                <a:lnTo>
                  <a:pt x="140431" y="58518"/>
                </a:lnTo>
                <a:lnTo>
                  <a:pt x="129385" y="67412"/>
                </a:lnTo>
                <a:lnTo>
                  <a:pt x="115578" y="76535"/>
                </a:lnTo>
                <a:lnTo>
                  <a:pt x="100315" y="85450"/>
                </a:lnTo>
                <a:lnTo>
                  <a:pt x="84902" y="93722"/>
                </a:lnTo>
                <a:lnTo>
                  <a:pt x="70642" y="100915"/>
                </a:lnTo>
                <a:lnTo>
                  <a:pt x="58841" y="106593"/>
                </a:lnTo>
                <a:lnTo>
                  <a:pt x="50804" y="110319"/>
                </a:lnTo>
                <a:lnTo>
                  <a:pt x="47835" y="111658"/>
                </a:lnTo>
                <a:lnTo>
                  <a:pt x="48501" y="127029"/>
                </a:lnTo>
                <a:lnTo>
                  <a:pt x="48730" y="147882"/>
                </a:lnTo>
                <a:lnTo>
                  <a:pt x="48240" y="167313"/>
                </a:lnTo>
                <a:lnTo>
                  <a:pt x="47180" y="185204"/>
                </a:lnTo>
                <a:lnTo>
                  <a:pt x="45695" y="201434"/>
                </a:lnTo>
                <a:lnTo>
                  <a:pt x="43931" y="215886"/>
                </a:lnTo>
                <a:lnTo>
                  <a:pt x="42037" y="228441"/>
                </a:lnTo>
                <a:lnTo>
                  <a:pt x="40158" y="238979"/>
                </a:lnTo>
                <a:lnTo>
                  <a:pt x="38441" y="247383"/>
                </a:lnTo>
                <a:lnTo>
                  <a:pt x="37033" y="253532"/>
                </a:lnTo>
                <a:lnTo>
                  <a:pt x="31717" y="262673"/>
                </a:lnTo>
                <a:lnTo>
                  <a:pt x="25762" y="263319"/>
                </a:lnTo>
                <a:lnTo>
                  <a:pt x="17282" y="259241"/>
                </a:lnTo>
                <a:lnTo>
                  <a:pt x="14779" y="248310"/>
                </a:lnTo>
                <a:lnTo>
                  <a:pt x="13510" y="239502"/>
                </a:lnTo>
                <a:lnTo>
                  <a:pt x="12121" y="228605"/>
                </a:lnTo>
                <a:lnTo>
                  <a:pt x="10647" y="215925"/>
                </a:lnTo>
                <a:lnTo>
                  <a:pt x="9123" y="201767"/>
                </a:lnTo>
                <a:lnTo>
                  <a:pt x="7585" y="186440"/>
                </a:lnTo>
                <a:lnTo>
                  <a:pt x="6066" y="170249"/>
                </a:lnTo>
                <a:lnTo>
                  <a:pt x="4602" y="153500"/>
                </a:lnTo>
                <a:lnTo>
                  <a:pt x="3229" y="136501"/>
                </a:lnTo>
                <a:lnTo>
                  <a:pt x="1981" y="119557"/>
                </a:lnTo>
                <a:lnTo>
                  <a:pt x="893" y="102974"/>
                </a:lnTo>
                <a:lnTo>
                  <a:pt x="0" y="87061"/>
                </a:lnTo>
                <a:lnTo>
                  <a:pt x="2400" y="80325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41"/>
          <p:cNvSpPr/>
          <p:nvPr/>
        </p:nvSpPr>
        <p:spPr>
          <a:xfrm>
            <a:off x="5633280" y="1172520"/>
            <a:ext cx="150840" cy="284760"/>
          </a:xfrm>
          <a:custGeom>
            <a:avLst/>
            <a:gdLst/>
            <a:ahLst/>
            <a:rect l="l" t="t" r="r" b="b"/>
            <a:pathLst>
              <a:path w="151208" h="285013">
                <a:moveTo>
                  <a:pt x="48007" y="187789"/>
                </a:moveTo>
                <a:lnTo>
                  <a:pt x="46955" y="205755"/>
                </a:lnTo>
                <a:lnTo>
                  <a:pt x="45467" y="222039"/>
                </a:lnTo>
                <a:lnTo>
                  <a:pt x="43694" y="236525"/>
                </a:lnTo>
                <a:lnTo>
                  <a:pt x="41784" y="249098"/>
                </a:lnTo>
                <a:lnTo>
                  <a:pt x="39886" y="259643"/>
                </a:lnTo>
                <a:lnTo>
                  <a:pt x="38150" y="268046"/>
                </a:lnTo>
                <a:lnTo>
                  <a:pt x="35761" y="277961"/>
                </a:lnTo>
                <a:lnTo>
                  <a:pt x="28901" y="284006"/>
                </a:lnTo>
                <a:lnTo>
                  <a:pt x="20383" y="285013"/>
                </a:lnTo>
                <a:lnTo>
                  <a:pt x="12945" y="281897"/>
                </a:lnTo>
                <a:lnTo>
                  <a:pt x="10878" y="270444"/>
                </a:lnTo>
                <a:lnTo>
                  <a:pt x="9953" y="261470"/>
                </a:lnTo>
                <a:lnTo>
                  <a:pt x="8967" y="250420"/>
                </a:lnTo>
                <a:lnTo>
                  <a:pt x="7937" y="237603"/>
                </a:lnTo>
                <a:lnTo>
                  <a:pt x="6877" y="223327"/>
                </a:lnTo>
                <a:lnTo>
                  <a:pt x="5805" y="207899"/>
                </a:lnTo>
                <a:lnTo>
                  <a:pt x="4736" y="191629"/>
                </a:lnTo>
                <a:lnTo>
                  <a:pt x="3686" y="174825"/>
                </a:lnTo>
                <a:lnTo>
                  <a:pt x="2671" y="157793"/>
                </a:lnTo>
                <a:lnTo>
                  <a:pt x="1708" y="140844"/>
                </a:lnTo>
                <a:lnTo>
                  <a:pt x="812" y="124284"/>
                </a:lnTo>
                <a:lnTo>
                  <a:pt x="0" y="108422"/>
                </a:lnTo>
                <a:lnTo>
                  <a:pt x="2348" y="101732"/>
                </a:lnTo>
                <a:lnTo>
                  <a:pt x="8139" y="93334"/>
                </a:lnTo>
                <a:lnTo>
                  <a:pt x="16566" y="84538"/>
                </a:lnTo>
                <a:lnTo>
                  <a:pt x="26960" y="75547"/>
                </a:lnTo>
                <a:lnTo>
                  <a:pt x="38649" y="66564"/>
                </a:lnTo>
                <a:lnTo>
                  <a:pt x="50961" y="57790"/>
                </a:lnTo>
                <a:lnTo>
                  <a:pt x="63225" y="49430"/>
                </a:lnTo>
                <a:lnTo>
                  <a:pt x="74770" y="41685"/>
                </a:lnTo>
                <a:lnTo>
                  <a:pt x="84924" y="34759"/>
                </a:lnTo>
                <a:lnTo>
                  <a:pt x="84909" y="34559"/>
                </a:lnTo>
                <a:lnTo>
                  <a:pt x="84182" y="23691"/>
                </a:lnTo>
                <a:lnTo>
                  <a:pt x="83566" y="7702"/>
                </a:lnTo>
                <a:lnTo>
                  <a:pt x="91688" y="8642"/>
                </a:lnTo>
                <a:lnTo>
                  <a:pt x="104304" y="8802"/>
                </a:lnTo>
                <a:lnTo>
                  <a:pt x="116812" y="7402"/>
                </a:lnTo>
                <a:lnTo>
                  <a:pt x="129064" y="4461"/>
                </a:lnTo>
                <a:lnTo>
                  <a:pt x="140916" y="0"/>
                </a:lnTo>
                <a:lnTo>
                  <a:pt x="142092" y="2465"/>
                </a:lnTo>
                <a:lnTo>
                  <a:pt x="146691" y="14389"/>
                </a:lnTo>
                <a:lnTo>
                  <a:pt x="149743" y="26778"/>
                </a:lnTo>
                <a:lnTo>
                  <a:pt x="151208" y="39485"/>
                </a:lnTo>
                <a:lnTo>
                  <a:pt x="151196" y="44772"/>
                </a:lnTo>
                <a:lnTo>
                  <a:pt x="149957" y="57949"/>
                </a:lnTo>
                <a:lnTo>
                  <a:pt x="146254" y="70262"/>
                </a:lnTo>
                <a:lnTo>
                  <a:pt x="139169" y="80782"/>
                </a:lnTo>
                <a:lnTo>
                  <a:pt x="129670" y="87664"/>
                </a:lnTo>
                <a:lnTo>
                  <a:pt x="117471" y="94921"/>
                </a:lnTo>
                <a:lnTo>
                  <a:pt x="102768" y="103106"/>
                </a:lnTo>
                <a:lnTo>
                  <a:pt x="87157" y="111506"/>
                </a:lnTo>
                <a:lnTo>
                  <a:pt x="72236" y="119411"/>
                </a:lnTo>
                <a:lnTo>
                  <a:pt x="59601" y="126106"/>
                </a:lnTo>
                <a:lnTo>
                  <a:pt x="50849" y="130880"/>
                </a:lnTo>
                <a:lnTo>
                  <a:pt x="47576" y="133019"/>
                </a:lnTo>
                <a:lnTo>
                  <a:pt x="48207" y="147270"/>
                </a:lnTo>
                <a:lnTo>
                  <a:pt x="48474" y="168256"/>
                </a:lnTo>
                <a:lnTo>
                  <a:pt x="48007" y="187789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42"/>
          <p:cNvSpPr/>
          <p:nvPr/>
        </p:nvSpPr>
        <p:spPr>
          <a:xfrm>
            <a:off x="5577480" y="1154880"/>
            <a:ext cx="225360" cy="207720"/>
          </a:xfrm>
          <a:custGeom>
            <a:avLst/>
            <a:gdLst/>
            <a:ahLst/>
            <a:rect l="l" t="t" r="r" b="b"/>
            <a:pathLst>
              <a:path w="225600" h="208166">
                <a:moveTo>
                  <a:pt x="120601" y="146650"/>
                </a:moveTo>
                <a:lnTo>
                  <a:pt x="114441" y="148383"/>
                </a:lnTo>
                <a:lnTo>
                  <a:pt x="111717" y="149045"/>
                </a:lnTo>
                <a:lnTo>
                  <a:pt x="103632" y="150949"/>
                </a:lnTo>
                <a:lnTo>
                  <a:pt x="104950" y="163573"/>
                </a:lnTo>
                <a:lnTo>
                  <a:pt x="105487" y="176241"/>
                </a:lnTo>
                <a:lnTo>
                  <a:pt x="105243" y="188915"/>
                </a:lnTo>
                <a:lnTo>
                  <a:pt x="104218" y="201561"/>
                </a:lnTo>
                <a:lnTo>
                  <a:pt x="97033" y="207651"/>
                </a:lnTo>
                <a:lnTo>
                  <a:pt x="89260" y="208166"/>
                </a:lnTo>
                <a:lnTo>
                  <a:pt x="78927" y="207521"/>
                </a:lnTo>
                <a:lnTo>
                  <a:pt x="66353" y="204928"/>
                </a:lnTo>
                <a:lnTo>
                  <a:pt x="51853" y="199599"/>
                </a:lnTo>
                <a:lnTo>
                  <a:pt x="35746" y="190745"/>
                </a:lnTo>
                <a:lnTo>
                  <a:pt x="18348" y="177578"/>
                </a:lnTo>
                <a:lnTo>
                  <a:pt x="1877" y="125769"/>
                </a:lnTo>
                <a:lnTo>
                  <a:pt x="0" y="112176"/>
                </a:lnTo>
                <a:lnTo>
                  <a:pt x="342" y="99648"/>
                </a:lnTo>
                <a:lnTo>
                  <a:pt x="5968" y="88529"/>
                </a:lnTo>
                <a:lnTo>
                  <a:pt x="14446" y="80822"/>
                </a:lnTo>
                <a:lnTo>
                  <a:pt x="23286" y="73829"/>
                </a:lnTo>
                <a:lnTo>
                  <a:pt x="33849" y="65804"/>
                </a:lnTo>
                <a:lnTo>
                  <a:pt x="45438" y="57245"/>
                </a:lnTo>
                <a:lnTo>
                  <a:pt x="57355" y="48652"/>
                </a:lnTo>
                <a:lnTo>
                  <a:pt x="68904" y="40522"/>
                </a:lnTo>
                <a:lnTo>
                  <a:pt x="78840" y="33724"/>
                </a:lnTo>
                <a:lnTo>
                  <a:pt x="94816" y="22608"/>
                </a:lnTo>
                <a:lnTo>
                  <a:pt x="107865" y="13013"/>
                </a:lnTo>
                <a:lnTo>
                  <a:pt x="116676" y="6265"/>
                </a:lnTo>
                <a:lnTo>
                  <a:pt x="119943" y="3689"/>
                </a:lnTo>
                <a:lnTo>
                  <a:pt x="123892" y="0"/>
                </a:lnTo>
                <a:lnTo>
                  <a:pt x="125842" y="1376"/>
                </a:lnTo>
                <a:lnTo>
                  <a:pt x="131621" y="4746"/>
                </a:lnTo>
                <a:lnTo>
                  <a:pt x="141120" y="8969"/>
                </a:lnTo>
                <a:lnTo>
                  <a:pt x="154234" y="12905"/>
                </a:lnTo>
                <a:lnTo>
                  <a:pt x="170854" y="15413"/>
                </a:lnTo>
                <a:lnTo>
                  <a:pt x="190873" y="15352"/>
                </a:lnTo>
                <a:lnTo>
                  <a:pt x="200143" y="14305"/>
                </a:lnTo>
                <a:lnTo>
                  <a:pt x="206616" y="19537"/>
                </a:lnTo>
                <a:lnTo>
                  <a:pt x="212190" y="25790"/>
                </a:lnTo>
                <a:lnTo>
                  <a:pt x="216649" y="32818"/>
                </a:lnTo>
                <a:lnTo>
                  <a:pt x="219924" y="39906"/>
                </a:lnTo>
                <a:lnTo>
                  <a:pt x="222635" y="47774"/>
                </a:lnTo>
                <a:lnTo>
                  <a:pt x="224835" y="57644"/>
                </a:lnTo>
                <a:lnTo>
                  <a:pt x="225600" y="68854"/>
                </a:lnTo>
                <a:lnTo>
                  <a:pt x="224012" y="80743"/>
                </a:lnTo>
                <a:lnTo>
                  <a:pt x="219147" y="92650"/>
                </a:lnTo>
                <a:lnTo>
                  <a:pt x="210084" y="103913"/>
                </a:lnTo>
                <a:lnTo>
                  <a:pt x="196648" y="113470"/>
                </a:lnTo>
                <a:lnTo>
                  <a:pt x="176005" y="124180"/>
                </a:lnTo>
                <a:lnTo>
                  <a:pt x="157899" y="132611"/>
                </a:lnTo>
                <a:lnTo>
                  <a:pt x="142510" y="139006"/>
                </a:lnTo>
                <a:lnTo>
                  <a:pt x="130017" y="143605"/>
                </a:lnTo>
                <a:lnTo>
                  <a:pt x="120601" y="146650"/>
                </a:lnTo>
                <a:close/>
              </a:path>
            </a:pathLst>
          </a:custGeom>
          <a:solidFill>
            <a:srgbClr val="e161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43"/>
          <p:cNvSpPr/>
          <p:nvPr/>
        </p:nvSpPr>
        <p:spPr>
          <a:xfrm>
            <a:off x="5756760" y="1031760"/>
            <a:ext cx="80280" cy="275760"/>
          </a:xfrm>
          <a:custGeom>
            <a:avLst/>
            <a:gdLst/>
            <a:ahLst/>
            <a:rect l="l" t="t" r="r" b="b"/>
            <a:pathLst>
              <a:path w="80540" h="276085">
                <a:moveTo>
                  <a:pt x="30948" y="46181"/>
                </a:moveTo>
                <a:lnTo>
                  <a:pt x="25974" y="34474"/>
                </a:lnTo>
                <a:lnTo>
                  <a:pt x="25503" y="33414"/>
                </a:lnTo>
                <a:lnTo>
                  <a:pt x="22059" y="19450"/>
                </a:lnTo>
                <a:lnTo>
                  <a:pt x="24909" y="9256"/>
                </a:lnTo>
                <a:lnTo>
                  <a:pt x="28675" y="4415"/>
                </a:lnTo>
                <a:lnTo>
                  <a:pt x="36474" y="0"/>
                </a:lnTo>
                <a:lnTo>
                  <a:pt x="44697" y="4506"/>
                </a:lnTo>
                <a:lnTo>
                  <a:pt x="51849" y="16973"/>
                </a:lnTo>
                <a:lnTo>
                  <a:pt x="56731" y="28734"/>
                </a:lnTo>
                <a:lnTo>
                  <a:pt x="61237" y="40635"/>
                </a:lnTo>
                <a:lnTo>
                  <a:pt x="65366" y="52668"/>
                </a:lnTo>
                <a:lnTo>
                  <a:pt x="69113" y="64823"/>
                </a:lnTo>
                <a:lnTo>
                  <a:pt x="72477" y="77091"/>
                </a:lnTo>
                <a:lnTo>
                  <a:pt x="75454" y="89463"/>
                </a:lnTo>
                <a:lnTo>
                  <a:pt x="78043" y="101930"/>
                </a:lnTo>
                <a:lnTo>
                  <a:pt x="79820" y="115654"/>
                </a:lnTo>
                <a:lnTo>
                  <a:pt x="80540" y="128298"/>
                </a:lnTo>
                <a:lnTo>
                  <a:pt x="80419" y="140955"/>
                </a:lnTo>
                <a:lnTo>
                  <a:pt x="79457" y="153581"/>
                </a:lnTo>
                <a:lnTo>
                  <a:pt x="77654" y="166135"/>
                </a:lnTo>
                <a:lnTo>
                  <a:pt x="74665" y="180242"/>
                </a:lnTo>
                <a:lnTo>
                  <a:pt x="71314" y="192518"/>
                </a:lnTo>
                <a:lnTo>
                  <a:pt x="67307" y="204593"/>
                </a:lnTo>
                <a:lnTo>
                  <a:pt x="62653" y="216441"/>
                </a:lnTo>
                <a:lnTo>
                  <a:pt x="60134" y="222166"/>
                </a:lnTo>
                <a:lnTo>
                  <a:pt x="57933" y="227280"/>
                </a:lnTo>
                <a:lnTo>
                  <a:pt x="57545" y="231551"/>
                </a:lnTo>
                <a:lnTo>
                  <a:pt x="54502" y="241585"/>
                </a:lnTo>
                <a:lnTo>
                  <a:pt x="49814" y="253506"/>
                </a:lnTo>
                <a:lnTo>
                  <a:pt x="42918" y="264269"/>
                </a:lnTo>
                <a:lnTo>
                  <a:pt x="38967" y="268836"/>
                </a:lnTo>
                <a:lnTo>
                  <a:pt x="32494" y="274920"/>
                </a:lnTo>
                <a:lnTo>
                  <a:pt x="29129" y="276085"/>
                </a:lnTo>
                <a:lnTo>
                  <a:pt x="27380" y="275309"/>
                </a:lnTo>
                <a:lnTo>
                  <a:pt x="25633" y="274532"/>
                </a:lnTo>
                <a:lnTo>
                  <a:pt x="25245" y="271943"/>
                </a:lnTo>
                <a:lnTo>
                  <a:pt x="27898" y="268836"/>
                </a:lnTo>
                <a:lnTo>
                  <a:pt x="32468" y="264224"/>
                </a:lnTo>
                <a:lnTo>
                  <a:pt x="36171" y="258831"/>
                </a:lnTo>
                <a:lnTo>
                  <a:pt x="38837" y="252912"/>
                </a:lnTo>
                <a:lnTo>
                  <a:pt x="33336" y="259968"/>
                </a:lnTo>
                <a:lnTo>
                  <a:pt x="29711" y="263916"/>
                </a:lnTo>
                <a:lnTo>
                  <a:pt x="26494" y="267483"/>
                </a:lnTo>
                <a:lnTo>
                  <a:pt x="22791" y="270578"/>
                </a:lnTo>
                <a:lnTo>
                  <a:pt x="18707" y="273108"/>
                </a:lnTo>
                <a:lnTo>
                  <a:pt x="14758" y="275503"/>
                </a:lnTo>
                <a:lnTo>
                  <a:pt x="8480" y="272655"/>
                </a:lnTo>
                <a:lnTo>
                  <a:pt x="11069" y="269483"/>
                </a:lnTo>
                <a:lnTo>
                  <a:pt x="13658" y="266312"/>
                </a:lnTo>
                <a:lnTo>
                  <a:pt x="16570" y="264499"/>
                </a:lnTo>
                <a:lnTo>
                  <a:pt x="21878" y="258544"/>
                </a:lnTo>
                <a:lnTo>
                  <a:pt x="24726" y="255425"/>
                </a:lnTo>
                <a:lnTo>
                  <a:pt x="27186" y="251968"/>
                </a:lnTo>
                <a:lnTo>
                  <a:pt x="29193" y="248252"/>
                </a:lnTo>
                <a:lnTo>
                  <a:pt x="25426" y="252009"/>
                </a:lnTo>
                <a:lnTo>
                  <a:pt x="21354" y="255451"/>
                </a:lnTo>
                <a:lnTo>
                  <a:pt x="17023" y="258544"/>
                </a:lnTo>
                <a:lnTo>
                  <a:pt x="13658" y="261235"/>
                </a:lnTo>
                <a:lnTo>
                  <a:pt x="9593" y="262919"/>
                </a:lnTo>
                <a:lnTo>
                  <a:pt x="5308" y="263398"/>
                </a:lnTo>
                <a:lnTo>
                  <a:pt x="3107" y="263398"/>
                </a:lnTo>
                <a:lnTo>
                  <a:pt x="0" y="260809"/>
                </a:lnTo>
                <a:lnTo>
                  <a:pt x="3754" y="257249"/>
                </a:lnTo>
                <a:lnTo>
                  <a:pt x="9101" y="253546"/>
                </a:lnTo>
                <a:lnTo>
                  <a:pt x="13968" y="249198"/>
                </a:lnTo>
                <a:lnTo>
                  <a:pt x="18254" y="244304"/>
                </a:lnTo>
                <a:lnTo>
                  <a:pt x="22267" y="239190"/>
                </a:lnTo>
                <a:lnTo>
                  <a:pt x="24338" y="234982"/>
                </a:lnTo>
                <a:lnTo>
                  <a:pt x="23043" y="235112"/>
                </a:lnTo>
                <a:lnTo>
                  <a:pt x="21749" y="235241"/>
                </a:lnTo>
                <a:lnTo>
                  <a:pt x="19612" y="238348"/>
                </a:lnTo>
                <a:lnTo>
                  <a:pt x="14499" y="240743"/>
                </a:lnTo>
                <a:lnTo>
                  <a:pt x="9386" y="243138"/>
                </a:lnTo>
                <a:lnTo>
                  <a:pt x="3366" y="242297"/>
                </a:lnTo>
                <a:lnTo>
                  <a:pt x="2330" y="239449"/>
                </a:lnTo>
                <a:lnTo>
                  <a:pt x="1294" y="236601"/>
                </a:lnTo>
                <a:lnTo>
                  <a:pt x="2848" y="237895"/>
                </a:lnTo>
                <a:lnTo>
                  <a:pt x="7574" y="234788"/>
                </a:lnTo>
                <a:lnTo>
                  <a:pt x="12156" y="230659"/>
                </a:lnTo>
                <a:lnTo>
                  <a:pt x="16998" y="226832"/>
                </a:lnTo>
                <a:lnTo>
                  <a:pt x="22073" y="223331"/>
                </a:lnTo>
                <a:lnTo>
                  <a:pt x="27471" y="220594"/>
                </a:lnTo>
                <a:lnTo>
                  <a:pt x="32423" y="217059"/>
                </a:lnTo>
                <a:lnTo>
                  <a:pt x="36766" y="212845"/>
                </a:lnTo>
                <a:lnTo>
                  <a:pt x="41028" y="205841"/>
                </a:lnTo>
                <a:lnTo>
                  <a:pt x="45609" y="193902"/>
                </a:lnTo>
                <a:lnTo>
                  <a:pt x="49792" y="179043"/>
                </a:lnTo>
                <a:lnTo>
                  <a:pt x="51719" y="170059"/>
                </a:lnTo>
                <a:lnTo>
                  <a:pt x="53244" y="157465"/>
                </a:lnTo>
                <a:lnTo>
                  <a:pt x="53911" y="144819"/>
                </a:lnTo>
                <a:lnTo>
                  <a:pt x="53720" y="132164"/>
                </a:lnTo>
                <a:lnTo>
                  <a:pt x="52672" y="119545"/>
                </a:lnTo>
                <a:lnTo>
                  <a:pt x="50767" y="107004"/>
                </a:lnTo>
                <a:lnTo>
                  <a:pt x="47431" y="94262"/>
                </a:lnTo>
                <a:lnTo>
                  <a:pt x="43828" y="82068"/>
                </a:lnTo>
                <a:lnTo>
                  <a:pt x="39879" y="69985"/>
                </a:lnTo>
                <a:lnTo>
                  <a:pt x="35584" y="58020"/>
                </a:lnTo>
                <a:lnTo>
                  <a:pt x="30948" y="46181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44"/>
          <p:cNvSpPr/>
          <p:nvPr/>
        </p:nvSpPr>
        <p:spPr>
          <a:xfrm>
            <a:off x="5774040" y="1028520"/>
            <a:ext cx="47160" cy="59760"/>
          </a:xfrm>
          <a:custGeom>
            <a:avLst/>
            <a:gdLst/>
            <a:ahLst/>
            <a:rect l="l" t="t" r="r" b="b"/>
            <a:pathLst>
              <a:path w="47516" h="60291">
                <a:moveTo>
                  <a:pt x="47516" y="46946"/>
                </a:moveTo>
                <a:lnTo>
                  <a:pt x="43186" y="50253"/>
                </a:lnTo>
                <a:lnTo>
                  <a:pt x="31847" y="56527"/>
                </a:lnTo>
                <a:lnTo>
                  <a:pt x="15979" y="60291"/>
                </a:lnTo>
                <a:lnTo>
                  <a:pt x="9067" y="59892"/>
                </a:lnTo>
                <a:lnTo>
                  <a:pt x="911" y="25909"/>
                </a:lnTo>
                <a:lnTo>
                  <a:pt x="0" y="19339"/>
                </a:lnTo>
                <a:lnTo>
                  <a:pt x="3703" y="6754"/>
                </a:lnTo>
                <a:lnTo>
                  <a:pt x="10814" y="1311"/>
                </a:lnTo>
                <a:lnTo>
                  <a:pt x="19075" y="0"/>
                </a:lnTo>
                <a:lnTo>
                  <a:pt x="26964" y="3308"/>
                </a:lnTo>
                <a:lnTo>
                  <a:pt x="34197" y="10956"/>
                </a:lnTo>
                <a:lnTo>
                  <a:pt x="40494" y="22660"/>
                </a:lnTo>
                <a:lnTo>
                  <a:pt x="45572" y="38138"/>
                </a:lnTo>
                <a:lnTo>
                  <a:pt x="47516" y="46946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45"/>
          <p:cNvSpPr/>
          <p:nvPr/>
        </p:nvSpPr>
        <p:spPr>
          <a:xfrm>
            <a:off x="5680800" y="1015920"/>
            <a:ext cx="40320" cy="42480"/>
          </a:xfrm>
          <a:custGeom>
            <a:avLst/>
            <a:gdLst/>
            <a:ahLst/>
            <a:rect l="l" t="t" r="r" b="b"/>
            <a:pathLst>
              <a:path w="40649" h="42673">
                <a:moveTo>
                  <a:pt x="22526" y="21929"/>
                </a:moveTo>
                <a:lnTo>
                  <a:pt x="14982" y="32158"/>
                </a:lnTo>
                <a:lnTo>
                  <a:pt x="7831" y="42673"/>
                </a:lnTo>
                <a:lnTo>
                  <a:pt x="0" y="37948"/>
                </a:lnTo>
                <a:lnTo>
                  <a:pt x="699" y="36504"/>
                </a:lnTo>
                <a:lnTo>
                  <a:pt x="12782" y="16564"/>
                </a:lnTo>
                <a:lnTo>
                  <a:pt x="23681" y="5557"/>
                </a:lnTo>
                <a:lnTo>
                  <a:pt x="32533" y="898"/>
                </a:lnTo>
                <a:lnTo>
                  <a:pt x="38477" y="0"/>
                </a:lnTo>
                <a:lnTo>
                  <a:pt x="40649" y="275"/>
                </a:lnTo>
                <a:lnTo>
                  <a:pt x="38759" y="2366"/>
                </a:lnTo>
                <a:lnTo>
                  <a:pt x="30455" y="11994"/>
                </a:lnTo>
                <a:lnTo>
                  <a:pt x="22526" y="21929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46"/>
          <p:cNvSpPr/>
          <p:nvPr/>
        </p:nvSpPr>
        <p:spPr>
          <a:xfrm>
            <a:off x="4826520" y="2089440"/>
            <a:ext cx="293400" cy="169200"/>
          </a:xfrm>
          <a:custGeom>
            <a:avLst/>
            <a:gdLst/>
            <a:ahLst/>
            <a:rect l="l" t="t" r="r" b="b"/>
            <a:pathLst>
              <a:path w="293926" h="169697">
                <a:moveTo>
                  <a:pt x="0" y="84849"/>
                </a:moveTo>
                <a:lnTo>
                  <a:pt x="143" y="81059"/>
                </a:lnTo>
                <a:lnTo>
                  <a:pt x="1997" y="70826"/>
                </a:lnTo>
                <a:lnTo>
                  <a:pt x="5889" y="60990"/>
                </a:lnTo>
                <a:lnTo>
                  <a:pt x="11693" y="51625"/>
                </a:lnTo>
                <a:lnTo>
                  <a:pt x="19282" y="42805"/>
                </a:lnTo>
                <a:lnTo>
                  <a:pt x="28528" y="34602"/>
                </a:lnTo>
                <a:lnTo>
                  <a:pt x="39305" y="27090"/>
                </a:lnTo>
                <a:lnTo>
                  <a:pt x="51487" y="20342"/>
                </a:lnTo>
                <a:lnTo>
                  <a:pt x="64946" y="14431"/>
                </a:lnTo>
                <a:lnTo>
                  <a:pt x="79555" y="9431"/>
                </a:lnTo>
                <a:lnTo>
                  <a:pt x="95189" y="5415"/>
                </a:lnTo>
                <a:lnTo>
                  <a:pt x="111719" y="2455"/>
                </a:lnTo>
                <a:lnTo>
                  <a:pt x="129019" y="626"/>
                </a:lnTo>
                <a:lnTo>
                  <a:pt x="146963" y="0"/>
                </a:lnTo>
                <a:lnTo>
                  <a:pt x="153526" y="83"/>
                </a:lnTo>
                <a:lnTo>
                  <a:pt x="171251" y="1153"/>
                </a:lnTo>
                <a:lnTo>
                  <a:pt x="188288" y="3400"/>
                </a:lnTo>
                <a:lnTo>
                  <a:pt x="204508" y="6751"/>
                </a:lnTo>
                <a:lnTo>
                  <a:pt x="219785" y="11132"/>
                </a:lnTo>
                <a:lnTo>
                  <a:pt x="233993" y="16470"/>
                </a:lnTo>
                <a:lnTo>
                  <a:pt x="247004" y="22692"/>
                </a:lnTo>
                <a:lnTo>
                  <a:pt x="258692" y="29726"/>
                </a:lnTo>
                <a:lnTo>
                  <a:pt x="268929" y="37496"/>
                </a:lnTo>
                <a:lnTo>
                  <a:pt x="277590" y="45931"/>
                </a:lnTo>
                <a:lnTo>
                  <a:pt x="284547" y="54957"/>
                </a:lnTo>
                <a:lnTo>
                  <a:pt x="289673" y="64501"/>
                </a:lnTo>
                <a:lnTo>
                  <a:pt x="292841" y="74489"/>
                </a:lnTo>
                <a:lnTo>
                  <a:pt x="293926" y="84849"/>
                </a:lnTo>
                <a:lnTo>
                  <a:pt x="293782" y="88637"/>
                </a:lnTo>
                <a:lnTo>
                  <a:pt x="291928" y="98871"/>
                </a:lnTo>
                <a:lnTo>
                  <a:pt x="288036" y="108707"/>
                </a:lnTo>
                <a:lnTo>
                  <a:pt x="282233" y="118071"/>
                </a:lnTo>
                <a:lnTo>
                  <a:pt x="274644" y="126892"/>
                </a:lnTo>
                <a:lnTo>
                  <a:pt x="265398" y="135094"/>
                </a:lnTo>
                <a:lnTo>
                  <a:pt x="254621" y="142606"/>
                </a:lnTo>
                <a:lnTo>
                  <a:pt x="242439" y="149354"/>
                </a:lnTo>
                <a:lnTo>
                  <a:pt x="228980" y="155265"/>
                </a:lnTo>
                <a:lnTo>
                  <a:pt x="214371" y="160265"/>
                </a:lnTo>
                <a:lnTo>
                  <a:pt x="198737" y="164282"/>
                </a:lnTo>
                <a:lnTo>
                  <a:pt x="182207" y="167241"/>
                </a:lnTo>
                <a:lnTo>
                  <a:pt x="164907" y="169071"/>
                </a:lnTo>
                <a:lnTo>
                  <a:pt x="146963" y="169697"/>
                </a:lnTo>
                <a:lnTo>
                  <a:pt x="140400" y="169614"/>
                </a:lnTo>
                <a:lnTo>
                  <a:pt x="122675" y="168544"/>
                </a:lnTo>
                <a:lnTo>
                  <a:pt x="105638" y="166296"/>
                </a:lnTo>
                <a:lnTo>
                  <a:pt x="89418" y="162946"/>
                </a:lnTo>
                <a:lnTo>
                  <a:pt x="74141" y="158565"/>
                </a:lnTo>
                <a:lnTo>
                  <a:pt x="59933" y="153226"/>
                </a:lnTo>
                <a:lnTo>
                  <a:pt x="46922" y="147004"/>
                </a:lnTo>
                <a:lnTo>
                  <a:pt x="35234" y="139971"/>
                </a:lnTo>
                <a:lnTo>
                  <a:pt x="24997" y="132201"/>
                </a:lnTo>
                <a:lnTo>
                  <a:pt x="16336" y="123766"/>
                </a:lnTo>
                <a:lnTo>
                  <a:pt x="9379" y="114740"/>
                </a:lnTo>
                <a:lnTo>
                  <a:pt x="4253" y="105196"/>
                </a:lnTo>
                <a:lnTo>
                  <a:pt x="1084" y="95208"/>
                </a:lnTo>
                <a:lnTo>
                  <a:pt x="0" y="84849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47"/>
          <p:cNvSpPr/>
          <p:nvPr/>
        </p:nvSpPr>
        <p:spPr>
          <a:xfrm>
            <a:off x="4915800" y="2145600"/>
            <a:ext cx="75600" cy="56160"/>
          </a:xfrm>
          <a:custGeom>
            <a:avLst/>
            <a:gdLst/>
            <a:ahLst/>
            <a:rect l="l" t="t" r="r" b="b"/>
            <a:pathLst>
              <a:path w="75845" h="56585">
                <a:moveTo>
                  <a:pt x="4339" y="0"/>
                </a:moveTo>
                <a:lnTo>
                  <a:pt x="5894" y="193"/>
                </a:lnTo>
                <a:lnTo>
                  <a:pt x="19998" y="4104"/>
                </a:lnTo>
                <a:lnTo>
                  <a:pt x="29095" y="2988"/>
                </a:lnTo>
                <a:lnTo>
                  <a:pt x="29276" y="3044"/>
                </a:lnTo>
                <a:lnTo>
                  <a:pt x="39044" y="11173"/>
                </a:lnTo>
                <a:lnTo>
                  <a:pt x="49090" y="18950"/>
                </a:lnTo>
                <a:lnTo>
                  <a:pt x="59406" y="26366"/>
                </a:lnTo>
                <a:lnTo>
                  <a:pt x="61661" y="27915"/>
                </a:lnTo>
                <a:lnTo>
                  <a:pt x="67230" y="32255"/>
                </a:lnTo>
                <a:lnTo>
                  <a:pt x="75845" y="38084"/>
                </a:lnTo>
                <a:lnTo>
                  <a:pt x="74291" y="46504"/>
                </a:lnTo>
                <a:lnTo>
                  <a:pt x="67261" y="55125"/>
                </a:lnTo>
                <a:lnTo>
                  <a:pt x="54748" y="56585"/>
                </a:lnTo>
                <a:lnTo>
                  <a:pt x="42251" y="53867"/>
                </a:lnTo>
                <a:lnTo>
                  <a:pt x="38473" y="52269"/>
                </a:lnTo>
                <a:lnTo>
                  <a:pt x="27826" y="45343"/>
                </a:lnTo>
                <a:lnTo>
                  <a:pt x="17707" y="37590"/>
                </a:lnTo>
                <a:lnTo>
                  <a:pt x="13536" y="34781"/>
                </a:lnTo>
                <a:lnTo>
                  <a:pt x="7383" y="30959"/>
                </a:lnTo>
                <a:lnTo>
                  <a:pt x="1424" y="29017"/>
                </a:lnTo>
                <a:lnTo>
                  <a:pt x="582" y="21309"/>
                </a:lnTo>
                <a:lnTo>
                  <a:pt x="0" y="16645"/>
                </a:lnTo>
                <a:lnTo>
                  <a:pt x="4339" y="0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48"/>
          <p:cNvSpPr/>
          <p:nvPr/>
        </p:nvSpPr>
        <p:spPr>
          <a:xfrm>
            <a:off x="4988520" y="2192400"/>
            <a:ext cx="1080" cy="1440"/>
          </a:xfrm>
          <a:custGeom>
            <a:avLst/>
            <a:gdLst/>
            <a:ahLst/>
            <a:rect l="l" t="t" r="r" b="b"/>
            <a:pathLst>
              <a:path w="1472" h="1680">
                <a:moveTo>
                  <a:pt x="1472" y="0"/>
                </a:moveTo>
                <a:lnTo>
                  <a:pt x="593" y="1367"/>
                </a:lnTo>
                <a:lnTo>
                  <a:pt x="0" y="1680"/>
                </a:lnTo>
                <a:lnTo>
                  <a:pt x="1472" y="0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49"/>
          <p:cNvSpPr/>
          <p:nvPr/>
        </p:nvSpPr>
        <p:spPr>
          <a:xfrm>
            <a:off x="4916520" y="2163960"/>
            <a:ext cx="71640" cy="37800"/>
          </a:xfrm>
          <a:custGeom>
            <a:avLst/>
            <a:gdLst/>
            <a:ahLst/>
            <a:rect l="l" t="t" r="r" b="b"/>
            <a:pathLst>
              <a:path w="72112" h="38060">
                <a:moveTo>
                  <a:pt x="65" y="945"/>
                </a:moveTo>
                <a:lnTo>
                  <a:pt x="201" y="0"/>
                </a:lnTo>
                <a:lnTo>
                  <a:pt x="1367" y="7384"/>
                </a:lnTo>
                <a:lnTo>
                  <a:pt x="7261" y="9456"/>
                </a:lnTo>
                <a:lnTo>
                  <a:pt x="13155" y="12953"/>
                </a:lnTo>
                <a:lnTo>
                  <a:pt x="23477" y="20332"/>
                </a:lnTo>
                <a:lnTo>
                  <a:pt x="33771" y="27870"/>
                </a:lnTo>
                <a:lnTo>
                  <a:pt x="38545" y="30701"/>
                </a:lnTo>
                <a:lnTo>
                  <a:pt x="49747" y="34498"/>
                </a:lnTo>
                <a:lnTo>
                  <a:pt x="62770" y="35046"/>
                </a:lnTo>
                <a:lnTo>
                  <a:pt x="72112" y="30114"/>
                </a:lnTo>
                <a:lnTo>
                  <a:pt x="66270" y="36780"/>
                </a:lnTo>
                <a:lnTo>
                  <a:pt x="53662" y="38060"/>
                </a:lnTo>
                <a:lnTo>
                  <a:pt x="41278" y="35261"/>
                </a:lnTo>
                <a:lnTo>
                  <a:pt x="37897" y="33810"/>
                </a:lnTo>
                <a:lnTo>
                  <a:pt x="27305" y="26911"/>
                </a:lnTo>
                <a:lnTo>
                  <a:pt x="17140" y="19135"/>
                </a:lnTo>
                <a:lnTo>
                  <a:pt x="12961" y="16321"/>
                </a:lnTo>
                <a:lnTo>
                  <a:pt x="6807" y="12500"/>
                </a:lnTo>
                <a:lnTo>
                  <a:pt x="848" y="10557"/>
                </a:lnTo>
                <a:lnTo>
                  <a:pt x="7" y="2849"/>
                </a:lnTo>
                <a:lnTo>
                  <a:pt x="0" y="1897"/>
                </a:lnTo>
                <a:lnTo>
                  <a:pt x="65" y="945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50"/>
          <p:cNvSpPr/>
          <p:nvPr/>
        </p:nvSpPr>
        <p:spPr>
          <a:xfrm>
            <a:off x="4978080" y="2133360"/>
            <a:ext cx="69120" cy="51840"/>
          </a:xfrm>
          <a:custGeom>
            <a:avLst/>
            <a:gdLst/>
            <a:ahLst/>
            <a:rect l="l" t="t" r="r" b="b"/>
            <a:pathLst>
              <a:path w="69563" h="52345">
                <a:moveTo>
                  <a:pt x="518" y="20272"/>
                </a:moveTo>
                <a:lnTo>
                  <a:pt x="0" y="15998"/>
                </a:lnTo>
                <a:lnTo>
                  <a:pt x="4404" y="0"/>
                </a:lnTo>
                <a:lnTo>
                  <a:pt x="5894" y="129"/>
                </a:lnTo>
                <a:lnTo>
                  <a:pt x="13990" y="6606"/>
                </a:lnTo>
                <a:lnTo>
                  <a:pt x="26296" y="3044"/>
                </a:lnTo>
                <a:lnTo>
                  <a:pt x="26879" y="3691"/>
                </a:lnTo>
                <a:lnTo>
                  <a:pt x="36698" y="11758"/>
                </a:lnTo>
                <a:lnTo>
                  <a:pt x="46808" y="19452"/>
                </a:lnTo>
                <a:lnTo>
                  <a:pt x="56609" y="26361"/>
                </a:lnTo>
                <a:lnTo>
                  <a:pt x="61726" y="30312"/>
                </a:lnTo>
                <a:lnTo>
                  <a:pt x="69563" y="35688"/>
                </a:lnTo>
                <a:lnTo>
                  <a:pt x="68203" y="43331"/>
                </a:lnTo>
                <a:lnTo>
                  <a:pt x="60827" y="51596"/>
                </a:lnTo>
                <a:lnTo>
                  <a:pt x="48039" y="52345"/>
                </a:lnTo>
                <a:lnTo>
                  <a:pt x="36371" y="49123"/>
                </a:lnTo>
                <a:lnTo>
                  <a:pt x="35364" y="48642"/>
                </a:lnTo>
                <a:lnTo>
                  <a:pt x="24761" y="41655"/>
                </a:lnTo>
                <a:lnTo>
                  <a:pt x="14586" y="33999"/>
                </a:lnTo>
                <a:lnTo>
                  <a:pt x="12500" y="32644"/>
                </a:lnTo>
                <a:lnTo>
                  <a:pt x="6930" y="29146"/>
                </a:lnTo>
                <a:lnTo>
                  <a:pt x="1424" y="27332"/>
                </a:lnTo>
                <a:lnTo>
                  <a:pt x="518" y="20272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51"/>
          <p:cNvSpPr/>
          <p:nvPr/>
        </p:nvSpPr>
        <p:spPr>
          <a:xfrm>
            <a:off x="4978800" y="2150640"/>
            <a:ext cx="67320" cy="34200"/>
          </a:xfrm>
          <a:custGeom>
            <a:avLst/>
            <a:gdLst/>
            <a:ahLst/>
            <a:rect l="l" t="t" r="r" b="b"/>
            <a:pathLst>
              <a:path w="67684" h="34716">
                <a:moveTo>
                  <a:pt x="64" y="964"/>
                </a:moveTo>
                <a:lnTo>
                  <a:pt x="0" y="0"/>
                </a:lnTo>
                <a:lnTo>
                  <a:pt x="1100" y="6800"/>
                </a:lnTo>
                <a:lnTo>
                  <a:pt x="6477" y="8614"/>
                </a:lnTo>
                <a:lnTo>
                  <a:pt x="12046" y="12112"/>
                </a:lnTo>
                <a:lnTo>
                  <a:pt x="22364" y="19587"/>
                </a:lnTo>
                <a:lnTo>
                  <a:pt x="32733" y="26956"/>
                </a:lnTo>
                <a:lnTo>
                  <a:pt x="35299" y="28369"/>
                </a:lnTo>
                <a:lnTo>
                  <a:pt x="46569" y="31956"/>
                </a:lnTo>
                <a:lnTo>
                  <a:pt x="59435" y="31937"/>
                </a:lnTo>
                <a:lnTo>
                  <a:pt x="67684" y="26296"/>
                </a:lnTo>
                <a:lnTo>
                  <a:pt x="59897" y="34205"/>
                </a:lnTo>
                <a:lnTo>
                  <a:pt x="46901" y="34716"/>
                </a:lnTo>
                <a:lnTo>
                  <a:pt x="35606" y="31376"/>
                </a:lnTo>
                <a:lnTo>
                  <a:pt x="24853" y="24258"/>
                </a:lnTo>
                <a:lnTo>
                  <a:pt x="14530" y="16577"/>
                </a:lnTo>
                <a:lnTo>
                  <a:pt x="12435" y="15221"/>
                </a:lnTo>
                <a:lnTo>
                  <a:pt x="6865" y="11723"/>
                </a:lnTo>
                <a:lnTo>
                  <a:pt x="1360" y="9909"/>
                </a:lnTo>
                <a:lnTo>
                  <a:pt x="452" y="2849"/>
                </a:lnTo>
                <a:lnTo>
                  <a:pt x="213" y="1917"/>
                </a:lnTo>
                <a:lnTo>
                  <a:pt x="64" y="964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52"/>
          <p:cNvSpPr/>
          <p:nvPr/>
        </p:nvSpPr>
        <p:spPr>
          <a:xfrm>
            <a:off x="4884480" y="1374120"/>
            <a:ext cx="147240" cy="216360"/>
          </a:xfrm>
          <a:custGeom>
            <a:avLst/>
            <a:gdLst/>
            <a:ahLst/>
            <a:rect l="l" t="t" r="r" b="b"/>
            <a:pathLst>
              <a:path w="147757" h="216575">
                <a:moveTo>
                  <a:pt x="0" y="169354"/>
                </a:moveTo>
                <a:lnTo>
                  <a:pt x="894" y="159398"/>
                </a:lnTo>
                <a:lnTo>
                  <a:pt x="2717" y="152161"/>
                </a:lnTo>
                <a:lnTo>
                  <a:pt x="6865" y="141037"/>
                </a:lnTo>
                <a:lnTo>
                  <a:pt x="11738" y="129963"/>
                </a:lnTo>
                <a:lnTo>
                  <a:pt x="16502" y="117986"/>
                </a:lnTo>
                <a:lnTo>
                  <a:pt x="20325" y="104149"/>
                </a:lnTo>
                <a:lnTo>
                  <a:pt x="22199" y="92245"/>
                </a:lnTo>
                <a:lnTo>
                  <a:pt x="23593" y="78278"/>
                </a:lnTo>
                <a:lnTo>
                  <a:pt x="24705" y="63983"/>
                </a:lnTo>
                <a:lnTo>
                  <a:pt x="25878" y="50401"/>
                </a:lnTo>
                <a:lnTo>
                  <a:pt x="27456" y="38571"/>
                </a:lnTo>
                <a:lnTo>
                  <a:pt x="29781" y="29534"/>
                </a:lnTo>
                <a:lnTo>
                  <a:pt x="35259" y="19099"/>
                </a:lnTo>
                <a:lnTo>
                  <a:pt x="45684" y="8452"/>
                </a:lnTo>
                <a:lnTo>
                  <a:pt x="57809" y="2361"/>
                </a:lnTo>
                <a:lnTo>
                  <a:pt x="70243" y="0"/>
                </a:lnTo>
                <a:lnTo>
                  <a:pt x="81600" y="545"/>
                </a:lnTo>
                <a:lnTo>
                  <a:pt x="90489" y="3173"/>
                </a:lnTo>
                <a:lnTo>
                  <a:pt x="95523" y="7058"/>
                </a:lnTo>
                <a:lnTo>
                  <a:pt x="120395" y="77010"/>
                </a:lnTo>
                <a:lnTo>
                  <a:pt x="120563" y="82222"/>
                </a:lnTo>
                <a:lnTo>
                  <a:pt x="122683" y="95348"/>
                </a:lnTo>
                <a:lnTo>
                  <a:pt x="126892" y="106958"/>
                </a:lnTo>
                <a:lnTo>
                  <a:pt x="132751" y="117851"/>
                </a:lnTo>
                <a:lnTo>
                  <a:pt x="139826" y="128826"/>
                </a:lnTo>
                <a:lnTo>
                  <a:pt x="140794" y="130362"/>
                </a:lnTo>
                <a:lnTo>
                  <a:pt x="145517" y="141689"/>
                </a:lnTo>
                <a:lnTo>
                  <a:pt x="147757" y="154718"/>
                </a:lnTo>
                <a:lnTo>
                  <a:pt x="147537" y="168102"/>
                </a:lnTo>
                <a:lnTo>
                  <a:pt x="144885" y="180496"/>
                </a:lnTo>
                <a:lnTo>
                  <a:pt x="139826" y="190553"/>
                </a:lnTo>
                <a:lnTo>
                  <a:pt x="136226" y="194605"/>
                </a:lnTo>
                <a:lnTo>
                  <a:pt x="129226" y="200194"/>
                </a:lnTo>
                <a:lnTo>
                  <a:pt x="120096" y="205414"/>
                </a:lnTo>
                <a:lnTo>
                  <a:pt x="109016" y="209965"/>
                </a:lnTo>
                <a:lnTo>
                  <a:pt x="96164" y="213544"/>
                </a:lnTo>
                <a:lnTo>
                  <a:pt x="81717" y="215848"/>
                </a:lnTo>
                <a:lnTo>
                  <a:pt x="65856" y="216575"/>
                </a:lnTo>
                <a:lnTo>
                  <a:pt x="48759" y="215424"/>
                </a:lnTo>
                <a:lnTo>
                  <a:pt x="26647" y="209544"/>
                </a:lnTo>
                <a:lnTo>
                  <a:pt x="13967" y="201390"/>
                </a:lnTo>
                <a:lnTo>
                  <a:pt x="5794" y="191324"/>
                </a:lnTo>
                <a:lnTo>
                  <a:pt x="1386" y="180321"/>
                </a:lnTo>
                <a:lnTo>
                  <a:pt x="0" y="169354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53"/>
          <p:cNvSpPr/>
          <p:nvPr/>
        </p:nvSpPr>
        <p:spPr>
          <a:xfrm>
            <a:off x="5009040" y="1529640"/>
            <a:ext cx="27360" cy="159840"/>
          </a:xfrm>
          <a:custGeom>
            <a:avLst/>
            <a:gdLst/>
            <a:ahLst/>
            <a:rect l="l" t="t" r="r" b="b"/>
            <a:pathLst>
              <a:path w="27595" h="160292">
                <a:moveTo>
                  <a:pt x="0" y="144849"/>
                </a:moveTo>
                <a:lnTo>
                  <a:pt x="86" y="137520"/>
                </a:lnTo>
                <a:lnTo>
                  <a:pt x="370" y="131166"/>
                </a:lnTo>
                <a:lnTo>
                  <a:pt x="641" y="127026"/>
                </a:lnTo>
                <a:lnTo>
                  <a:pt x="5571" y="110173"/>
                </a:lnTo>
                <a:lnTo>
                  <a:pt x="5856" y="105617"/>
                </a:lnTo>
                <a:lnTo>
                  <a:pt x="6536" y="93901"/>
                </a:lnTo>
                <a:lnTo>
                  <a:pt x="7349" y="77949"/>
                </a:lnTo>
                <a:lnTo>
                  <a:pt x="8029" y="60686"/>
                </a:lnTo>
                <a:lnTo>
                  <a:pt x="8315" y="45040"/>
                </a:lnTo>
                <a:lnTo>
                  <a:pt x="7943" y="33934"/>
                </a:lnTo>
                <a:lnTo>
                  <a:pt x="7903" y="33550"/>
                </a:lnTo>
                <a:lnTo>
                  <a:pt x="6600" y="15983"/>
                </a:lnTo>
                <a:lnTo>
                  <a:pt x="5926" y="5418"/>
                </a:lnTo>
                <a:lnTo>
                  <a:pt x="5571" y="4274"/>
                </a:lnTo>
                <a:lnTo>
                  <a:pt x="4535" y="3044"/>
                </a:lnTo>
                <a:lnTo>
                  <a:pt x="9521" y="647"/>
                </a:lnTo>
                <a:lnTo>
                  <a:pt x="11659" y="323"/>
                </a:lnTo>
                <a:lnTo>
                  <a:pt x="13797" y="0"/>
                </a:lnTo>
                <a:lnTo>
                  <a:pt x="24808" y="11140"/>
                </a:lnTo>
                <a:lnTo>
                  <a:pt x="25694" y="18792"/>
                </a:lnTo>
                <a:lnTo>
                  <a:pt x="26472" y="27578"/>
                </a:lnTo>
                <a:lnTo>
                  <a:pt x="27179" y="38981"/>
                </a:lnTo>
                <a:lnTo>
                  <a:pt x="27595" y="52479"/>
                </a:lnTo>
                <a:lnTo>
                  <a:pt x="27501" y="67556"/>
                </a:lnTo>
                <a:lnTo>
                  <a:pt x="26676" y="83693"/>
                </a:lnTo>
                <a:lnTo>
                  <a:pt x="24900" y="100370"/>
                </a:lnTo>
                <a:lnTo>
                  <a:pt x="21953" y="117069"/>
                </a:lnTo>
                <a:lnTo>
                  <a:pt x="17615" y="133270"/>
                </a:lnTo>
                <a:lnTo>
                  <a:pt x="15287" y="139903"/>
                </a:lnTo>
                <a:lnTo>
                  <a:pt x="9815" y="152746"/>
                </a:lnTo>
                <a:lnTo>
                  <a:pt x="5791" y="159129"/>
                </a:lnTo>
                <a:lnTo>
                  <a:pt x="3005" y="160292"/>
                </a:lnTo>
                <a:lnTo>
                  <a:pt x="1251" y="157474"/>
                </a:lnTo>
                <a:lnTo>
                  <a:pt x="318" y="151913"/>
                </a:lnTo>
                <a:lnTo>
                  <a:pt x="0" y="144849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54"/>
          <p:cNvSpPr/>
          <p:nvPr/>
        </p:nvSpPr>
        <p:spPr>
          <a:xfrm>
            <a:off x="4950360" y="1372320"/>
            <a:ext cx="70200" cy="86760"/>
          </a:xfrm>
          <a:custGeom>
            <a:avLst/>
            <a:gdLst/>
            <a:ahLst/>
            <a:rect l="l" t="t" r="r" b="b"/>
            <a:pathLst>
              <a:path w="70490" h="86998">
                <a:moveTo>
                  <a:pt x="0" y="2343"/>
                </a:moveTo>
                <a:lnTo>
                  <a:pt x="3949" y="1420"/>
                </a:lnTo>
                <a:lnTo>
                  <a:pt x="14113" y="0"/>
                </a:lnTo>
                <a:lnTo>
                  <a:pt x="27964" y="111"/>
                </a:lnTo>
                <a:lnTo>
                  <a:pt x="42977" y="3782"/>
                </a:lnTo>
                <a:lnTo>
                  <a:pt x="54407" y="10893"/>
                </a:lnTo>
                <a:lnTo>
                  <a:pt x="62541" y="20517"/>
                </a:lnTo>
                <a:lnTo>
                  <a:pt x="67956" y="31649"/>
                </a:lnTo>
                <a:lnTo>
                  <a:pt x="70490" y="43732"/>
                </a:lnTo>
                <a:lnTo>
                  <a:pt x="69980" y="56209"/>
                </a:lnTo>
                <a:lnTo>
                  <a:pt x="68915" y="61090"/>
                </a:lnTo>
                <a:lnTo>
                  <a:pt x="64121" y="75050"/>
                </a:lnTo>
                <a:lnTo>
                  <a:pt x="56411" y="85480"/>
                </a:lnTo>
                <a:lnTo>
                  <a:pt x="52204" y="86998"/>
                </a:lnTo>
                <a:lnTo>
                  <a:pt x="47456" y="83449"/>
                </a:lnTo>
                <a:lnTo>
                  <a:pt x="40286" y="73744"/>
                </a:lnTo>
                <a:lnTo>
                  <a:pt x="31651" y="59956"/>
                </a:lnTo>
                <a:lnTo>
                  <a:pt x="22509" y="44160"/>
                </a:lnTo>
                <a:lnTo>
                  <a:pt x="13817" y="28430"/>
                </a:lnTo>
                <a:lnTo>
                  <a:pt x="6533" y="14840"/>
                </a:lnTo>
                <a:lnTo>
                  <a:pt x="1614" y="5465"/>
                </a:lnTo>
                <a:lnTo>
                  <a:pt x="0" y="2343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55"/>
          <p:cNvSpPr/>
          <p:nvPr/>
        </p:nvSpPr>
        <p:spPr>
          <a:xfrm>
            <a:off x="4920120" y="1467360"/>
            <a:ext cx="86400" cy="97200"/>
          </a:xfrm>
          <a:custGeom>
            <a:avLst/>
            <a:gdLst/>
            <a:ahLst/>
            <a:rect l="l" t="t" r="r" b="b"/>
            <a:pathLst>
              <a:path w="86727" h="97736">
                <a:moveTo>
                  <a:pt x="42895" y="8604"/>
                </a:moveTo>
                <a:lnTo>
                  <a:pt x="58746" y="14119"/>
                </a:lnTo>
                <a:lnTo>
                  <a:pt x="59847" y="32385"/>
                </a:lnTo>
                <a:lnTo>
                  <a:pt x="63384" y="32151"/>
                </a:lnTo>
                <a:lnTo>
                  <a:pt x="66933" y="32151"/>
                </a:lnTo>
                <a:lnTo>
                  <a:pt x="70470" y="32385"/>
                </a:lnTo>
                <a:lnTo>
                  <a:pt x="72078" y="33901"/>
                </a:lnTo>
                <a:lnTo>
                  <a:pt x="79016" y="41892"/>
                </a:lnTo>
                <a:lnTo>
                  <a:pt x="85245" y="53715"/>
                </a:lnTo>
                <a:lnTo>
                  <a:pt x="86727" y="68526"/>
                </a:lnTo>
                <a:lnTo>
                  <a:pt x="86123" y="71201"/>
                </a:lnTo>
                <a:lnTo>
                  <a:pt x="79590" y="81227"/>
                </a:lnTo>
                <a:lnTo>
                  <a:pt x="68442" y="89420"/>
                </a:lnTo>
                <a:lnTo>
                  <a:pt x="55251" y="95137"/>
                </a:lnTo>
                <a:lnTo>
                  <a:pt x="42590" y="97736"/>
                </a:lnTo>
                <a:lnTo>
                  <a:pt x="33032" y="96572"/>
                </a:lnTo>
                <a:lnTo>
                  <a:pt x="24936" y="90313"/>
                </a:lnTo>
                <a:lnTo>
                  <a:pt x="15242" y="78943"/>
                </a:lnTo>
                <a:lnTo>
                  <a:pt x="6500" y="66062"/>
                </a:lnTo>
                <a:lnTo>
                  <a:pt x="742" y="55051"/>
                </a:lnTo>
                <a:lnTo>
                  <a:pt x="0" y="49289"/>
                </a:lnTo>
                <a:lnTo>
                  <a:pt x="4016" y="45987"/>
                </a:lnTo>
                <a:lnTo>
                  <a:pt x="18071" y="43331"/>
                </a:lnTo>
                <a:lnTo>
                  <a:pt x="18783" y="40546"/>
                </a:lnTo>
                <a:lnTo>
                  <a:pt x="18884" y="39626"/>
                </a:lnTo>
                <a:lnTo>
                  <a:pt x="18624" y="26483"/>
                </a:lnTo>
                <a:lnTo>
                  <a:pt x="17782" y="8838"/>
                </a:lnTo>
                <a:lnTo>
                  <a:pt x="17293" y="0"/>
                </a:lnTo>
                <a:lnTo>
                  <a:pt x="18467" y="387"/>
                </a:lnTo>
                <a:lnTo>
                  <a:pt x="27898" y="3530"/>
                </a:lnTo>
                <a:lnTo>
                  <a:pt x="42895" y="8604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56"/>
          <p:cNvSpPr/>
          <p:nvPr/>
        </p:nvSpPr>
        <p:spPr>
          <a:xfrm>
            <a:off x="4905000" y="1498680"/>
            <a:ext cx="127080" cy="145800"/>
          </a:xfrm>
          <a:custGeom>
            <a:avLst/>
            <a:gdLst/>
            <a:ahLst/>
            <a:rect l="l" t="t" r="r" b="b"/>
            <a:pathLst>
              <a:path w="127275" h="146241">
                <a:moveTo>
                  <a:pt x="111108" y="113743"/>
                </a:moveTo>
                <a:lnTo>
                  <a:pt x="109891" y="128758"/>
                </a:lnTo>
                <a:lnTo>
                  <a:pt x="109271" y="135368"/>
                </a:lnTo>
                <a:lnTo>
                  <a:pt x="104317" y="138142"/>
                </a:lnTo>
                <a:lnTo>
                  <a:pt x="88663" y="143927"/>
                </a:lnTo>
                <a:lnTo>
                  <a:pt x="73119" y="146241"/>
                </a:lnTo>
                <a:lnTo>
                  <a:pt x="58522" y="146025"/>
                </a:lnTo>
                <a:lnTo>
                  <a:pt x="45710" y="144219"/>
                </a:lnTo>
                <a:lnTo>
                  <a:pt x="35521" y="141764"/>
                </a:lnTo>
                <a:lnTo>
                  <a:pt x="28794" y="139602"/>
                </a:lnTo>
                <a:lnTo>
                  <a:pt x="25315" y="136555"/>
                </a:lnTo>
                <a:lnTo>
                  <a:pt x="21318" y="127825"/>
                </a:lnTo>
                <a:lnTo>
                  <a:pt x="16829" y="117085"/>
                </a:lnTo>
                <a:lnTo>
                  <a:pt x="11681" y="104045"/>
                </a:lnTo>
                <a:lnTo>
                  <a:pt x="5703" y="88410"/>
                </a:lnTo>
                <a:lnTo>
                  <a:pt x="2418" y="75547"/>
                </a:lnTo>
                <a:lnTo>
                  <a:pt x="577" y="63071"/>
                </a:lnTo>
                <a:lnTo>
                  <a:pt x="0" y="50489"/>
                </a:lnTo>
                <a:lnTo>
                  <a:pt x="692" y="37896"/>
                </a:lnTo>
                <a:lnTo>
                  <a:pt x="2659" y="25389"/>
                </a:lnTo>
                <a:lnTo>
                  <a:pt x="3268" y="24020"/>
                </a:lnTo>
                <a:lnTo>
                  <a:pt x="12649" y="16875"/>
                </a:lnTo>
                <a:lnTo>
                  <a:pt x="27077" y="12435"/>
                </a:lnTo>
                <a:lnTo>
                  <a:pt x="29682" y="14091"/>
                </a:lnTo>
                <a:lnTo>
                  <a:pt x="36270" y="19573"/>
                </a:lnTo>
                <a:lnTo>
                  <a:pt x="43780" y="26335"/>
                </a:lnTo>
                <a:lnTo>
                  <a:pt x="53573" y="33766"/>
                </a:lnTo>
                <a:lnTo>
                  <a:pt x="67005" y="41254"/>
                </a:lnTo>
                <a:lnTo>
                  <a:pt x="85435" y="48188"/>
                </a:lnTo>
                <a:lnTo>
                  <a:pt x="86652" y="46926"/>
                </a:lnTo>
                <a:lnTo>
                  <a:pt x="91714" y="35339"/>
                </a:lnTo>
                <a:lnTo>
                  <a:pt x="90219" y="22924"/>
                </a:lnTo>
                <a:lnTo>
                  <a:pt x="85288" y="11635"/>
                </a:lnTo>
                <a:lnTo>
                  <a:pt x="80041" y="3429"/>
                </a:lnTo>
                <a:lnTo>
                  <a:pt x="77598" y="259"/>
                </a:lnTo>
                <a:lnTo>
                  <a:pt x="81069" y="0"/>
                </a:lnTo>
                <a:lnTo>
                  <a:pt x="84554" y="0"/>
                </a:lnTo>
                <a:lnTo>
                  <a:pt x="88026" y="259"/>
                </a:lnTo>
                <a:lnTo>
                  <a:pt x="91693" y="3922"/>
                </a:lnTo>
                <a:lnTo>
                  <a:pt x="99862" y="12516"/>
                </a:lnTo>
                <a:lnTo>
                  <a:pt x="107562" y="21448"/>
                </a:lnTo>
                <a:lnTo>
                  <a:pt x="114457" y="30636"/>
                </a:lnTo>
                <a:lnTo>
                  <a:pt x="120211" y="40001"/>
                </a:lnTo>
                <a:lnTo>
                  <a:pt x="124490" y="49462"/>
                </a:lnTo>
                <a:lnTo>
                  <a:pt x="126956" y="58939"/>
                </a:lnTo>
                <a:lnTo>
                  <a:pt x="127275" y="68352"/>
                </a:lnTo>
                <a:lnTo>
                  <a:pt x="125110" y="77621"/>
                </a:lnTo>
                <a:lnTo>
                  <a:pt x="120128" y="86666"/>
                </a:lnTo>
                <a:lnTo>
                  <a:pt x="111991" y="95405"/>
                </a:lnTo>
                <a:lnTo>
                  <a:pt x="111955" y="97544"/>
                </a:lnTo>
                <a:lnTo>
                  <a:pt x="111108" y="113743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57"/>
          <p:cNvSpPr/>
          <p:nvPr/>
        </p:nvSpPr>
        <p:spPr>
          <a:xfrm>
            <a:off x="4915440" y="1379160"/>
            <a:ext cx="93600" cy="115560"/>
          </a:xfrm>
          <a:custGeom>
            <a:avLst/>
            <a:gdLst/>
            <a:ahLst/>
            <a:rect l="l" t="t" r="r" b="b"/>
            <a:pathLst>
              <a:path w="94107" h="115840">
                <a:moveTo>
                  <a:pt x="92167" y="41159"/>
                </a:moveTo>
                <a:lnTo>
                  <a:pt x="93232" y="48121"/>
                </a:lnTo>
                <a:lnTo>
                  <a:pt x="94107" y="59026"/>
                </a:lnTo>
                <a:lnTo>
                  <a:pt x="93579" y="71696"/>
                </a:lnTo>
                <a:lnTo>
                  <a:pt x="90685" y="85363"/>
                </a:lnTo>
                <a:lnTo>
                  <a:pt x="84459" y="99259"/>
                </a:lnTo>
                <a:lnTo>
                  <a:pt x="78177" y="109686"/>
                </a:lnTo>
                <a:lnTo>
                  <a:pt x="72153" y="115840"/>
                </a:lnTo>
                <a:lnTo>
                  <a:pt x="65676" y="115840"/>
                </a:lnTo>
                <a:lnTo>
                  <a:pt x="61985" y="115506"/>
                </a:lnTo>
                <a:lnTo>
                  <a:pt x="49838" y="112554"/>
                </a:lnTo>
                <a:lnTo>
                  <a:pt x="36168" y="106878"/>
                </a:lnTo>
                <a:lnTo>
                  <a:pt x="25454" y="98870"/>
                </a:lnTo>
                <a:lnTo>
                  <a:pt x="23776" y="95508"/>
                </a:lnTo>
                <a:lnTo>
                  <a:pt x="22494" y="91965"/>
                </a:lnTo>
                <a:lnTo>
                  <a:pt x="21633" y="88312"/>
                </a:lnTo>
                <a:lnTo>
                  <a:pt x="16955" y="84812"/>
                </a:lnTo>
                <a:lnTo>
                  <a:pt x="8205" y="75056"/>
                </a:lnTo>
                <a:lnTo>
                  <a:pt x="2432" y="63364"/>
                </a:lnTo>
                <a:lnTo>
                  <a:pt x="0" y="50383"/>
                </a:lnTo>
                <a:lnTo>
                  <a:pt x="177" y="43328"/>
                </a:lnTo>
                <a:lnTo>
                  <a:pt x="3486" y="29957"/>
                </a:lnTo>
                <a:lnTo>
                  <a:pt x="10270" y="18317"/>
                </a:lnTo>
                <a:lnTo>
                  <a:pt x="19961" y="9032"/>
                </a:lnTo>
                <a:lnTo>
                  <a:pt x="31991" y="2728"/>
                </a:lnTo>
                <a:lnTo>
                  <a:pt x="45792" y="31"/>
                </a:lnTo>
                <a:lnTo>
                  <a:pt x="46380" y="0"/>
                </a:lnTo>
                <a:lnTo>
                  <a:pt x="60282" y="1517"/>
                </a:lnTo>
                <a:lnTo>
                  <a:pt x="72098" y="7042"/>
                </a:lnTo>
                <a:lnTo>
                  <a:pt x="81540" y="15924"/>
                </a:lnTo>
                <a:lnTo>
                  <a:pt x="88325" y="27513"/>
                </a:lnTo>
                <a:lnTo>
                  <a:pt x="92167" y="41159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58"/>
          <p:cNvSpPr/>
          <p:nvPr/>
        </p:nvSpPr>
        <p:spPr>
          <a:xfrm>
            <a:off x="4912200" y="1378440"/>
            <a:ext cx="93600" cy="88560"/>
          </a:xfrm>
          <a:custGeom>
            <a:avLst/>
            <a:gdLst/>
            <a:ahLst/>
            <a:rect l="l" t="t" r="r" b="b"/>
            <a:pathLst>
              <a:path w="93863" h="88926">
                <a:moveTo>
                  <a:pt x="7585" y="19733"/>
                </a:moveTo>
                <a:lnTo>
                  <a:pt x="15934" y="10341"/>
                </a:lnTo>
                <a:lnTo>
                  <a:pt x="27568" y="4622"/>
                </a:lnTo>
                <a:lnTo>
                  <a:pt x="41594" y="1098"/>
                </a:lnTo>
                <a:lnTo>
                  <a:pt x="54276" y="0"/>
                </a:lnTo>
                <a:lnTo>
                  <a:pt x="66572" y="2357"/>
                </a:lnTo>
                <a:lnTo>
                  <a:pt x="77699" y="7880"/>
                </a:lnTo>
                <a:lnTo>
                  <a:pt x="87012" y="16247"/>
                </a:lnTo>
                <a:lnTo>
                  <a:pt x="93863" y="27135"/>
                </a:lnTo>
                <a:lnTo>
                  <a:pt x="90212" y="25046"/>
                </a:lnTo>
                <a:lnTo>
                  <a:pt x="79587" y="21948"/>
                </a:lnTo>
                <a:lnTo>
                  <a:pt x="65646" y="21130"/>
                </a:lnTo>
                <a:lnTo>
                  <a:pt x="51633" y="25127"/>
                </a:lnTo>
                <a:lnTo>
                  <a:pt x="45331" y="28166"/>
                </a:lnTo>
                <a:lnTo>
                  <a:pt x="40421" y="33496"/>
                </a:lnTo>
                <a:lnTo>
                  <a:pt x="37902" y="40025"/>
                </a:lnTo>
                <a:lnTo>
                  <a:pt x="37280" y="42596"/>
                </a:lnTo>
                <a:lnTo>
                  <a:pt x="36276" y="45064"/>
                </a:lnTo>
                <a:lnTo>
                  <a:pt x="34922" y="47344"/>
                </a:lnTo>
                <a:lnTo>
                  <a:pt x="33115" y="50083"/>
                </a:lnTo>
                <a:lnTo>
                  <a:pt x="32085" y="53264"/>
                </a:lnTo>
                <a:lnTo>
                  <a:pt x="31943" y="56541"/>
                </a:lnTo>
                <a:lnTo>
                  <a:pt x="32050" y="72860"/>
                </a:lnTo>
                <a:lnTo>
                  <a:pt x="27974" y="85272"/>
                </a:lnTo>
                <a:lnTo>
                  <a:pt x="25142" y="88926"/>
                </a:lnTo>
                <a:lnTo>
                  <a:pt x="3832" y="77656"/>
                </a:lnTo>
                <a:lnTo>
                  <a:pt x="1372" y="70726"/>
                </a:lnTo>
                <a:lnTo>
                  <a:pt x="0" y="65112"/>
                </a:lnTo>
                <a:lnTo>
                  <a:pt x="48" y="52470"/>
                </a:lnTo>
                <a:lnTo>
                  <a:pt x="2057" y="38629"/>
                </a:lnTo>
                <a:lnTo>
                  <a:pt x="4804" y="26682"/>
                </a:lnTo>
                <a:lnTo>
                  <a:pt x="7585" y="19733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59"/>
          <p:cNvSpPr/>
          <p:nvPr/>
        </p:nvSpPr>
        <p:spPr>
          <a:xfrm>
            <a:off x="4870080" y="1518480"/>
            <a:ext cx="62640" cy="208080"/>
          </a:xfrm>
          <a:custGeom>
            <a:avLst/>
            <a:gdLst/>
            <a:ahLst/>
            <a:rect l="l" t="t" r="r" b="b"/>
            <a:pathLst>
              <a:path w="63110" h="208362">
                <a:moveTo>
                  <a:pt x="28150" y="128856"/>
                </a:moveTo>
                <a:lnTo>
                  <a:pt x="30330" y="140289"/>
                </a:lnTo>
                <a:lnTo>
                  <a:pt x="33441" y="153518"/>
                </a:lnTo>
                <a:lnTo>
                  <a:pt x="36489" y="168982"/>
                </a:lnTo>
                <a:lnTo>
                  <a:pt x="36959" y="174337"/>
                </a:lnTo>
                <a:lnTo>
                  <a:pt x="35105" y="188655"/>
                </a:lnTo>
                <a:lnTo>
                  <a:pt x="30483" y="200715"/>
                </a:lnTo>
                <a:lnTo>
                  <a:pt x="25386" y="208092"/>
                </a:lnTo>
                <a:lnTo>
                  <a:pt x="22110" y="208362"/>
                </a:lnTo>
                <a:lnTo>
                  <a:pt x="18931" y="200673"/>
                </a:lnTo>
                <a:lnTo>
                  <a:pt x="13986" y="189014"/>
                </a:lnTo>
                <a:lnTo>
                  <a:pt x="9638" y="177940"/>
                </a:lnTo>
                <a:lnTo>
                  <a:pt x="6019" y="166343"/>
                </a:lnTo>
                <a:lnTo>
                  <a:pt x="3262" y="153113"/>
                </a:lnTo>
                <a:lnTo>
                  <a:pt x="1351" y="141583"/>
                </a:lnTo>
                <a:lnTo>
                  <a:pt x="196" y="128977"/>
                </a:lnTo>
                <a:lnTo>
                  <a:pt x="0" y="116330"/>
                </a:lnTo>
                <a:lnTo>
                  <a:pt x="762" y="103696"/>
                </a:lnTo>
                <a:lnTo>
                  <a:pt x="2485" y="91128"/>
                </a:lnTo>
                <a:lnTo>
                  <a:pt x="6618" y="72823"/>
                </a:lnTo>
                <a:lnTo>
                  <a:pt x="10624" y="59976"/>
                </a:lnTo>
                <a:lnTo>
                  <a:pt x="15133" y="48113"/>
                </a:lnTo>
                <a:lnTo>
                  <a:pt x="19971" y="37010"/>
                </a:lnTo>
                <a:lnTo>
                  <a:pt x="24966" y="26443"/>
                </a:lnTo>
                <a:lnTo>
                  <a:pt x="29947" y="16189"/>
                </a:lnTo>
                <a:lnTo>
                  <a:pt x="37629" y="4594"/>
                </a:lnTo>
                <a:lnTo>
                  <a:pt x="46587" y="0"/>
                </a:lnTo>
                <a:lnTo>
                  <a:pt x="55855" y="3235"/>
                </a:lnTo>
                <a:lnTo>
                  <a:pt x="61565" y="10208"/>
                </a:lnTo>
                <a:lnTo>
                  <a:pt x="63110" y="21071"/>
                </a:lnTo>
                <a:lnTo>
                  <a:pt x="58511" y="35232"/>
                </a:lnTo>
                <a:lnTo>
                  <a:pt x="54737" y="43311"/>
                </a:lnTo>
                <a:lnTo>
                  <a:pt x="49611" y="54949"/>
                </a:lnTo>
                <a:lnTo>
                  <a:pt x="44788" y="66712"/>
                </a:lnTo>
                <a:lnTo>
                  <a:pt x="40272" y="78594"/>
                </a:lnTo>
                <a:lnTo>
                  <a:pt x="36065" y="90590"/>
                </a:lnTo>
                <a:lnTo>
                  <a:pt x="32169" y="102693"/>
                </a:lnTo>
                <a:lnTo>
                  <a:pt x="28587" y="114899"/>
                </a:lnTo>
                <a:lnTo>
                  <a:pt x="27894" y="118780"/>
                </a:lnTo>
                <a:lnTo>
                  <a:pt x="28150" y="128856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60"/>
          <p:cNvSpPr/>
          <p:nvPr/>
        </p:nvSpPr>
        <p:spPr>
          <a:xfrm>
            <a:off x="4890960" y="1645200"/>
            <a:ext cx="144360" cy="505080"/>
          </a:xfrm>
          <a:custGeom>
            <a:avLst/>
            <a:gdLst/>
            <a:ahLst/>
            <a:rect l="l" t="t" r="r" b="b"/>
            <a:pathLst>
              <a:path w="144680" h="505538">
                <a:moveTo>
                  <a:pt x="53737" y="5665"/>
                </a:moveTo>
                <a:lnTo>
                  <a:pt x="66359" y="7176"/>
                </a:lnTo>
                <a:lnTo>
                  <a:pt x="79038" y="8116"/>
                </a:lnTo>
                <a:lnTo>
                  <a:pt x="91754" y="8485"/>
                </a:lnTo>
                <a:lnTo>
                  <a:pt x="101416" y="7480"/>
                </a:lnTo>
                <a:lnTo>
                  <a:pt x="113840" y="4602"/>
                </a:lnTo>
                <a:lnTo>
                  <a:pt x="125758" y="0"/>
                </a:lnTo>
                <a:lnTo>
                  <a:pt x="128891" y="12950"/>
                </a:lnTo>
                <a:lnTo>
                  <a:pt x="131946" y="26347"/>
                </a:lnTo>
                <a:lnTo>
                  <a:pt x="135317" y="42238"/>
                </a:lnTo>
                <a:lnTo>
                  <a:pt x="138497" y="59031"/>
                </a:lnTo>
                <a:lnTo>
                  <a:pt x="140979" y="75133"/>
                </a:lnTo>
                <a:lnTo>
                  <a:pt x="141988" y="85023"/>
                </a:lnTo>
                <a:lnTo>
                  <a:pt x="142749" y="95720"/>
                </a:lnTo>
                <a:lnTo>
                  <a:pt x="143387" y="107898"/>
                </a:lnTo>
                <a:lnTo>
                  <a:pt x="143900" y="121225"/>
                </a:lnTo>
                <a:lnTo>
                  <a:pt x="144286" y="135365"/>
                </a:lnTo>
                <a:lnTo>
                  <a:pt x="144546" y="149983"/>
                </a:lnTo>
                <a:lnTo>
                  <a:pt x="144678" y="164746"/>
                </a:lnTo>
                <a:lnTo>
                  <a:pt x="144680" y="179320"/>
                </a:lnTo>
                <a:lnTo>
                  <a:pt x="144552" y="193369"/>
                </a:lnTo>
                <a:lnTo>
                  <a:pt x="144293" y="206559"/>
                </a:lnTo>
                <a:lnTo>
                  <a:pt x="143901" y="218556"/>
                </a:lnTo>
                <a:lnTo>
                  <a:pt x="143375" y="229026"/>
                </a:lnTo>
                <a:lnTo>
                  <a:pt x="143102" y="235873"/>
                </a:lnTo>
                <a:lnTo>
                  <a:pt x="142274" y="248557"/>
                </a:lnTo>
                <a:lnTo>
                  <a:pt x="141028" y="261205"/>
                </a:lnTo>
                <a:lnTo>
                  <a:pt x="139365" y="273805"/>
                </a:lnTo>
                <a:lnTo>
                  <a:pt x="137286" y="286348"/>
                </a:lnTo>
                <a:lnTo>
                  <a:pt x="137166" y="287091"/>
                </a:lnTo>
                <a:lnTo>
                  <a:pt x="134872" y="302585"/>
                </a:lnTo>
                <a:lnTo>
                  <a:pt x="133113" y="314819"/>
                </a:lnTo>
                <a:lnTo>
                  <a:pt x="131090" y="329009"/>
                </a:lnTo>
                <a:lnTo>
                  <a:pt x="128910" y="344379"/>
                </a:lnTo>
                <a:lnTo>
                  <a:pt x="126681" y="360155"/>
                </a:lnTo>
                <a:lnTo>
                  <a:pt x="124510" y="375561"/>
                </a:lnTo>
                <a:lnTo>
                  <a:pt x="122504" y="389820"/>
                </a:lnTo>
                <a:lnTo>
                  <a:pt x="120771" y="402156"/>
                </a:lnTo>
                <a:lnTo>
                  <a:pt x="113581" y="491798"/>
                </a:lnTo>
                <a:lnTo>
                  <a:pt x="106521" y="494292"/>
                </a:lnTo>
                <a:lnTo>
                  <a:pt x="98696" y="493255"/>
                </a:lnTo>
                <a:lnTo>
                  <a:pt x="92531" y="489013"/>
                </a:lnTo>
                <a:lnTo>
                  <a:pt x="80484" y="400343"/>
                </a:lnTo>
                <a:lnTo>
                  <a:pt x="79092" y="388230"/>
                </a:lnTo>
                <a:lnTo>
                  <a:pt x="78590" y="373731"/>
                </a:lnTo>
                <a:lnTo>
                  <a:pt x="78871" y="358207"/>
                </a:lnTo>
                <a:lnTo>
                  <a:pt x="79723" y="342451"/>
                </a:lnTo>
                <a:lnTo>
                  <a:pt x="80940" y="327253"/>
                </a:lnTo>
                <a:lnTo>
                  <a:pt x="82313" y="313407"/>
                </a:lnTo>
                <a:lnTo>
                  <a:pt x="83632" y="301705"/>
                </a:lnTo>
                <a:lnTo>
                  <a:pt x="84690" y="292939"/>
                </a:lnTo>
                <a:lnTo>
                  <a:pt x="85277" y="287902"/>
                </a:lnTo>
                <a:lnTo>
                  <a:pt x="85682" y="285837"/>
                </a:lnTo>
                <a:lnTo>
                  <a:pt x="89195" y="273592"/>
                </a:lnTo>
                <a:lnTo>
                  <a:pt x="94474" y="261994"/>
                </a:lnTo>
                <a:lnTo>
                  <a:pt x="94374" y="261022"/>
                </a:lnTo>
                <a:lnTo>
                  <a:pt x="93761" y="255209"/>
                </a:lnTo>
                <a:lnTo>
                  <a:pt x="92536" y="243907"/>
                </a:lnTo>
                <a:lnTo>
                  <a:pt x="90636" y="226832"/>
                </a:lnTo>
                <a:lnTo>
                  <a:pt x="87997" y="203701"/>
                </a:lnTo>
                <a:lnTo>
                  <a:pt x="86348" y="188344"/>
                </a:lnTo>
                <a:lnTo>
                  <a:pt x="84659" y="169713"/>
                </a:lnTo>
                <a:lnTo>
                  <a:pt x="83481" y="153885"/>
                </a:lnTo>
                <a:lnTo>
                  <a:pt x="82735" y="141628"/>
                </a:lnTo>
                <a:lnTo>
                  <a:pt x="82345" y="133710"/>
                </a:lnTo>
                <a:lnTo>
                  <a:pt x="82232" y="130900"/>
                </a:lnTo>
                <a:lnTo>
                  <a:pt x="81132" y="110821"/>
                </a:lnTo>
                <a:lnTo>
                  <a:pt x="80210" y="123202"/>
                </a:lnTo>
                <a:lnTo>
                  <a:pt x="79275" y="135769"/>
                </a:lnTo>
                <a:lnTo>
                  <a:pt x="78132" y="151116"/>
                </a:lnTo>
                <a:lnTo>
                  <a:pt x="76864" y="168126"/>
                </a:lnTo>
                <a:lnTo>
                  <a:pt x="75553" y="185684"/>
                </a:lnTo>
                <a:lnTo>
                  <a:pt x="74284" y="202673"/>
                </a:lnTo>
                <a:lnTo>
                  <a:pt x="73137" y="217977"/>
                </a:lnTo>
                <a:lnTo>
                  <a:pt x="72197" y="230480"/>
                </a:lnTo>
                <a:lnTo>
                  <a:pt x="71546" y="239066"/>
                </a:lnTo>
                <a:lnTo>
                  <a:pt x="70046" y="254658"/>
                </a:lnTo>
                <a:lnTo>
                  <a:pt x="68284" y="268451"/>
                </a:lnTo>
                <a:lnTo>
                  <a:pt x="66525" y="280331"/>
                </a:lnTo>
                <a:lnTo>
                  <a:pt x="65069" y="289780"/>
                </a:lnTo>
                <a:lnTo>
                  <a:pt x="64716" y="292285"/>
                </a:lnTo>
                <a:lnTo>
                  <a:pt x="63614" y="301154"/>
                </a:lnTo>
                <a:lnTo>
                  <a:pt x="62258" y="313177"/>
                </a:lnTo>
                <a:lnTo>
                  <a:pt x="60782" y="327257"/>
                </a:lnTo>
                <a:lnTo>
                  <a:pt x="59320" y="342298"/>
                </a:lnTo>
                <a:lnTo>
                  <a:pt x="58006" y="357203"/>
                </a:lnTo>
                <a:lnTo>
                  <a:pt x="56972" y="370873"/>
                </a:lnTo>
                <a:lnTo>
                  <a:pt x="56364" y="379667"/>
                </a:lnTo>
                <a:lnTo>
                  <a:pt x="55491" y="392480"/>
                </a:lnTo>
                <a:lnTo>
                  <a:pt x="54578" y="406022"/>
                </a:lnTo>
                <a:lnTo>
                  <a:pt x="53690" y="419312"/>
                </a:lnTo>
                <a:lnTo>
                  <a:pt x="52892" y="431368"/>
                </a:lnTo>
                <a:lnTo>
                  <a:pt x="54123" y="503716"/>
                </a:lnTo>
                <a:lnTo>
                  <a:pt x="50531" y="505538"/>
                </a:lnTo>
                <a:lnTo>
                  <a:pt x="37196" y="504318"/>
                </a:lnTo>
                <a:lnTo>
                  <a:pt x="30740" y="500866"/>
                </a:lnTo>
                <a:lnTo>
                  <a:pt x="20507" y="426899"/>
                </a:lnTo>
                <a:lnTo>
                  <a:pt x="19419" y="421593"/>
                </a:lnTo>
                <a:lnTo>
                  <a:pt x="17074" y="409098"/>
                </a:lnTo>
                <a:lnTo>
                  <a:pt x="15022" y="396554"/>
                </a:lnTo>
                <a:lnTo>
                  <a:pt x="13263" y="383968"/>
                </a:lnTo>
                <a:lnTo>
                  <a:pt x="11798" y="371343"/>
                </a:lnTo>
                <a:lnTo>
                  <a:pt x="10629" y="358686"/>
                </a:lnTo>
                <a:lnTo>
                  <a:pt x="9755" y="346001"/>
                </a:lnTo>
                <a:lnTo>
                  <a:pt x="9871" y="341105"/>
                </a:lnTo>
                <a:lnTo>
                  <a:pt x="10636" y="328383"/>
                </a:lnTo>
                <a:lnTo>
                  <a:pt x="12067" y="315729"/>
                </a:lnTo>
                <a:lnTo>
                  <a:pt x="14160" y="303171"/>
                </a:lnTo>
                <a:lnTo>
                  <a:pt x="16910" y="290735"/>
                </a:lnTo>
                <a:lnTo>
                  <a:pt x="20313" y="278446"/>
                </a:lnTo>
                <a:lnTo>
                  <a:pt x="20134" y="277093"/>
                </a:lnTo>
                <a:lnTo>
                  <a:pt x="18211" y="262450"/>
                </a:lnTo>
                <a:lnTo>
                  <a:pt x="16632" y="250352"/>
                </a:lnTo>
                <a:lnTo>
                  <a:pt x="14765" y="235955"/>
                </a:lnTo>
                <a:lnTo>
                  <a:pt x="12700" y="219921"/>
                </a:lnTo>
                <a:lnTo>
                  <a:pt x="10529" y="202914"/>
                </a:lnTo>
                <a:lnTo>
                  <a:pt x="8345" y="185596"/>
                </a:lnTo>
                <a:lnTo>
                  <a:pt x="6239" y="168630"/>
                </a:lnTo>
                <a:lnTo>
                  <a:pt x="4302" y="152681"/>
                </a:lnTo>
                <a:lnTo>
                  <a:pt x="2627" y="138410"/>
                </a:lnTo>
                <a:lnTo>
                  <a:pt x="1305" y="126481"/>
                </a:lnTo>
                <a:lnTo>
                  <a:pt x="428" y="117557"/>
                </a:lnTo>
                <a:lnTo>
                  <a:pt x="0" y="95954"/>
                </a:lnTo>
                <a:lnTo>
                  <a:pt x="1739" y="80097"/>
                </a:lnTo>
                <a:lnTo>
                  <a:pt x="4904" y="66418"/>
                </a:lnTo>
                <a:lnTo>
                  <a:pt x="9017" y="54818"/>
                </a:lnTo>
                <a:lnTo>
                  <a:pt x="13598" y="45195"/>
                </a:lnTo>
                <a:lnTo>
                  <a:pt x="18170" y="37448"/>
                </a:lnTo>
                <a:lnTo>
                  <a:pt x="26874" y="24941"/>
                </a:lnTo>
                <a:lnTo>
                  <a:pt x="33853" y="14327"/>
                </a:lnTo>
                <a:lnTo>
                  <a:pt x="40391" y="3432"/>
                </a:lnTo>
                <a:lnTo>
                  <a:pt x="41189" y="3584"/>
                </a:lnTo>
                <a:lnTo>
                  <a:pt x="53737" y="5665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61"/>
          <p:cNvSpPr/>
          <p:nvPr/>
        </p:nvSpPr>
        <p:spPr>
          <a:xfrm>
            <a:off x="4887360" y="1633320"/>
            <a:ext cx="154080" cy="336240"/>
          </a:xfrm>
          <a:custGeom>
            <a:avLst/>
            <a:gdLst/>
            <a:ahLst/>
            <a:rect l="l" t="t" r="r" b="b"/>
            <a:pathLst>
              <a:path w="154270" h="336608">
                <a:moveTo>
                  <a:pt x="88819" y="336608"/>
                </a:moveTo>
                <a:lnTo>
                  <a:pt x="75490" y="336227"/>
                </a:lnTo>
                <a:lnTo>
                  <a:pt x="62678" y="334368"/>
                </a:lnTo>
                <a:lnTo>
                  <a:pt x="50664" y="331439"/>
                </a:lnTo>
                <a:lnTo>
                  <a:pt x="39728" y="327845"/>
                </a:lnTo>
                <a:lnTo>
                  <a:pt x="30151" y="323993"/>
                </a:lnTo>
                <a:lnTo>
                  <a:pt x="22214" y="320289"/>
                </a:lnTo>
                <a:lnTo>
                  <a:pt x="16197" y="317141"/>
                </a:lnTo>
                <a:lnTo>
                  <a:pt x="12381" y="314954"/>
                </a:lnTo>
                <a:lnTo>
                  <a:pt x="11046" y="314134"/>
                </a:lnTo>
                <a:lnTo>
                  <a:pt x="18883" y="267434"/>
                </a:lnTo>
                <a:lnTo>
                  <a:pt x="13864" y="248068"/>
                </a:lnTo>
                <a:lnTo>
                  <a:pt x="8704" y="224729"/>
                </a:lnTo>
                <a:lnTo>
                  <a:pt x="4868" y="203082"/>
                </a:lnTo>
                <a:lnTo>
                  <a:pt x="2225" y="183091"/>
                </a:lnTo>
                <a:lnTo>
                  <a:pt x="646" y="164721"/>
                </a:lnTo>
                <a:lnTo>
                  <a:pt x="0" y="147936"/>
                </a:lnTo>
                <a:lnTo>
                  <a:pt x="155" y="132699"/>
                </a:lnTo>
                <a:lnTo>
                  <a:pt x="982" y="118974"/>
                </a:lnTo>
                <a:lnTo>
                  <a:pt x="2350" y="106727"/>
                </a:lnTo>
                <a:lnTo>
                  <a:pt x="4128" y="95922"/>
                </a:lnTo>
                <a:lnTo>
                  <a:pt x="6186" y="86521"/>
                </a:lnTo>
                <a:lnTo>
                  <a:pt x="8393" y="78491"/>
                </a:lnTo>
                <a:lnTo>
                  <a:pt x="10619" y="71794"/>
                </a:lnTo>
                <a:lnTo>
                  <a:pt x="14604" y="62258"/>
                </a:lnTo>
                <a:lnTo>
                  <a:pt x="17458" y="57062"/>
                </a:lnTo>
                <a:lnTo>
                  <a:pt x="43820" y="4080"/>
                </a:lnTo>
                <a:lnTo>
                  <a:pt x="47318" y="4857"/>
                </a:lnTo>
                <a:lnTo>
                  <a:pt x="62517" y="6714"/>
                </a:lnTo>
                <a:lnTo>
                  <a:pt x="85799" y="8080"/>
                </a:lnTo>
                <a:lnTo>
                  <a:pt x="102888" y="7357"/>
                </a:lnTo>
                <a:lnTo>
                  <a:pt x="114657" y="5368"/>
                </a:lnTo>
                <a:lnTo>
                  <a:pt x="121981" y="2932"/>
                </a:lnTo>
                <a:lnTo>
                  <a:pt x="125734" y="869"/>
                </a:lnTo>
                <a:lnTo>
                  <a:pt x="126790" y="0"/>
                </a:lnTo>
                <a:lnTo>
                  <a:pt x="129880" y="10347"/>
                </a:lnTo>
                <a:lnTo>
                  <a:pt x="133321" y="22586"/>
                </a:lnTo>
                <a:lnTo>
                  <a:pt x="136549" y="34881"/>
                </a:lnTo>
                <a:lnTo>
                  <a:pt x="139563" y="47228"/>
                </a:lnTo>
                <a:lnTo>
                  <a:pt x="142363" y="59625"/>
                </a:lnTo>
                <a:lnTo>
                  <a:pt x="144947" y="72069"/>
                </a:lnTo>
                <a:lnTo>
                  <a:pt x="147316" y="84557"/>
                </a:lnTo>
                <a:lnTo>
                  <a:pt x="149468" y="97087"/>
                </a:lnTo>
                <a:lnTo>
                  <a:pt x="151403" y="109655"/>
                </a:lnTo>
                <a:lnTo>
                  <a:pt x="153185" y="125811"/>
                </a:lnTo>
                <a:lnTo>
                  <a:pt x="153973" y="140248"/>
                </a:lnTo>
                <a:lnTo>
                  <a:pt x="154270" y="155720"/>
                </a:lnTo>
                <a:lnTo>
                  <a:pt x="154139" y="171928"/>
                </a:lnTo>
                <a:lnTo>
                  <a:pt x="153645" y="188569"/>
                </a:lnTo>
                <a:lnTo>
                  <a:pt x="152854" y="205343"/>
                </a:lnTo>
                <a:lnTo>
                  <a:pt x="151830" y="221948"/>
                </a:lnTo>
                <a:lnTo>
                  <a:pt x="150639" y="238084"/>
                </a:lnTo>
                <a:lnTo>
                  <a:pt x="149344" y="253449"/>
                </a:lnTo>
                <a:lnTo>
                  <a:pt x="148011" y="267743"/>
                </a:lnTo>
                <a:lnTo>
                  <a:pt x="146706" y="280663"/>
                </a:lnTo>
                <a:lnTo>
                  <a:pt x="145492" y="291910"/>
                </a:lnTo>
                <a:lnTo>
                  <a:pt x="143600" y="308177"/>
                </a:lnTo>
                <a:lnTo>
                  <a:pt x="129100" y="324823"/>
                </a:lnTo>
                <a:lnTo>
                  <a:pt x="115905" y="331312"/>
                </a:lnTo>
                <a:lnTo>
                  <a:pt x="102384" y="335105"/>
                </a:lnTo>
                <a:lnTo>
                  <a:pt x="88819" y="336608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62"/>
          <p:cNvSpPr/>
          <p:nvPr/>
        </p:nvSpPr>
        <p:spPr>
          <a:xfrm>
            <a:off x="4884120" y="1516320"/>
            <a:ext cx="51480" cy="64080"/>
          </a:xfrm>
          <a:custGeom>
            <a:avLst/>
            <a:gdLst/>
            <a:ahLst/>
            <a:rect l="l" t="t" r="r" b="b"/>
            <a:pathLst>
              <a:path w="51727" h="64417">
                <a:moveTo>
                  <a:pt x="0" y="48418"/>
                </a:moveTo>
                <a:lnTo>
                  <a:pt x="4810" y="32705"/>
                </a:lnTo>
                <a:lnTo>
                  <a:pt x="11025" y="18952"/>
                </a:lnTo>
                <a:lnTo>
                  <a:pt x="18052" y="8758"/>
                </a:lnTo>
                <a:lnTo>
                  <a:pt x="25636" y="2361"/>
                </a:lnTo>
                <a:lnTo>
                  <a:pt x="33521" y="0"/>
                </a:lnTo>
                <a:lnTo>
                  <a:pt x="41452" y="1913"/>
                </a:lnTo>
                <a:lnTo>
                  <a:pt x="49735" y="10126"/>
                </a:lnTo>
                <a:lnTo>
                  <a:pt x="51727" y="22600"/>
                </a:lnTo>
                <a:lnTo>
                  <a:pt x="50520" y="28664"/>
                </a:lnTo>
                <a:lnTo>
                  <a:pt x="40092" y="64417"/>
                </a:lnTo>
                <a:lnTo>
                  <a:pt x="30327" y="64143"/>
                </a:lnTo>
                <a:lnTo>
                  <a:pt x="14814" y="58885"/>
                </a:lnTo>
                <a:lnTo>
                  <a:pt x="4037" y="51905"/>
                </a:lnTo>
                <a:lnTo>
                  <a:pt x="0" y="48418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63"/>
          <p:cNvSpPr/>
          <p:nvPr/>
        </p:nvSpPr>
        <p:spPr>
          <a:xfrm>
            <a:off x="4992840" y="1499040"/>
            <a:ext cx="42840" cy="45000"/>
          </a:xfrm>
          <a:custGeom>
            <a:avLst/>
            <a:gdLst/>
            <a:ahLst/>
            <a:rect l="l" t="t" r="r" b="b"/>
            <a:pathLst>
              <a:path w="43201" h="45368">
                <a:moveTo>
                  <a:pt x="0" y="288"/>
                </a:moveTo>
                <a:lnTo>
                  <a:pt x="2043" y="0"/>
                </a:lnTo>
                <a:lnTo>
                  <a:pt x="7667" y="656"/>
                </a:lnTo>
                <a:lnTo>
                  <a:pt x="16113" y="4543"/>
                </a:lnTo>
                <a:lnTo>
                  <a:pt x="26624" y="13945"/>
                </a:lnTo>
                <a:lnTo>
                  <a:pt x="38441" y="31146"/>
                </a:lnTo>
                <a:lnTo>
                  <a:pt x="43201" y="40381"/>
                </a:lnTo>
                <a:lnTo>
                  <a:pt x="34911" y="45368"/>
                </a:lnTo>
                <a:lnTo>
                  <a:pt x="27769" y="34847"/>
                </a:lnTo>
                <a:lnTo>
                  <a:pt x="20258" y="24592"/>
                </a:lnTo>
                <a:lnTo>
                  <a:pt x="12384" y="14615"/>
                </a:lnTo>
                <a:lnTo>
                  <a:pt x="4156" y="4925"/>
                </a:lnTo>
                <a:lnTo>
                  <a:pt x="0" y="288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64"/>
          <p:cNvSpPr/>
          <p:nvPr/>
        </p:nvSpPr>
        <p:spPr>
          <a:xfrm>
            <a:off x="4978800" y="3469320"/>
            <a:ext cx="57240" cy="207720"/>
          </a:xfrm>
          <a:custGeom>
            <a:avLst/>
            <a:gdLst/>
            <a:ahLst/>
            <a:rect l="l" t="t" r="r" b="b"/>
            <a:pathLst>
              <a:path w="57775" h="207977">
                <a:moveTo>
                  <a:pt x="3103" y="179945"/>
                </a:moveTo>
                <a:lnTo>
                  <a:pt x="10553" y="171775"/>
                </a:lnTo>
                <a:lnTo>
                  <a:pt x="19559" y="159496"/>
                </a:lnTo>
                <a:lnTo>
                  <a:pt x="27332" y="144199"/>
                </a:lnTo>
                <a:lnTo>
                  <a:pt x="30895" y="129540"/>
                </a:lnTo>
                <a:lnTo>
                  <a:pt x="30135" y="118466"/>
                </a:lnTo>
                <a:lnTo>
                  <a:pt x="26979" y="103454"/>
                </a:lnTo>
                <a:lnTo>
                  <a:pt x="22591" y="87192"/>
                </a:lnTo>
                <a:lnTo>
                  <a:pt x="18137" y="72373"/>
                </a:lnTo>
                <a:lnTo>
                  <a:pt x="14783" y="61684"/>
                </a:lnTo>
                <a:lnTo>
                  <a:pt x="13666" y="57839"/>
                </a:lnTo>
                <a:lnTo>
                  <a:pt x="13554" y="50102"/>
                </a:lnTo>
                <a:lnTo>
                  <a:pt x="13295" y="33560"/>
                </a:lnTo>
                <a:lnTo>
                  <a:pt x="13004" y="15275"/>
                </a:lnTo>
                <a:lnTo>
                  <a:pt x="12796" y="2307"/>
                </a:lnTo>
                <a:lnTo>
                  <a:pt x="12759" y="0"/>
                </a:lnTo>
                <a:lnTo>
                  <a:pt x="20599" y="4032"/>
                </a:lnTo>
                <a:lnTo>
                  <a:pt x="27401" y="11489"/>
                </a:lnTo>
                <a:lnTo>
                  <a:pt x="33791" y="22738"/>
                </a:lnTo>
                <a:lnTo>
                  <a:pt x="40392" y="38146"/>
                </a:lnTo>
                <a:lnTo>
                  <a:pt x="44238" y="48253"/>
                </a:lnTo>
                <a:lnTo>
                  <a:pt x="48045" y="60433"/>
                </a:lnTo>
                <a:lnTo>
                  <a:pt x="51232" y="72768"/>
                </a:lnTo>
                <a:lnTo>
                  <a:pt x="53795" y="85236"/>
                </a:lnTo>
                <a:lnTo>
                  <a:pt x="55731" y="97814"/>
                </a:lnTo>
                <a:lnTo>
                  <a:pt x="57035" y="110477"/>
                </a:lnTo>
                <a:lnTo>
                  <a:pt x="57705" y="123202"/>
                </a:lnTo>
                <a:lnTo>
                  <a:pt x="57775" y="133879"/>
                </a:lnTo>
                <a:lnTo>
                  <a:pt x="55609" y="146138"/>
                </a:lnTo>
                <a:lnTo>
                  <a:pt x="52210" y="157710"/>
                </a:lnTo>
                <a:lnTo>
                  <a:pt x="47412" y="168734"/>
                </a:lnTo>
                <a:lnTo>
                  <a:pt x="41052" y="179349"/>
                </a:lnTo>
                <a:lnTo>
                  <a:pt x="32966" y="189695"/>
                </a:lnTo>
                <a:lnTo>
                  <a:pt x="22990" y="199909"/>
                </a:lnTo>
                <a:lnTo>
                  <a:pt x="13666" y="207977"/>
                </a:lnTo>
                <a:lnTo>
                  <a:pt x="0" y="182911"/>
                </a:lnTo>
                <a:lnTo>
                  <a:pt x="3103" y="179945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65"/>
          <p:cNvSpPr/>
          <p:nvPr/>
        </p:nvSpPr>
        <p:spPr>
          <a:xfrm>
            <a:off x="4759920" y="4035960"/>
            <a:ext cx="293400" cy="169200"/>
          </a:xfrm>
          <a:custGeom>
            <a:avLst/>
            <a:gdLst/>
            <a:ahLst/>
            <a:rect l="l" t="t" r="r" b="b"/>
            <a:pathLst>
              <a:path w="293926" h="169697">
                <a:moveTo>
                  <a:pt x="293926" y="84848"/>
                </a:moveTo>
                <a:lnTo>
                  <a:pt x="292841" y="95208"/>
                </a:lnTo>
                <a:lnTo>
                  <a:pt x="289673" y="105196"/>
                </a:lnTo>
                <a:lnTo>
                  <a:pt x="284546" y="114740"/>
                </a:lnTo>
                <a:lnTo>
                  <a:pt x="277589" y="123766"/>
                </a:lnTo>
                <a:lnTo>
                  <a:pt x="268929" y="132200"/>
                </a:lnTo>
                <a:lnTo>
                  <a:pt x="258691" y="139971"/>
                </a:lnTo>
                <a:lnTo>
                  <a:pt x="247003" y="147004"/>
                </a:lnTo>
                <a:lnTo>
                  <a:pt x="233992" y="153226"/>
                </a:lnTo>
                <a:lnTo>
                  <a:pt x="219785" y="158565"/>
                </a:lnTo>
                <a:lnTo>
                  <a:pt x="204507" y="162946"/>
                </a:lnTo>
                <a:lnTo>
                  <a:pt x="188287" y="166297"/>
                </a:lnTo>
                <a:lnTo>
                  <a:pt x="171251" y="168544"/>
                </a:lnTo>
                <a:lnTo>
                  <a:pt x="153526" y="169614"/>
                </a:lnTo>
                <a:lnTo>
                  <a:pt x="146962" y="169697"/>
                </a:lnTo>
                <a:lnTo>
                  <a:pt x="129019" y="169071"/>
                </a:lnTo>
                <a:lnTo>
                  <a:pt x="111718" y="167242"/>
                </a:lnTo>
                <a:lnTo>
                  <a:pt x="95188" y="164282"/>
                </a:lnTo>
                <a:lnTo>
                  <a:pt x="79555" y="160265"/>
                </a:lnTo>
                <a:lnTo>
                  <a:pt x="64945" y="155265"/>
                </a:lnTo>
                <a:lnTo>
                  <a:pt x="51486" y="149354"/>
                </a:lnTo>
                <a:lnTo>
                  <a:pt x="39305" y="142606"/>
                </a:lnTo>
                <a:lnTo>
                  <a:pt x="28527" y="135094"/>
                </a:lnTo>
                <a:lnTo>
                  <a:pt x="19281" y="126892"/>
                </a:lnTo>
                <a:lnTo>
                  <a:pt x="11693" y="118071"/>
                </a:lnTo>
                <a:lnTo>
                  <a:pt x="5889" y="108707"/>
                </a:lnTo>
                <a:lnTo>
                  <a:pt x="1997" y="98871"/>
                </a:lnTo>
                <a:lnTo>
                  <a:pt x="143" y="88637"/>
                </a:lnTo>
                <a:lnTo>
                  <a:pt x="0" y="84848"/>
                </a:lnTo>
                <a:lnTo>
                  <a:pt x="1084" y="74489"/>
                </a:lnTo>
                <a:lnTo>
                  <a:pt x="4253" y="64500"/>
                </a:lnTo>
                <a:lnTo>
                  <a:pt x="9379" y="54957"/>
                </a:lnTo>
                <a:lnTo>
                  <a:pt x="16336" y="45931"/>
                </a:lnTo>
                <a:lnTo>
                  <a:pt x="24996" y="37496"/>
                </a:lnTo>
                <a:lnTo>
                  <a:pt x="35234" y="29725"/>
                </a:lnTo>
                <a:lnTo>
                  <a:pt x="46922" y="22692"/>
                </a:lnTo>
                <a:lnTo>
                  <a:pt x="59933" y="16470"/>
                </a:lnTo>
                <a:lnTo>
                  <a:pt x="74141" y="11132"/>
                </a:lnTo>
                <a:lnTo>
                  <a:pt x="89418" y="6751"/>
                </a:lnTo>
                <a:lnTo>
                  <a:pt x="105638" y="3400"/>
                </a:lnTo>
                <a:lnTo>
                  <a:pt x="122674" y="1153"/>
                </a:lnTo>
                <a:lnTo>
                  <a:pt x="140400" y="83"/>
                </a:lnTo>
                <a:lnTo>
                  <a:pt x="146962" y="0"/>
                </a:lnTo>
                <a:lnTo>
                  <a:pt x="164906" y="626"/>
                </a:lnTo>
                <a:lnTo>
                  <a:pt x="182206" y="2455"/>
                </a:lnTo>
                <a:lnTo>
                  <a:pt x="198737" y="5415"/>
                </a:lnTo>
                <a:lnTo>
                  <a:pt x="214370" y="9431"/>
                </a:lnTo>
                <a:lnTo>
                  <a:pt x="228979" y="14431"/>
                </a:lnTo>
                <a:lnTo>
                  <a:pt x="242439" y="20342"/>
                </a:lnTo>
                <a:lnTo>
                  <a:pt x="254620" y="27090"/>
                </a:lnTo>
                <a:lnTo>
                  <a:pt x="265397" y="34602"/>
                </a:lnTo>
                <a:lnTo>
                  <a:pt x="274644" y="42805"/>
                </a:lnTo>
                <a:lnTo>
                  <a:pt x="282232" y="51625"/>
                </a:lnTo>
                <a:lnTo>
                  <a:pt x="288036" y="60990"/>
                </a:lnTo>
                <a:lnTo>
                  <a:pt x="291928" y="70825"/>
                </a:lnTo>
                <a:lnTo>
                  <a:pt x="293782" y="81059"/>
                </a:lnTo>
                <a:lnTo>
                  <a:pt x="293926" y="84848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66"/>
          <p:cNvSpPr/>
          <p:nvPr/>
        </p:nvSpPr>
        <p:spPr>
          <a:xfrm>
            <a:off x="4800240" y="4117320"/>
            <a:ext cx="82800" cy="47880"/>
          </a:xfrm>
          <a:custGeom>
            <a:avLst/>
            <a:gdLst/>
            <a:ahLst/>
            <a:rect l="l" t="t" r="r" b="b"/>
            <a:pathLst>
              <a:path w="83278" h="48401">
                <a:moveTo>
                  <a:pt x="31903" y="2614"/>
                </a:moveTo>
                <a:lnTo>
                  <a:pt x="45142" y="6001"/>
                </a:lnTo>
                <a:lnTo>
                  <a:pt x="53305" y="7680"/>
                </a:lnTo>
                <a:lnTo>
                  <a:pt x="54993" y="8675"/>
                </a:lnTo>
                <a:lnTo>
                  <a:pt x="66832" y="12368"/>
                </a:lnTo>
                <a:lnTo>
                  <a:pt x="79213" y="11178"/>
                </a:lnTo>
                <a:lnTo>
                  <a:pt x="82425" y="19023"/>
                </a:lnTo>
                <a:lnTo>
                  <a:pt x="83278" y="33244"/>
                </a:lnTo>
                <a:lnTo>
                  <a:pt x="79666" y="43822"/>
                </a:lnTo>
                <a:lnTo>
                  <a:pt x="74504" y="47481"/>
                </a:lnTo>
                <a:lnTo>
                  <a:pt x="67883" y="48401"/>
                </a:lnTo>
                <a:lnTo>
                  <a:pt x="61919" y="46283"/>
                </a:lnTo>
                <a:lnTo>
                  <a:pt x="58392" y="45208"/>
                </a:lnTo>
                <a:lnTo>
                  <a:pt x="48727" y="40908"/>
                </a:lnTo>
                <a:lnTo>
                  <a:pt x="36134" y="35381"/>
                </a:lnTo>
                <a:lnTo>
                  <a:pt x="20726" y="30479"/>
                </a:lnTo>
                <a:lnTo>
                  <a:pt x="20066" y="30305"/>
                </a:lnTo>
                <a:lnTo>
                  <a:pt x="9932" y="25282"/>
                </a:lnTo>
                <a:lnTo>
                  <a:pt x="1262" y="16359"/>
                </a:lnTo>
                <a:lnTo>
                  <a:pt x="0" y="5219"/>
                </a:lnTo>
                <a:lnTo>
                  <a:pt x="5328" y="635"/>
                </a:lnTo>
                <a:lnTo>
                  <a:pt x="17371" y="0"/>
                </a:lnTo>
                <a:lnTo>
                  <a:pt x="31903" y="2614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67"/>
          <p:cNvSpPr/>
          <p:nvPr/>
        </p:nvSpPr>
        <p:spPr>
          <a:xfrm>
            <a:off x="4799520" y="4124880"/>
            <a:ext cx="720" cy="3240"/>
          </a:xfrm>
          <a:custGeom>
            <a:avLst/>
            <a:gdLst/>
            <a:ahLst/>
            <a:rect l="l" t="t" r="r" b="b"/>
            <a:pathLst>
              <a:path w="1232" h="3739">
                <a:moveTo>
                  <a:pt x="1232" y="3739"/>
                </a:moveTo>
                <a:lnTo>
                  <a:pt x="903" y="3357"/>
                </a:lnTo>
                <a:lnTo>
                  <a:pt x="0" y="0"/>
                </a:lnTo>
                <a:lnTo>
                  <a:pt x="1232" y="3739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68"/>
          <p:cNvSpPr/>
          <p:nvPr/>
        </p:nvSpPr>
        <p:spPr>
          <a:xfrm>
            <a:off x="4800960" y="4128840"/>
            <a:ext cx="81360" cy="36720"/>
          </a:xfrm>
          <a:custGeom>
            <a:avLst/>
            <a:gdLst/>
            <a:ahLst/>
            <a:rect l="l" t="t" r="r" b="b"/>
            <a:pathLst>
              <a:path w="81544" h="36981">
                <a:moveTo>
                  <a:pt x="81040" y="29500"/>
                </a:moveTo>
                <a:lnTo>
                  <a:pt x="80179" y="31068"/>
                </a:lnTo>
                <a:lnTo>
                  <a:pt x="79017" y="32402"/>
                </a:lnTo>
                <a:lnTo>
                  <a:pt x="73856" y="36061"/>
                </a:lnTo>
                <a:lnTo>
                  <a:pt x="67234" y="36981"/>
                </a:lnTo>
                <a:lnTo>
                  <a:pt x="61271" y="34863"/>
                </a:lnTo>
                <a:lnTo>
                  <a:pt x="57743" y="33788"/>
                </a:lnTo>
                <a:lnTo>
                  <a:pt x="48078" y="29489"/>
                </a:lnTo>
                <a:lnTo>
                  <a:pt x="35486" y="23961"/>
                </a:lnTo>
                <a:lnTo>
                  <a:pt x="20077" y="19059"/>
                </a:lnTo>
                <a:lnTo>
                  <a:pt x="13095" y="16262"/>
                </a:lnTo>
                <a:lnTo>
                  <a:pt x="2582" y="7837"/>
                </a:lnTo>
                <a:lnTo>
                  <a:pt x="0" y="0"/>
                </a:lnTo>
                <a:lnTo>
                  <a:pt x="8692" y="10103"/>
                </a:lnTo>
                <a:lnTo>
                  <a:pt x="20077" y="15691"/>
                </a:lnTo>
                <a:lnTo>
                  <a:pt x="27692" y="17851"/>
                </a:lnTo>
                <a:lnTo>
                  <a:pt x="41745" y="23307"/>
                </a:lnTo>
                <a:lnTo>
                  <a:pt x="53003" y="28491"/>
                </a:lnTo>
                <a:lnTo>
                  <a:pt x="61271" y="31559"/>
                </a:lnTo>
                <a:lnTo>
                  <a:pt x="68243" y="33568"/>
                </a:lnTo>
                <a:lnTo>
                  <a:pt x="75754" y="32175"/>
                </a:lnTo>
                <a:lnTo>
                  <a:pt x="81544" y="27803"/>
                </a:lnTo>
                <a:lnTo>
                  <a:pt x="81040" y="29500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69"/>
          <p:cNvSpPr/>
          <p:nvPr/>
        </p:nvSpPr>
        <p:spPr>
          <a:xfrm>
            <a:off x="4907520" y="4063680"/>
            <a:ext cx="79920" cy="46080"/>
          </a:xfrm>
          <a:custGeom>
            <a:avLst/>
            <a:gdLst/>
            <a:ahLst/>
            <a:rect l="l" t="t" r="r" b="b"/>
            <a:pathLst>
              <a:path w="80307" h="46597">
                <a:moveTo>
                  <a:pt x="5211" y="685"/>
                </a:moveTo>
                <a:lnTo>
                  <a:pt x="17435" y="0"/>
                </a:lnTo>
                <a:lnTo>
                  <a:pt x="32256" y="2476"/>
                </a:lnTo>
                <a:lnTo>
                  <a:pt x="45692" y="5719"/>
                </a:lnTo>
                <a:lnTo>
                  <a:pt x="53758" y="7333"/>
                </a:lnTo>
                <a:lnTo>
                  <a:pt x="60277" y="12106"/>
                </a:lnTo>
                <a:lnTo>
                  <a:pt x="68721" y="13389"/>
                </a:lnTo>
                <a:lnTo>
                  <a:pt x="76363" y="10766"/>
                </a:lnTo>
                <a:lnTo>
                  <a:pt x="79232" y="17372"/>
                </a:lnTo>
                <a:lnTo>
                  <a:pt x="80307" y="31499"/>
                </a:lnTo>
                <a:lnTo>
                  <a:pt x="76688" y="42179"/>
                </a:lnTo>
                <a:lnTo>
                  <a:pt x="71714" y="45703"/>
                </a:lnTo>
                <a:lnTo>
                  <a:pt x="65339" y="46597"/>
                </a:lnTo>
                <a:lnTo>
                  <a:pt x="59588" y="44576"/>
                </a:lnTo>
                <a:lnTo>
                  <a:pt x="57133" y="43862"/>
                </a:lnTo>
                <a:lnTo>
                  <a:pt x="47758" y="39774"/>
                </a:lnTo>
                <a:lnTo>
                  <a:pt x="35259" y="34249"/>
                </a:lnTo>
                <a:lnTo>
                  <a:pt x="19949" y="29290"/>
                </a:lnTo>
                <a:lnTo>
                  <a:pt x="10399" y="24869"/>
                </a:lnTo>
                <a:lnTo>
                  <a:pt x="1469" y="16170"/>
                </a:lnTo>
                <a:lnTo>
                  <a:pt x="0" y="5066"/>
                </a:lnTo>
                <a:lnTo>
                  <a:pt x="5211" y="685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70"/>
          <p:cNvSpPr/>
          <p:nvPr/>
        </p:nvSpPr>
        <p:spPr>
          <a:xfrm>
            <a:off x="4906800" y="4070880"/>
            <a:ext cx="720" cy="2880"/>
          </a:xfrm>
          <a:custGeom>
            <a:avLst/>
            <a:gdLst/>
            <a:ahLst/>
            <a:rect l="l" t="t" r="r" b="b"/>
            <a:pathLst>
              <a:path w="1124" h="3120">
                <a:moveTo>
                  <a:pt x="1124" y="3120"/>
                </a:moveTo>
                <a:lnTo>
                  <a:pt x="534" y="2386"/>
                </a:lnTo>
                <a:lnTo>
                  <a:pt x="0" y="0"/>
                </a:lnTo>
                <a:lnTo>
                  <a:pt x="1124" y="3120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71"/>
          <p:cNvSpPr/>
          <p:nvPr/>
        </p:nvSpPr>
        <p:spPr>
          <a:xfrm>
            <a:off x="4907880" y="4074120"/>
            <a:ext cx="78120" cy="35640"/>
          </a:xfrm>
          <a:custGeom>
            <a:avLst/>
            <a:gdLst/>
            <a:ahLst/>
            <a:rect l="l" t="t" r="r" b="b"/>
            <a:pathLst>
              <a:path w="78542" h="36144">
                <a:moveTo>
                  <a:pt x="78109" y="28915"/>
                </a:moveTo>
                <a:lnTo>
                  <a:pt x="77288" y="30450"/>
                </a:lnTo>
                <a:lnTo>
                  <a:pt x="76145" y="31726"/>
                </a:lnTo>
                <a:lnTo>
                  <a:pt x="71173" y="35250"/>
                </a:lnTo>
                <a:lnTo>
                  <a:pt x="64798" y="36144"/>
                </a:lnTo>
                <a:lnTo>
                  <a:pt x="59046" y="34123"/>
                </a:lnTo>
                <a:lnTo>
                  <a:pt x="56591" y="33409"/>
                </a:lnTo>
                <a:lnTo>
                  <a:pt x="47216" y="29321"/>
                </a:lnTo>
                <a:lnTo>
                  <a:pt x="34717" y="23796"/>
                </a:lnTo>
                <a:lnTo>
                  <a:pt x="19407" y="18837"/>
                </a:lnTo>
                <a:lnTo>
                  <a:pt x="13777" y="16637"/>
                </a:lnTo>
                <a:lnTo>
                  <a:pt x="3049" y="8460"/>
                </a:lnTo>
                <a:lnTo>
                  <a:pt x="0" y="0"/>
                </a:lnTo>
                <a:lnTo>
                  <a:pt x="7998" y="9936"/>
                </a:lnTo>
                <a:lnTo>
                  <a:pt x="19407" y="15663"/>
                </a:lnTo>
                <a:lnTo>
                  <a:pt x="24986" y="17184"/>
                </a:lnTo>
                <a:lnTo>
                  <a:pt x="39310" y="22548"/>
                </a:lnTo>
                <a:lnTo>
                  <a:pt x="50736" y="27794"/>
                </a:lnTo>
                <a:lnTo>
                  <a:pt x="59046" y="30949"/>
                </a:lnTo>
                <a:lnTo>
                  <a:pt x="65762" y="32879"/>
                </a:lnTo>
                <a:lnTo>
                  <a:pt x="72997" y="31512"/>
                </a:lnTo>
                <a:lnTo>
                  <a:pt x="78542" y="27257"/>
                </a:lnTo>
                <a:lnTo>
                  <a:pt x="78109" y="28915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72"/>
          <p:cNvSpPr/>
          <p:nvPr/>
        </p:nvSpPr>
        <p:spPr>
          <a:xfrm>
            <a:off x="4850640" y="3633480"/>
            <a:ext cx="161280" cy="497880"/>
          </a:xfrm>
          <a:custGeom>
            <a:avLst/>
            <a:gdLst/>
            <a:ahLst/>
            <a:rect l="l" t="t" r="r" b="b"/>
            <a:pathLst>
              <a:path w="161784" h="498379">
                <a:moveTo>
                  <a:pt x="90944" y="258020"/>
                </a:moveTo>
                <a:lnTo>
                  <a:pt x="90346" y="243592"/>
                </a:lnTo>
                <a:lnTo>
                  <a:pt x="90014" y="227162"/>
                </a:lnTo>
                <a:lnTo>
                  <a:pt x="89894" y="209716"/>
                </a:lnTo>
                <a:lnTo>
                  <a:pt x="89935" y="192244"/>
                </a:lnTo>
                <a:lnTo>
                  <a:pt x="90085" y="175733"/>
                </a:lnTo>
                <a:lnTo>
                  <a:pt x="90292" y="161171"/>
                </a:lnTo>
                <a:lnTo>
                  <a:pt x="90505" y="149546"/>
                </a:lnTo>
                <a:lnTo>
                  <a:pt x="90670" y="141847"/>
                </a:lnTo>
                <a:lnTo>
                  <a:pt x="90737" y="139061"/>
                </a:lnTo>
                <a:lnTo>
                  <a:pt x="90374" y="140636"/>
                </a:lnTo>
                <a:lnTo>
                  <a:pt x="88896" y="147076"/>
                </a:lnTo>
                <a:lnTo>
                  <a:pt x="86510" y="157540"/>
                </a:lnTo>
                <a:lnTo>
                  <a:pt x="83466" y="171007"/>
                </a:lnTo>
                <a:lnTo>
                  <a:pt x="80014" y="186458"/>
                </a:lnTo>
                <a:lnTo>
                  <a:pt x="76401" y="202871"/>
                </a:lnTo>
                <a:lnTo>
                  <a:pt x="72878" y="219226"/>
                </a:lnTo>
                <a:lnTo>
                  <a:pt x="69693" y="234502"/>
                </a:lnTo>
                <a:lnTo>
                  <a:pt x="67096" y="247680"/>
                </a:lnTo>
                <a:lnTo>
                  <a:pt x="66644" y="250015"/>
                </a:lnTo>
                <a:lnTo>
                  <a:pt x="63272" y="267094"/>
                </a:lnTo>
                <a:lnTo>
                  <a:pt x="59913" y="283719"/>
                </a:lnTo>
                <a:lnTo>
                  <a:pt x="56989" y="297969"/>
                </a:lnTo>
                <a:lnTo>
                  <a:pt x="54925" y="307927"/>
                </a:lnTo>
                <a:lnTo>
                  <a:pt x="54142" y="311673"/>
                </a:lnTo>
                <a:lnTo>
                  <a:pt x="55994" y="317448"/>
                </a:lnTo>
                <a:lnTo>
                  <a:pt x="58460" y="329806"/>
                </a:lnTo>
                <a:lnTo>
                  <a:pt x="59014" y="342377"/>
                </a:lnTo>
                <a:lnTo>
                  <a:pt x="57640" y="354939"/>
                </a:lnTo>
                <a:lnTo>
                  <a:pt x="55639" y="366922"/>
                </a:lnTo>
                <a:lnTo>
                  <a:pt x="53145" y="379879"/>
                </a:lnTo>
                <a:lnTo>
                  <a:pt x="50056" y="395056"/>
                </a:lnTo>
                <a:lnTo>
                  <a:pt x="46575" y="411610"/>
                </a:lnTo>
                <a:lnTo>
                  <a:pt x="42903" y="428695"/>
                </a:lnTo>
                <a:lnTo>
                  <a:pt x="39242" y="445468"/>
                </a:lnTo>
                <a:lnTo>
                  <a:pt x="35794" y="461085"/>
                </a:lnTo>
                <a:lnTo>
                  <a:pt x="32761" y="474701"/>
                </a:lnTo>
                <a:lnTo>
                  <a:pt x="30345" y="485472"/>
                </a:lnTo>
                <a:lnTo>
                  <a:pt x="28747" y="492553"/>
                </a:lnTo>
                <a:lnTo>
                  <a:pt x="17937" y="498379"/>
                </a:lnTo>
                <a:lnTo>
                  <a:pt x="3363" y="491798"/>
                </a:lnTo>
                <a:lnTo>
                  <a:pt x="2981" y="483286"/>
                </a:lnTo>
                <a:lnTo>
                  <a:pt x="2504" y="472120"/>
                </a:lnTo>
                <a:lnTo>
                  <a:pt x="1924" y="457735"/>
                </a:lnTo>
                <a:lnTo>
                  <a:pt x="1311" y="441222"/>
                </a:lnTo>
                <a:lnTo>
                  <a:pt x="731" y="423671"/>
                </a:lnTo>
                <a:lnTo>
                  <a:pt x="254" y="406173"/>
                </a:lnTo>
                <a:lnTo>
                  <a:pt x="0" y="387993"/>
                </a:lnTo>
                <a:lnTo>
                  <a:pt x="92" y="370770"/>
                </a:lnTo>
                <a:lnTo>
                  <a:pt x="474" y="356202"/>
                </a:lnTo>
                <a:lnTo>
                  <a:pt x="1033" y="343795"/>
                </a:lnTo>
                <a:lnTo>
                  <a:pt x="1660" y="333060"/>
                </a:lnTo>
                <a:lnTo>
                  <a:pt x="2245" y="323506"/>
                </a:lnTo>
                <a:lnTo>
                  <a:pt x="2676" y="314640"/>
                </a:lnTo>
                <a:lnTo>
                  <a:pt x="2845" y="305973"/>
                </a:lnTo>
                <a:lnTo>
                  <a:pt x="2727" y="293316"/>
                </a:lnTo>
                <a:lnTo>
                  <a:pt x="2622" y="277998"/>
                </a:lnTo>
                <a:lnTo>
                  <a:pt x="2572" y="263119"/>
                </a:lnTo>
                <a:lnTo>
                  <a:pt x="2590" y="248664"/>
                </a:lnTo>
                <a:lnTo>
                  <a:pt x="2686" y="234619"/>
                </a:lnTo>
                <a:lnTo>
                  <a:pt x="2871" y="220970"/>
                </a:lnTo>
                <a:lnTo>
                  <a:pt x="3156" y="207703"/>
                </a:lnTo>
                <a:lnTo>
                  <a:pt x="3553" y="194804"/>
                </a:lnTo>
                <a:lnTo>
                  <a:pt x="4073" y="182259"/>
                </a:lnTo>
                <a:lnTo>
                  <a:pt x="4727" y="170053"/>
                </a:lnTo>
                <a:lnTo>
                  <a:pt x="5525" y="158173"/>
                </a:lnTo>
                <a:lnTo>
                  <a:pt x="6480" y="146605"/>
                </a:lnTo>
                <a:lnTo>
                  <a:pt x="7602" y="135334"/>
                </a:lnTo>
                <a:lnTo>
                  <a:pt x="8902" y="124347"/>
                </a:lnTo>
                <a:lnTo>
                  <a:pt x="10392" y="113629"/>
                </a:lnTo>
                <a:lnTo>
                  <a:pt x="12083" y="103166"/>
                </a:lnTo>
                <a:lnTo>
                  <a:pt x="13985" y="92945"/>
                </a:lnTo>
                <a:lnTo>
                  <a:pt x="18169" y="72620"/>
                </a:lnTo>
                <a:lnTo>
                  <a:pt x="22529" y="52865"/>
                </a:lnTo>
                <a:lnTo>
                  <a:pt x="26352" y="36691"/>
                </a:lnTo>
                <a:lnTo>
                  <a:pt x="29526" y="24103"/>
                </a:lnTo>
                <a:lnTo>
                  <a:pt x="31934" y="15105"/>
                </a:lnTo>
                <a:lnTo>
                  <a:pt x="134198" y="0"/>
                </a:lnTo>
                <a:lnTo>
                  <a:pt x="136206" y="7219"/>
                </a:lnTo>
                <a:lnTo>
                  <a:pt x="140347" y="17769"/>
                </a:lnTo>
                <a:lnTo>
                  <a:pt x="145366" y="28627"/>
                </a:lnTo>
                <a:lnTo>
                  <a:pt x="150625" y="40059"/>
                </a:lnTo>
                <a:lnTo>
                  <a:pt x="155487" y="52329"/>
                </a:lnTo>
                <a:lnTo>
                  <a:pt x="159313" y="65702"/>
                </a:lnTo>
                <a:lnTo>
                  <a:pt x="161466" y="80444"/>
                </a:lnTo>
                <a:lnTo>
                  <a:pt x="161725" y="85228"/>
                </a:lnTo>
                <a:lnTo>
                  <a:pt x="161784" y="96642"/>
                </a:lnTo>
                <a:lnTo>
                  <a:pt x="161040" y="106597"/>
                </a:lnTo>
                <a:lnTo>
                  <a:pt x="159649" y="115978"/>
                </a:lnTo>
                <a:lnTo>
                  <a:pt x="157768" y="125669"/>
                </a:lnTo>
                <a:lnTo>
                  <a:pt x="155557" y="136556"/>
                </a:lnTo>
                <a:lnTo>
                  <a:pt x="153172" y="149523"/>
                </a:lnTo>
                <a:lnTo>
                  <a:pt x="150771" y="165457"/>
                </a:lnTo>
                <a:lnTo>
                  <a:pt x="148512" y="185242"/>
                </a:lnTo>
                <a:lnTo>
                  <a:pt x="146522" y="206159"/>
                </a:lnTo>
                <a:lnTo>
                  <a:pt x="144970" y="223129"/>
                </a:lnTo>
                <a:lnTo>
                  <a:pt x="143468" y="239936"/>
                </a:lnTo>
                <a:lnTo>
                  <a:pt x="142086" y="255688"/>
                </a:lnTo>
                <a:lnTo>
                  <a:pt x="140891" y="269492"/>
                </a:lnTo>
                <a:lnTo>
                  <a:pt x="139953" y="280457"/>
                </a:lnTo>
                <a:lnTo>
                  <a:pt x="139340" y="287690"/>
                </a:lnTo>
                <a:lnTo>
                  <a:pt x="139121" y="290299"/>
                </a:lnTo>
                <a:lnTo>
                  <a:pt x="141870" y="298828"/>
                </a:lnTo>
                <a:lnTo>
                  <a:pt x="144805" y="311234"/>
                </a:lnTo>
                <a:lnTo>
                  <a:pt x="146570" y="323855"/>
                </a:lnTo>
                <a:lnTo>
                  <a:pt x="147152" y="336609"/>
                </a:lnTo>
                <a:lnTo>
                  <a:pt x="147082" y="340727"/>
                </a:lnTo>
                <a:lnTo>
                  <a:pt x="146138" y="354806"/>
                </a:lnTo>
                <a:lnTo>
                  <a:pt x="144333" y="370795"/>
                </a:lnTo>
                <a:lnTo>
                  <a:pt x="141970" y="387527"/>
                </a:lnTo>
                <a:lnTo>
                  <a:pt x="139354" y="403835"/>
                </a:lnTo>
                <a:lnTo>
                  <a:pt x="136790" y="418550"/>
                </a:lnTo>
                <a:lnTo>
                  <a:pt x="134581" y="430507"/>
                </a:lnTo>
                <a:lnTo>
                  <a:pt x="133033" y="438536"/>
                </a:lnTo>
                <a:lnTo>
                  <a:pt x="126094" y="444127"/>
                </a:lnTo>
                <a:lnTo>
                  <a:pt x="110363" y="439205"/>
                </a:lnTo>
                <a:lnTo>
                  <a:pt x="110169" y="435086"/>
                </a:lnTo>
                <a:lnTo>
                  <a:pt x="109701" y="426170"/>
                </a:lnTo>
                <a:lnTo>
                  <a:pt x="108946" y="413494"/>
                </a:lnTo>
                <a:lnTo>
                  <a:pt x="107898" y="398209"/>
                </a:lnTo>
                <a:lnTo>
                  <a:pt x="106548" y="381465"/>
                </a:lnTo>
                <a:lnTo>
                  <a:pt x="104889" y="364413"/>
                </a:lnTo>
                <a:lnTo>
                  <a:pt x="102914" y="348203"/>
                </a:lnTo>
                <a:lnTo>
                  <a:pt x="101365" y="336492"/>
                </a:lnTo>
                <a:lnTo>
                  <a:pt x="99728" y="322756"/>
                </a:lnTo>
                <a:lnTo>
                  <a:pt x="98291" y="310232"/>
                </a:lnTo>
                <a:lnTo>
                  <a:pt x="96816" y="298488"/>
                </a:lnTo>
                <a:lnTo>
                  <a:pt x="95068" y="287087"/>
                </a:lnTo>
                <a:lnTo>
                  <a:pt x="92810" y="275596"/>
                </a:lnTo>
                <a:lnTo>
                  <a:pt x="91859" y="269457"/>
                </a:lnTo>
                <a:lnTo>
                  <a:pt x="90944" y="258020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73"/>
          <p:cNvSpPr/>
          <p:nvPr/>
        </p:nvSpPr>
        <p:spPr>
          <a:xfrm>
            <a:off x="4851360" y="3633480"/>
            <a:ext cx="160560" cy="278280"/>
          </a:xfrm>
          <a:custGeom>
            <a:avLst/>
            <a:gdLst/>
            <a:ahLst/>
            <a:rect l="l" t="t" r="r" b="b"/>
            <a:pathLst>
              <a:path w="161086" h="278666">
                <a:moveTo>
                  <a:pt x="0" y="243102"/>
                </a:moveTo>
                <a:lnTo>
                  <a:pt x="26" y="231777"/>
                </a:lnTo>
                <a:lnTo>
                  <a:pt x="329" y="218721"/>
                </a:lnTo>
                <a:lnTo>
                  <a:pt x="890" y="204303"/>
                </a:lnTo>
                <a:lnTo>
                  <a:pt x="1693" y="188897"/>
                </a:lnTo>
                <a:lnTo>
                  <a:pt x="2719" y="172874"/>
                </a:lnTo>
                <a:lnTo>
                  <a:pt x="3951" y="156604"/>
                </a:lnTo>
                <a:lnTo>
                  <a:pt x="5372" y="140461"/>
                </a:lnTo>
                <a:lnTo>
                  <a:pt x="6963" y="124815"/>
                </a:lnTo>
                <a:lnTo>
                  <a:pt x="8708" y="110038"/>
                </a:lnTo>
                <a:lnTo>
                  <a:pt x="10589" y="96502"/>
                </a:lnTo>
                <a:lnTo>
                  <a:pt x="12589" y="84578"/>
                </a:lnTo>
                <a:lnTo>
                  <a:pt x="14252" y="76493"/>
                </a:lnTo>
                <a:lnTo>
                  <a:pt x="19573" y="54005"/>
                </a:lnTo>
                <a:lnTo>
                  <a:pt x="24115" y="36028"/>
                </a:lnTo>
                <a:lnTo>
                  <a:pt x="27745" y="22529"/>
                </a:lnTo>
                <a:lnTo>
                  <a:pt x="30325" y="13477"/>
                </a:lnTo>
                <a:lnTo>
                  <a:pt x="31934" y="8161"/>
                </a:lnTo>
                <a:lnTo>
                  <a:pt x="34675" y="8850"/>
                </a:lnTo>
                <a:lnTo>
                  <a:pt x="42158" y="10516"/>
                </a:lnTo>
                <a:lnTo>
                  <a:pt x="53274" y="12556"/>
                </a:lnTo>
                <a:lnTo>
                  <a:pt x="66914" y="14366"/>
                </a:lnTo>
                <a:lnTo>
                  <a:pt x="81969" y="15343"/>
                </a:lnTo>
                <a:lnTo>
                  <a:pt x="97328" y="14884"/>
                </a:lnTo>
                <a:lnTo>
                  <a:pt x="111882" y="12387"/>
                </a:lnTo>
                <a:lnTo>
                  <a:pt x="124523" y="7247"/>
                </a:lnTo>
                <a:lnTo>
                  <a:pt x="133234" y="0"/>
                </a:lnTo>
                <a:lnTo>
                  <a:pt x="137653" y="5338"/>
                </a:lnTo>
                <a:lnTo>
                  <a:pt x="142452" y="12865"/>
                </a:lnTo>
                <a:lnTo>
                  <a:pt x="147304" y="22508"/>
                </a:lnTo>
                <a:lnTo>
                  <a:pt x="151884" y="34200"/>
                </a:lnTo>
                <a:lnTo>
                  <a:pt x="155867" y="47870"/>
                </a:lnTo>
                <a:lnTo>
                  <a:pt x="158926" y="63448"/>
                </a:lnTo>
                <a:lnTo>
                  <a:pt x="160734" y="80865"/>
                </a:lnTo>
                <a:lnTo>
                  <a:pt x="161086" y="92945"/>
                </a:lnTo>
                <a:lnTo>
                  <a:pt x="160861" y="107595"/>
                </a:lnTo>
                <a:lnTo>
                  <a:pt x="160236" y="119145"/>
                </a:lnTo>
                <a:lnTo>
                  <a:pt x="159281" y="128395"/>
                </a:lnTo>
                <a:lnTo>
                  <a:pt x="158065" y="136147"/>
                </a:lnTo>
                <a:lnTo>
                  <a:pt x="156661" y="143203"/>
                </a:lnTo>
                <a:lnTo>
                  <a:pt x="155138" y="150364"/>
                </a:lnTo>
                <a:lnTo>
                  <a:pt x="153567" y="158432"/>
                </a:lnTo>
                <a:lnTo>
                  <a:pt x="152019" y="168208"/>
                </a:lnTo>
                <a:lnTo>
                  <a:pt x="150565" y="180494"/>
                </a:lnTo>
                <a:lnTo>
                  <a:pt x="149275" y="196092"/>
                </a:lnTo>
                <a:lnTo>
                  <a:pt x="145217" y="260051"/>
                </a:lnTo>
                <a:lnTo>
                  <a:pt x="143740" y="260725"/>
                </a:lnTo>
                <a:lnTo>
                  <a:pt x="132842" y="265117"/>
                </a:lnTo>
                <a:lnTo>
                  <a:pt x="124035" y="268168"/>
                </a:lnTo>
                <a:lnTo>
                  <a:pt x="113399" y="271347"/>
                </a:lnTo>
                <a:lnTo>
                  <a:pt x="101240" y="274319"/>
                </a:lnTo>
                <a:lnTo>
                  <a:pt x="87865" y="276751"/>
                </a:lnTo>
                <a:lnTo>
                  <a:pt x="73582" y="278311"/>
                </a:lnTo>
                <a:lnTo>
                  <a:pt x="58696" y="278666"/>
                </a:lnTo>
                <a:lnTo>
                  <a:pt x="43514" y="277482"/>
                </a:lnTo>
                <a:lnTo>
                  <a:pt x="28344" y="274427"/>
                </a:lnTo>
                <a:lnTo>
                  <a:pt x="13493" y="269167"/>
                </a:lnTo>
                <a:lnTo>
                  <a:pt x="1751" y="262966"/>
                </a:lnTo>
                <a:lnTo>
                  <a:pt x="266" y="252322"/>
                </a:lnTo>
                <a:lnTo>
                  <a:pt x="0" y="243102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74"/>
          <p:cNvSpPr/>
          <p:nvPr/>
        </p:nvSpPr>
        <p:spPr>
          <a:xfrm>
            <a:off x="4883400" y="3332880"/>
            <a:ext cx="111960" cy="174960"/>
          </a:xfrm>
          <a:custGeom>
            <a:avLst/>
            <a:gdLst/>
            <a:ahLst/>
            <a:rect l="l" t="t" r="r" b="b"/>
            <a:pathLst>
              <a:path w="112285" h="175462">
                <a:moveTo>
                  <a:pt x="80677" y="100977"/>
                </a:moveTo>
                <a:lnTo>
                  <a:pt x="79071" y="103729"/>
                </a:lnTo>
                <a:lnTo>
                  <a:pt x="77274" y="106371"/>
                </a:lnTo>
                <a:lnTo>
                  <a:pt x="75301" y="108878"/>
                </a:lnTo>
                <a:lnTo>
                  <a:pt x="76532" y="127661"/>
                </a:lnTo>
                <a:lnTo>
                  <a:pt x="77115" y="130381"/>
                </a:lnTo>
                <a:lnTo>
                  <a:pt x="77616" y="132239"/>
                </a:lnTo>
                <a:lnTo>
                  <a:pt x="83324" y="135436"/>
                </a:lnTo>
                <a:lnTo>
                  <a:pt x="102245" y="135693"/>
                </a:lnTo>
                <a:lnTo>
                  <a:pt x="112285" y="136276"/>
                </a:lnTo>
                <a:lnTo>
                  <a:pt x="109823" y="139515"/>
                </a:lnTo>
                <a:lnTo>
                  <a:pt x="103864" y="152210"/>
                </a:lnTo>
                <a:lnTo>
                  <a:pt x="98505" y="159372"/>
                </a:lnTo>
                <a:lnTo>
                  <a:pt x="88112" y="167019"/>
                </a:lnTo>
                <a:lnTo>
                  <a:pt x="75086" y="172690"/>
                </a:lnTo>
                <a:lnTo>
                  <a:pt x="61181" y="175462"/>
                </a:lnTo>
                <a:lnTo>
                  <a:pt x="53244" y="175179"/>
                </a:lnTo>
                <a:lnTo>
                  <a:pt x="40943" y="172190"/>
                </a:lnTo>
                <a:lnTo>
                  <a:pt x="30685" y="167258"/>
                </a:lnTo>
                <a:lnTo>
                  <a:pt x="25255" y="161661"/>
                </a:lnTo>
                <a:lnTo>
                  <a:pt x="27436" y="156679"/>
                </a:lnTo>
                <a:lnTo>
                  <a:pt x="38188" y="150072"/>
                </a:lnTo>
                <a:lnTo>
                  <a:pt x="37540" y="147352"/>
                </a:lnTo>
                <a:lnTo>
                  <a:pt x="37540" y="141847"/>
                </a:lnTo>
                <a:lnTo>
                  <a:pt x="37713" y="136632"/>
                </a:lnTo>
                <a:lnTo>
                  <a:pt x="37496" y="131418"/>
                </a:lnTo>
                <a:lnTo>
                  <a:pt x="36892" y="126236"/>
                </a:lnTo>
                <a:lnTo>
                  <a:pt x="33239" y="127195"/>
                </a:lnTo>
                <a:lnTo>
                  <a:pt x="29513" y="127843"/>
                </a:lnTo>
                <a:lnTo>
                  <a:pt x="21199" y="127800"/>
                </a:lnTo>
                <a:lnTo>
                  <a:pt x="11778" y="120909"/>
                </a:lnTo>
                <a:lnTo>
                  <a:pt x="5349" y="107388"/>
                </a:lnTo>
                <a:lnTo>
                  <a:pt x="1399" y="92565"/>
                </a:lnTo>
                <a:lnTo>
                  <a:pt x="0" y="78722"/>
                </a:lnTo>
                <a:lnTo>
                  <a:pt x="155" y="65475"/>
                </a:lnTo>
                <a:lnTo>
                  <a:pt x="1337" y="53708"/>
                </a:lnTo>
                <a:lnTo>
                  <a:pt x="3018" y="44302"/>
                </a:lnTo>
                <a:lnTo>
                  <a:pt x="6364" y="32972"/>
                </a:lnTo>
                <a:lnTo>
                  <a:pt x="12610" y="21135"/>
                </a:lnTo>
                <a:lnTo>
                  <a:pt x="21107" y="11459"/>
                </a:lnTo>
                <a:lnTo>
                  <a:pt x="31620" y="4403"/>
                </a:lnTo>
                <a:lnTo>
                  <a:pt x="43912" y="429"/>
                </a:lnTo>
                <a:lnTo>
                  <a:pt x="57748" y="0"/>
                </a:lnTo>
                <a:lnTo>
                  <a:pt x="63649" y="941"/>
                </a:lnTo>
                <a:lnTo>
                  <a:pt x="76412" y="5403"/>
                </a:lnTo>
                <a:lnTo>
                  <a:pt x="87435" y="12655"/>
                </a:lnTo>
                <a:lnTo>
                  <a:pt x="96343" y="22230"/>
                </a:lnTo>
                <a:lnTo>
                  <a:pt x="102755" y="33663"/>
                </a:lnTo>
                <a:lnTo>
                  <a:pt x="106296" y="46487"/>
                </a:lnTo>
                <a:lnTo>
                  <a:pt x="106585" y="60236"/>
                </a:lnTo>
                <a:lnTo>
                  <a:pt x="104445" y="70635"/>
                </a:lnTo>
                <a:lnTo>
                  <a:pt x="99098" y="82549"/>
                </a:lnTo>
                <a:lnTo>
                  <a:pt x="91071" y="92827"/>
                </a:lnTo>
                <a:lnTo>
                  <a:pt x="80677" y="100977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75"/>
          <p:cNvSpPr/>
          <p:nvPr/>
        </p:nvSpPr>
        <p:spPr>
          <a:xfrm>
            <a:off x="4995000" y="3490560"/>
            <a:ext cx="41400" cy="72360"/>
          </a:xfrm>
          <a:custGeom>
            <a:avLst/>
            <a:gdLst/>
            <a:ahLst/>
            <a:rect l="l" t="t" r="r" b="b"/>
            <a:pathLst>
              <a:path w="41712" h="72801">
                <a:moveTo>
                  <a:pt x="6477" y="72801"/>
                </a:moveTo>
                <a:lnTo>
                  <a:pt x="0" y="61466"/>
                </a:lnTo>
                <a:lnTo>
                  <a:pt x="331" y="58890"/>
                </a:lnTo>
                <a:lnTo>
                  <a:pt x="1673" y="49377"/>
                </a:lnTo>
                <a:lnTo>
                  <a:pt x="3890" y="35697"/>
                </a:lnTo>
                <a:lnTo>
                  <a:pt x="6812" y="20884"/>
                </a:lnTo>
                <a:lnTo>
                  <a:pt x="10272" y="7974"/>
                </a:lnTo>
                <a:lnTo>
                  <a:pt x="14103" y="1"/>
                </a:lnTo>
                <a:lnTo>
                  <a:pt x="18135" y="0"/>
                </a:lnTo>
                <a:lnTo>
                  <a:pt x="23229" y="8409"/>
                </a:lnTo>
                <a:lnTo>
                  <a:pt x="29751" y="23148"/>
                </a:lnTo>
                <a:lnTo>
                  <a:pt x="35701" y="38915"/>
                </a:lnTo>
                <a:lnTo>
                  <a:pt x="40035" y="51480"/>
                </a:lnTo>
                <a:lnTo>
                  <a:pt x="41712" y="56608"/>
                </a:lnTo>
                <a:lnTo>
                  <a:pt x="41119" y="57167"/>
                </a:lnTo>
                <a:lnTo>
                  <a:pt x="27106" y="65835"/>
                </a:lnTo>
                <a:lnTo>
                  <a:pt x="12942" y="71055"/>
                </a:lnTo>
                <a:lnTo>
                  <a:pt x="6477" y="7280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76"/>
          <p:cNvSpPr/>
          <p:nvPr/>
        </p:nvSpPr>
        <p:spPr>
          <a:xfrm>
            <a:off x="4878000" y="3467880"/>
            <a:ext cx="129960" cy="185760"/>
          </a:xfrm>
          <a:custGeom>
            <a:avLst/>
            <a:gdLst/>
            <a:ahLst/>
            <a:rect l="l" t="t" r="r" b="b"/>
            <a:pathLst>
              <a:path w="130205" h="185973">
                <a:moveTo>
                  <a:pt x="5282" y="173541"/>
                </a:moveTo>
                <a:lnTo>
                  <a:pt x="4670" y="164634"/>
                </a:lnTo>
                <a:lnTo>
                  <a:pt x="3731" y="151266"/>
                </a:lnTo>
                <a:lnTo>
                  <a:pt x="2570" y="135973"/>
                </a:lnTo>
                <a:lnTo>
                  <a:pt x="1292" y="121290"/>
                </a:lnTo>
                <a:lnTo>
                  <a:pt x="0" y="109753"/>
                </a:lnTo>
                <a:lnTo>
                  <a:pt x="1135" y="101827"/>
                </a:lnTo>
                <a:lnTo>
                  <a:pt x="1718" y="90912"/>
                </a:lnTo>
                <a:lnTo>
                  <a:pt x="1438" y="81357"/>
                </a:lnTo>
                <a:lnTo>
                  <a:pt x="1108" y="71869"/>
                </a:lnTo>
                <a:lnTo>
                  <a:pt x="1543" y="61153"/>
                </a:lnTo>
                <a:lnTo>
                  <a:pt x="3558" y="47915"/>
                </a:lnTo>
                <a:lnTo>
                  <a:pt x="7966" y="30863"/>
                </a:lnTo>
                <a:lnTo>
                  <a:pt x="19615" y="23812"/>
                </a:lnTo>
                <a:lnTo>
                  <a:pt x="30857" y="17881"/>
                </a:lnTo>
                <a:lnTo>
                  <a:pt x="42424" y="12598"/>
                </a:lnTo>
                <a:lnTo>
                  <a:pt x="50958" y="15598"/>
                </a:lnTo>
                <a:lnTo>
                  <a:pt x="63359" y="17019"/>
                </a:lnTo>
                <a:lnTo>
                  <a:pt x="75781" y="15188"/>
                </a:lnTo>
                <a:lnTo>
                  <a:pt x="91001" y="11302"/>
                </a:lnTo>
                <a:lnTo>
                  <a:pt x="90548" y="5149"/>
                </a:lnTo>
                <a:lnTo>
                  <a:pt x="86597" y="227"/>
                </a:lnTo>
                <a:lnTo>
                  <a:pt x="88472" y="83"/>
                </a:lnTo>
                <a:lnTo>
                  <a:pt x="101144" y="0"/>
                </a:lnTo>
                <a:lnTo>
                  <a:pt x="113736" y="1457"/>
                </a:lnTo>
                <a:lnTo>
                  <a:pt x="123724" y="11447"/>
                </a:lnTo>
                <a:lnTo>
                  <a:pt x="127329" y="23572"/>
                </a:lnTo>
                <a:lnTo>
                  <a:pt x="129475" y="40708"/>
                </a:lnTo>
                <a:lnTo>
                  <a:pt x="129973" y="46867"/>
                </a:lnTo>
                <a:lnTo>
                  <a:pt x="130205" y="58902"/>
                </a:lnTo>
                <a:lnTo>
                  <a:pt x="129378" y="69721"/>
                </a:lnTo>
                <a:lnTo>
                  <a:pt x="127608" y="79953"/>
                </a:lnTo>
                <a:lnTo>
                  <a:pt x="125009" y="90227"/>
                </a:lnTo>
                <a:lnTo>
                  <a:pt x="121695" y="101173"/>
                </a:lnTo>
                <a:lnTo>
                  <a:pt x="117783" y="113421"/>
                </a:lnTo>
                <a:lnTo>
                  <a:pt x="113386" y="127600"/>
                </a:lnTo>
                <a:lnTo>
                  <a:pt x="108619" y="144340"/>
                </a:lnTo>
                <a:lnTo>
                  <a:pt x="107519" y="151438"/>
                </a:lnTo>
                <a:lnTo>
                  <a:pt x="106848" y="158595"/>
                </a:lnTo>
                <a:lnTo>
                  <a:pt x="106611" y="165779"/>
                </a:lnTo>
                <a:lnTo>
                  <a:pt x="101571" y="171606"/>
                </a:lnTo>
                <a:lnTo>
                  <a:pt x="92974" y="177290"/>
                </a:lnTo>
                <a:lnTo>
                  <a:pt x="82088" y="181652"/>
                </a:lnTo>
                <a:lnTo>
                  <a:pt x="69565" y="184583"/>
                </a:lnTo>
                <a:lnTo>
                  <a:pt x="56060" y="185973"/>
                </a:lnTo>
                <a:lnTo>
                  <a:pt x="42228" y="185712"/>
                </a:lnTo>
                <a:lnTo>
                  <a:pt x="28723" y="183693"/>
                </a:lnTo>
                <a:lnTo>
                  <a:pt x="16199" y="179805"/>
                </a:lnTo>
                <a:lnTo>
                  <a:pt x="5310" y="173939"/>
                </a:lnTo>
                <a:lnTo>
                  <a:pt x="5282" y="17354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77"/>
          <p:cNvSpPr/>
          <p:nvPr/>
        </p:nvSpPr>
        <p:spPr>
          <a:xfrm>
            <a:off x="4663440" y="3506400"/>
            <a:ext cx="252000" cy="180000"/>
          </a:xfrm>
          <a:custGeom>
            <a:avLst/>
            <a:gdLst/>
            <a:ahLst/>
            <a:rect l="l" t="t" r="r" b="b"/>
            <a:pathLst>
              <a:path w="252485" h="180342">
                <a:moveTo>
                  <a:pt x="26231" y="127589"/>
                </a:moveTo>
                <a:lnTo>
                  <a:pt x="28434" y="124739"/>
                </a:lnTo>
                <a:lnTo>
                  <a:pt x="28434" y="126876"/>
                </a:lnTo>
                <a:lnTo>
                  <a:pt x="34327" y="129078"/>
                </a:lnTo>
                <a:lnTo>
                  <a:pt x="40923" y="130497"/>
                </a:lnTo>
                <a:lnTo>
                  <a:pt x="47415" y="132356"/>
                </a:lnTo>
                <a:lnTo>
                  <a:pt x="53758" y="134648"/>
                </a:lnTo>
                <a:lnTo>
                  <a:pt x="59710" y="137777"/>
                </a:lnTo>
                <a:lnTo>
                  <a:pt x="66112" y="139966"/>
                </a:lnTo>
                <a:lnTo>
                  <a:pt x="72737" y="141125"/>
                </a:lnTo>
                <a:lnTo>
                  <a:pt x="80872" y="140706"/>
                </a:lnTo>
                <a:lnTo>
                  <a:pt x="92224" y="137271"/>
                </a:lnTo>
                <a:lnTo>
                  <a:pt x="107576" y="130711"/>
                </a:lnTo>
                <a:lnTo>
                  <a:pt x="121422" y="123291"/>
                </a:lnTo>
                <a:lnTo>
                  <a:pt x="132187" y="116451"/>
                </a:lnTo>
                <a:lnTo>
                  <a:pt x="142504" y="108966"/>
                </a:lnTo>
                <a:lnTo>
                  <a:pt x="152342" y="100859"/>
                </a:lnTo>
                <a:lnTo>
                  <a:pt x="161674" y="92152"/>
                </a:lnTo>
                <a:lnTo>
                  <a:pt x="166588" y="87107"/>
                </a:lnTo>
                <a:lnTo>
                  <a:pt x="174646" y="77263"/>
                </a:lnTo>
                <a:lnTo>
                  <a:pt x="182441" y="67218"/>
                </a:lnTo>
                <a:lnTo>
                  <a:pt x="189970" y="56975"/>
                </a:lnTo>
                <a:lnTo>
                  <a:pt x="197230" y="46540"/>
                </a:lnTo>
                <a:lnTo>
                  <a:pt x="204217" y="35919"/>
                </a:lnTo>
                <a:lnTo>
                  <a:pt x="210927" y="25116"/>
                </a:lnTo>
                <a:lnTo>
                  <a:pt x="215813" y="16832"/>
                </a:lnTo>
                <a:lnTo>
                  <a:pt x="225404" y="4711"/>
                </a:lnTo>
                <a:lnTo>
                  <a:pt x="235704" y="0"/>
                </a:lnTo>
                <a:lnTo>
                  <a:pt x="243923" y="769"/>
                </a:lnTo>
                <a:lnTo>
                  <a:pt x="251060" y="5972"/>
                </a:lnTo>
                <a:lnTo>
                  <a:pt x="252485" y="15368"/>
                </a:lnTo>
                <a:lnTo>
                  <a:pt x="247564" y="29298"/>
                </a:lnTo>
                <a:lnTo>
                  <a:pt x="243923" y="35810"/>
                </a:lnTo>
                <a:lnTo>
                  <a:pt x="237267" y="46671"/>
                </a:lnTo>
                <a:lnTo>
                  <a:pt x="230267" y="57302"/>
                </a:lnTo>
                <a:lnTo>
                  <a:pt x="222927" y="67696"/>
                </a:lnTo>
                <a:lnTo>
                  <a:pt x="215256" y="77845"/>
                </a:lnTo>
                <a:lnTo>
                  <a:pt x="207258" y="87740"/>
                </a:lnTo>
                <a:lnTo>
                  <a:pt x="198940" y="97374"/>
                </a:lnTo>
                <a:lnTo>
                  <a:pt x="190309" y="106739"/>
                </a:lnTo>
                <a:lnTo>
                  <a:pt x="178271" y="118340"/>
                </a:lnTo>
                <a:lnTo>
                  <a:pt x="168472" y="126506"/>
                </a:lnTo>
                <a:lnTo>
                  <a:pt x="158207" y="134060"/>
                </a:lnTo>
                <a:lnTo>
                  <a:pt x="147503" y="140983"/>
                </a:lnTo>
                <a:lnTo>
                  <a:pt x="136389" y="147255"/>
                </a:lnTo>
                <a:lnTo>
                  <a:pt x="128827" y="151036"/>
                </a:lnTo>
                <a:lnTo>
                  <a:pt x="117315" y="156517"/>
                </a:lnTo>
                <a:lnTo>
                  <a:pt x="105460" y="161166"/>
                </a:lnTo>
                <a:lnTo>
                  <a:pt x="93307" y="164969"/>
                </a:lnTo>
                <a:lnTo>
                  <a:pt x="80902" y="167907"/>
                </a:lnTo>
                <a:lnTo>
                  <a:pt x="79407" y="168200"/>
                </a:lnTo>
                <a:lnTo>
                  <a:pt x="73384" y="169495"/>
                </a:lnTo>
                <a:lnTo>
                  <a:pt x="69303" y="172021"/>
                </a:lnTo>
                <a:lnTo>
                  <a:pt x="58163" y="175907"/>
                </a:lnTo>
                <a:lnTo>
                  <a:pt x="45949" y="179194"/>
                </a:lnTo>
                <a:lnTo>
                  <a:pt x="33388" y="180342"/>
                </a:lnTo>
                <a:lnTo>
                  <a:pt x="23511" y="179728"/>
                </a:lnTo>
                <a:lnTo>
                  <a:pt x="13860" y="177850"/>
                </a:lnTo>
                <a:lnTo>
                  <a:pt x="10557" y="175648"/>
                </a:lnTo>
                <a:lnTo>
                  <a:pt x="10168" y="173251"/>
                </a:lnTo>
                <a:lnTo>
                  <a:pt x="9780" y="170855"/>
                </a:lnTo>
                <a:lnTo>
                  <a:pt x="11723" y="169171"/>
                </a:lnTo>
                <a:lnTo>
                  <a:pt x="16257" y="169495"/>
                </a:lnTo>
                <a:lnTo>
                  <a:pt x="23396" y="170628"/>
                </a:lnTo>
                <a:lnTo>
                  <a:pt x="30684" y="170454"/>
                </a:lnTo>
                <a:lnTo>
                  <a:pt x="37761" y="168977"/>
                </a:lnTo>
                <a:lnTo>
                  <a:pt x="27786" y="168653"/>
                </a:lnTo>
                <a:lnTo>
                  <a:pt x="21891" y="167941"/>
                </a:lnTo>
                <a:lnTo>
                  <a:pt x="16598" y="167364"/>
                </a:lnTo>
                <a:lnTo>
                  <a:pt x="11410" y="166056"/>
                </a:lnTo>
                <a:lnTo>
                  <a:pt x="6477" y="164054"/>
                </a:lnTo>
                <a:lnTo>
                  <a:pt x="1749" y="162046"/>
                </a:lnTo>
                <a:lnTo>
                  <a:pt x="0" y="154598"/>
                </a:lnTo>
                <a:lnTo>
                  <a:pt x="4792" y="154857"/>
                </a:lnTo>
                <a:lnTo>
                  <a:pt x="9586" y="155116"/>
                </a:lnTo>
                <a:lnTo>
                  <a:pt x="12824" y="156541"/>
                </a:lnTo>
                <a:lnTo>
                  <a:pt x="21632" y="157447"/>
                </a:lnTo>
                <a:lnTo>
                  <a:pt x="26279" y="158011"/>
                </a:lnTo>
                <a:lnTo>
                  <a:pt x="30976" y="158011"/>
                </a:lnTo>
                <a:lnTo>
                  <a:pt x="35623" y="157447"/>
                </a:lnTo>
                <a:lnTo>
                  <a:pt x="29796" y="156489"/>
                </a:lnTo>
                <a:lnTo>
                  <a:pt x="24056" y="155058"/>
                </a:lnTo>
                <a:lnTo>
                  <a:pt x="18459" y="153173"/>
                </a:lnTo>
                <a:lnTo>
                  <a:pt x="13825" y="151942"/>
                </a:lnTo>
                <a:lnTo>
                  <a:pt x="9657" y="149377"/>
                </a:lnTo>
                <a:lnTo>
                  <a:pt x="6477" y="145789"/>
                </a:lnTo>
                <a:lnTo>
                  <a:pt x="4857" y="143910"/>
                </a:lnTo>
                <a:lnTo>
                  <a:pt x="5310" y="139312"/>
                </a:lnTo>
                <a:lnTo>
                  <a:pt x="10946" y="140478"/>
                </a:lnTo>
                <a:lnTo>
                  <a:pt x="17732" y="142842"/>
                </a:lnTo>
                <a:lnTo>
                  <a:pt x="24777" y="144390"/>
                </a:lnTo>
                <a:lnTo>
                  <a:pt x="31931" y="145076"/>
                </a:lnTo>
                <a:lnTo>
                  <a:pt x="39121" y="145076"/>
                </a:lnTo>
                <a:lnTo>
                  <a:pt x="44238" y="144494"/>
                </a:lnTo>
                <a:lnTo>
                  <a:pt x="43331" y="143393"/>
                </a:lnTo>
                <a:lnTo>
                  <a:pt x="42424" y="142291"/>
                </a:lnTo>
                <a:lnTo>
                  <a:pt x="38149" y="142421"/>
                </a:lnTo>
                <a:lnTo>
                  <a:pt x="32708" y="139377"/>
                </a:lnTo>
                <a:lnTo>
                  <a:pt x="27268" y="136333"/>
                </a:lnTo>
                <a:lnTo>
                  <a:pt x="24030" y="130438"/>
                </a:lnTo>
                <a:lnTo>
                  <a:pt x="26231" y="127589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78"/>
          <p:cNvSpPr/>
          <p:nvPr/>
        </p:nvSpPr>
        <p:spPr>
          <a:xfrm>
            <a:off x="4851360" y="3495600"/>
            <a:ext cx="67680" cy="70560"/>
          </a:xfrm>
          <a:custGeom>
            <a:avLst/>
            <a:gdLst/>
            <a:ahLst/>
            <a:rect l="l" t="t" r="r" b="b"/>
            <a:pathLst>
              <a:path w="68139" h="71094">
                <a:moveTo>
                  <a:pt x="44302" y="71094"/>
                </a:moveTo>
                <a:lnTo>
                  <a:pt x="31683" y="68172"/>
                </a:lnTo>
                <a:lnTo>
                  <a:pt x="19800" y="63233"/>
                </a:lnTo>
                <a:lnTo>
                  <a:pt x="8892" y="56398"/>
                </a:lnTo>
                <a:lnTo>
                  <a:pt x="0" y="48618"/>
                </a:lnTo>
                <a:lnTo>
                  <a:pt x="26814" y="11440"/>
                </a:lnTo>
                <a:lnTo>
                  <a:pt x="30050" y="8113"/>
                </a:lnTo>
                <a:lnTo>
                  <a:pt x="38898" y="2243"/>
                </a:lnTo>
                <a:lnTo>
                  <a:pt x="52064" y="0"/>
                </a:lnTo>
                <a:lnTo>
                  <a:pt x="61855" y="3149"/>
                </a:lnTo>
                <a:lnTo>
                  <a:pt x="64459" y="4189"/>
                </a:lnTo>
                <a:lnTo>
                  <a:pt x="68139" y="9897"/>
                </a:lnTo>
                <a:lnTo>
                  <a:pt x="66693" y="24157"/>
                </a:lnTo>
                <a:lnTo>
                  <a:pt x="61855" y="36247"/>
                </a:lnTo>
                <a:lnTo>
                  <a:pt x="56625" y="47828"/>
                </a:lnTo>
                <a:lnTo>
                  <a:pt x="50926" y="59183"/>
                </a:lnTo>
                <a:lnTo>
                  <a:pt x="44765" y="70300"/>
                </a:lnTo>
                <a:lnTo>
                  <a:pt x="44302" y="71094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79"/>
          <p:cNvSpPr/>
          <p:nvPr/>
        </p:nvSpPr>
        <p:spPr>
          <a:xfrm>
            <a:off x="4879080" y="3332880"/>
            <a:ext cx="135720" cy="223200"/>
          </a:xfrm>
          <a:custGeom>
            <a:avLst/>
            <a:gdLst/>
            <a:ahLst/>
            <a:rect l="l" t="t" r="r" b="b"/>
            <a:pathLst>
              <a:path w="136245" h="223401">
                <a:moveTo>
                  <a:pt x="27525" y="185416"/>
                </a:moveTo>
                <a:lnTo>
                  <a:pt x="28269" y="174346"/>
                </a:lnTo>
                <a:lnTo>
                  <a:pt x="29138" y="162353"/>
                </a:lnTo>
                <a:lnTo>
                  <a:pt x="29885" y="149658"/>
                </a:lnTo>
                <a:lnTo>
                  <a:pt x="30264" y="136482"/>
                </a:lnTo>
                <a:lnTo>
                  <a:pt x="30030" y="123043"/>
                </a:lnTo>
                <a:lnTo>
                  <a:pt x="28936" y="109562"/>
                </a:lnTo>
                <a:lnTo>
                  <a:pt x="26735" y="96259"/>
                </a:lnTo>
                <a:lnTo>
                  <a:pt x="23184" y="83354"/>
                </a:lnTo>
                <a:lnTo>
                  <a:pt x="18034" y="71067"/>
                </a:lnTo>
                <a:lnTo>
                  <a:pt x="11040" y="59618"/>
                </a:lnTo>
                <a:lnTo>
                  <a:pt x="8826" y="56726"/>
                </a:lnTo>
                <a:lnTo>
                  <a:pt x="825" y="43267"/>
                </a:lnTo>
                <a:lnTo>
                  <a:pt x="0" y="32929"/>
                </a:lnTo>
                <a:lnTo>
                  <a:pt x="2090" y="28422"/>
                </a:lnTo>
                <a:lnTo>
                  <a:pt x="7595" y="16511"/>
                </a:lnTo>
                <a:lnTo>
                  <a:pt x="18048" y="9204"/>
                </a:lnTo>
                <a:lnTo>
                  <a:pt x="30070" y="7954"/>
                </a:lnTo>
                <a:lnTo>
                  <a:pt x="41446" y="2366"/>
                </a:lnTo>
                <a:lnTo>
                  <a:pt x="53825" y="0"/>
                </a:lnTo>
                <a:lnTo>
                  <a:pt x="61937" y="247"/>
                </a:lnTo>
                <a:lnTo>
                  <a:pt x="75477" y="3246"/>
                </a:lnTo>
                <a:lnTo>
                  <a:pt x="87108" y="9065"/>
                </a:lnTo>
                <a:lnTo>
                  <a:pt x="96824" y="17474"/>
                </a:lnTo>
                <a:lnTo>
                  <a:pt x="104621" y="28240"/>
                </a:lnTo>
                <a:lnTo>
                  <a:pt x="110494" y="41134"/>
                </a:lnTo>
                <a:lnTo>
                  <a:pt x="111745" y="44938"/>
                </a:lnTo>
                <a:lnTo>
                  <a:pt x="114993" y="57239"/>
                </a:lnTo>
                <a:lnTo>
                  <a:pt x="117453" y="69713"/>
                </a:lnTo>
                <a:lnTo>
                  <a:pt x="119117" y="82322"/>
                </a:lnTo>
                <a:lnTo>
                  <a:pt x="119258" y="83800"/>
                </a:lnTo>
                <a:lnTo>
                  <a:pt x="121873" y="100355"/>
                </a:lnTo>
                <a:lnTo>
                  <a:pt x="124945" y="116116"/>
                </a:lnTo>
                <a:lnTo>
                  <a:pt x="128162" y="130987"/>
                </a:lnTo>
                <a:lnTo>
                  <a:pt x="131213" y="144871"/>
                </a:lnTo>
                <a:lnTo>
                  <a:pt x="133785" y="157670"/>
                </a:lnTo>
                <a:lnTo>
                  <a:pt x="135567" y="169289"/>
                </a:lnTo>
                <a:lnTo>
                  <a:pt x="136245" y="179630"/>
                </a:lnTo>
                <a:lnTo>
                  <a:pt x="135508" y="188596"/>
                </a:lnTo>
                <a:lnTo>
                  <a:pt x="133044" y="196090"/>
                </a:lnTo>
                <a:lnTo>
                  <a:pt x="128541" y="202016"/>
                </a:lnTo>
                <a:lnTo>
                  <a:pt x="119584" y="208273"/>
                </a:lnTo>
                <a:lnTo>
                  <a:pt x="108512" y="213524"/>
                </a:lnTo>
                <a:lnTo>
                  <a:pt x="95802" y="217840"/>
                </a:lnTo>
                <a:lnTo>
                  <a:pt x="82210" y="221044"/>
                </a:lnTo>
                <a:lnTo>
                  <a:pt x="68492" y="222957"/>
                </a:lnTo>
                <a:lnTo>
                  <a:pt x="55406" y="223401"/>
                </a:lnTo>
                <a:lnTo>
                  <a:pt x="43708" y="222199"/>
                </a:lnTo>
                <a:lnTo>
                  <a:pt x="34280" y="219234"/>
                </a:lnTo>
                <a:lnTo>
                  <a:pt x="30712" y="216075"/>
                </a:lnTo>
                <a:lnTo>
                  <a:pt x="28499" y="210894"/>
                </a:lnTo>
                <a:lnTo>
                  <a:pt x="27394" y="203910"/>
                </a:lnTo>
                <a:lnTo>
                  <a:pt x="27151" y="195344"/>
                </a:lnTo>
                <a:lnTo>
                  <a:pt x="27525" y="185416"/>
                </a:lnTo>
                <a:close/>
              </a:path>
            </a:pathLst>
          </a:custGeom>
          <a:solidFill>
            <a:srgbClr val="cc8b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80"/>
          <p:cNvSpPr/>
          <p:nvPr/>
        </p:nvSpPr>
        <p:spPr>
          <a:xfrm>
            <a:off x="4354200" y="3828960"/>
            <a:ext cx="293400" cy="169200"/>
          </a:xfrm>
          <a:custGeom>
            <a:avLst/>
            <a:gdLst/>
            <a:ahLst/>
            <a:rect l="l" t="t" r="r" b="b"/>
            <a:pathLst>
              <a:path w="293926" h="169697">
                <a:moveTo>
                  <a:pt x="293926" y="84849"/>
                </a:moveTo>
                <a:lnTo>
                  <a:pt x="292841" y="95208"/>
                </a:lnTo>
                <a:lnTo>
                  <a:pt x="289673" y="105197"/>
                </a:lnTo>
                <a:lnTo>
                  <a:pt x="284546" y="114740"/>
                </a:lnTo>
                <a:lnTo>
                  <a:pt x="277589" y="123766"/>
                </a:lnTo>
                <a:lnTo>
                  <a:pt x="268929" y="132201"/>
                </a:lnTo>
                <a:lnTo>
                  <a:pt x="258691" y="139971"/>
                </a:lnTo>
                <a:lnTo>
                  <a:pt x="247003" y="147004"/>
                </a:lnTo>
                <a:lnTo>
                  <a:pt x="233992" y="153226"/>
                </a:lnTo>
                <a:lnTo>
                  <a:pt x="219784" y="158565"/>
                </a:lnTo>
                <a:lnTo>
                  <a:pt x="204507" y="162946"/>
                </a:lnTo>
                <a:lnTo>
                  <a:pt x="188287" y="166297"/>
                </a:lnTo>
                <a:lnTo>
                  <a:pt x="171251" y="168544"/>
                </a:lnTo>
                <a:lnTo>
                  <a:pt x="153525" y="169614"/>
                </a:lnTo>
                <a:lnTo>
                  <a:pt x="146962" y="169697"/>
                </a:lnTo>
                <a:lnTo>
                  <a:pt x="129019" y="169071"/>
                </a:lnTo>
                <a:lnTo>
                  <a:pt x="111718" y="167242"/>
                </a:lnTo>
                <a:lnTo>
                  <a:pt x="95188" y="164282"/>
                </a:lnTo>
                <a:lnTo>
                  <a:pt x="79555" y="160265"/>
                </a:lnTo>
                <a:lnTo>
                  <a:pt x="64945" y="155265"/>
                </a:lnTo>
                <a:lnTo>
                  <a:pt x="51486" y="149354"/>
                </a:lnTo>
                <a:lnTo>
                  <a:pt x="39305" y="142606"/>
                </a:lnTo>
                <a:lnTo>
                  <a:pt x="28527" y="135094"/>
                </a:lnTo>
                <a:lnTo>
                  <a:pt x="19281" y="126892"/>
                </a:lnTo>
                <a:lnTo>
                  <a:pt x="11693" y="118071"/>
                </a:lnTo>
                <a:lnTo>
                  <a:pt x="5889" y="108707"/>
                </a:lnTo>
                <a:lnTo>
                  <a:pt x="1997" y="98871"/>
                </a:lnTo>
                <a:lnTo>
                  <a:pt x="143" y="88638"/>
                </a:lnTo>
                <a:lnTo>
                  <a:pt x="0" y="84849"/>
                </a:lnTo>
                <a:lnTo>
                  <a:pt x="1084" y="74489"/>
                </a:lnTo>
                <a:lnTo>
                  <a:pt x="4253" y="64501"/>
                </a:lnTo>
                <a:lnTo>
                  <a:pt x="9379" y="54957"/>
                </a:lnTo>
                <a:lnTo>
                  <a:pt x="16336" y="45931"/>
                </a:lnTo>
                <a:lnTo>
                  <a:pt x="24996" y="37496"/>
                </a:lnTo>
                <a:lnTo>
                  <a:pt x="35234" y="29726"/>
                </a:lnTo>
                <a:lnTo>
                  <a:pt x="46922" y="22693"/>
                </a:lnTo>
                <a:lnTo>
                  <a:pt x="59933" y="16470"/>
                </a:lnTo>
                <a:lnTo>
                  <a:pt x="74140" y="11132"/>
                </a:lnTo>
                <a:lnTo>
                  <a:pt x="89418" y="6751"/>
                </a:lnTo>
                <a:lnTo>
                  <a:pt x="105638" y="3400"/>
                </a:lnTo>
                <a:lnTo>
                  <a:pt x="122674" y="1153"/>
                </a:lnTo>
                <a:lnTo>
                  <a:pt x="140399" y="83"/>
                </a:lnTo>
                <a:lnTo>
                  <a:pt x="146962" y="0"/>
                </a:lnTo>
                <a:lnTo>
                  <a:pt x="164906" y="626"/>
                </a:lnTo>
                <a:lnTo>
                  <a:pt x="182206" y="2455"/>
                </a:lnTo>
                <a:lnTo>
                  <a:pt x="198736" y="5415"/>
                </a:lnTo>
                <a:lnTo>
                  <a:pt x="214370" y="9431"/>
                </a:lnTo>
                <a:lnTo>
                  <a:pt x="228979" y="14431"/>
                </a:lnTo>
                <a:lnTo>
                  <a:pt x="242438" y="20342"/>
                </a:lnTo>
                <a:lnTo>
                  <a:pt x="254620" y="27090"/>
                </a:lnTo>
                <a:lnTo>
                  <a:pt x="265397" y="34602"/>
                </a:lnTo>
                <a:lnTo>
                  <a:pt x="274644" y="42805"/>
                </a:lnTo>
                <a:lnTo>
                  <a:pt x="282232" y="51625"/>
                </a:lnTo>
                <a:lnTo>
                  <a:pt x="288036" y="60990"/>
                </a:lnTo>
                <a:lnTo>
                  <a:pt x="291928" y="70826"/>
                </a:lnTo>
                <a:lnTo>
                  <a:pt x="293782" y="81059"/>
                </a:lnTo>
                <a:lnTo>
                  <a:pt x="293926" y="84849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81"/>
          <p:cNvSpPr/>
          <p:nvPr/>
        </p:nvSpPr>
        <p:spPr>
          <a:xfrm>
            <a:off x="4425120" y="3892320"/>
            <a:ext cx="83160" cy="64440"/>
          </a:xfrm>
          <a:custGeom>
            <a:avLst/>
            <a:gdLst/>
            <a:ahLst/>
            <a:rect l="l" t="t" r="r" b="b"/>
            <a:pathLst>
              <a:path w="83452" h="64678">
                <a:moveTo>
                  <a:pt x="7837" y="35947"/>
                </a:moveTo>
                <a:lnTo>
                  <a:pt x="1100" y="33745"/>
                </a:lnTo>
                <a:lnTo>
                  <a:pt x="0" y="25066"/>
                </a:lnTo>
                <a:lnTo>
                  <a:pt x="1947" y="11273"/>
                </a:lnTo>
                <a:lnTo>
                  <a:pt x="6202" y="126"/>
                </a:lnTo>
                <a:lnTo>
                  <a:pt x="6541" y="0"/>
                </a:lnTo>
                <a:lnTo>
                  <a:pt x="20262" y="3791"/>
                </a:lnTo>
                <a:lnTo>
                  <a:pt x="30681" y="1660"/>
                </a:lnTo>
                <a:lnTo>
                  <a:pt x="32060" y="1490"/>
                </a:lnTo>
                <a:lnTo>
                  <a:pt x="41514" y="9979"/>
                </a:lnTo>
                <a:lnTo>
                  <a:pt x="51193" y="18208"/>
                </a:lnTo>
                <a:lnTo>
                  <a:pt x="61092" y="26172"/>
                </a:lnTo>
                <a:lnTo>
                  <a:pt x="69044" y="32256"/>
                </a:lnTo>
                <a:lnTo>
                  <a:pt x="78557" y="40247"/>
                </a:lnTo>
                <a:lnTo>
                  <a:pt x="83452" y="51082"/>
                </a:lnTo>
                <a:lnTo>
                  <a:pt x="83229" y="53176"/>
                </a:lnTo>
                <a:lnTo>
                  <a:pt x="76635" y="62252"/>
                </a:lnTo>
                <a:lnTo>
                  <a:pt x="64612" y="64678"/>
                </a:lnTo>
                <a:lnTo>
                  <a:pt x="51498" y="62802"/>
                </a:lnTo>
                <a:lnTo>
                  <a:pt x="42877" y="59653"/>
                </a:lnTo>
                <a:lnTo>
                  <a:pt x="32119" y="52828"/>
                </a:lnTo>
                <a:lnTo>
                  <a:pt x="21953" y="45121"/>
                </a:lnTo>
                <a:lnTo>
                  <a:pt x="14702" y="40222"/>
                </a:lnTo>
                <a:lnTo>
                  <a:pt x="7837" y="35947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82"/>
          <p:cNvSpPr/>
          <p:nvPr/>
        </p:nvSpPr>
        <p:spPr>
          <a:xfrm>
            <a:off x="4425120" y="3913920"/>
            <a:ext cx="82800" cy="42840"/>
          </a:xfrm>
          <a:custGeom>
            <a:avLst/>
            <a:gdLst/>
            <a:ahLst/>
            <a:rect l="l" t="t" r="r" b="b"/>
            <a:pathLst>
              <a:path w="83158" h="43342">
                <a:moveTo>
                  <a:pt x="0" y="2500"/>
                </a:moveTo>
                <a:lnTo>
                  <a:pt x="43" y="1243"/>
                </a:lnTo>
                <a:lnTo>
                  <a:pt x="187" y="0"/>
                </a:lnTo>
                <a:lnTo>
                  <a:pt x="1548" y="8290"/>
                </a:lnTo>
                <a:lnTo>
                  <a:pt x="8219" y="10622"/>
                </a:lnTo>
                <a:lnTo>
                  <a:pt x="15020" y="14832"/>
                </a:lnTo>
                <a:lnTo>
                  <a:pt x="25404" y="22244"/>
                </a:lnTo>
                <a:lnTo>
                  <a:pt x="35615" y="29964"/>
                </a:lnTo>
                <a:lnTo>
                  <a:pt x="43648" y="34846"/>
                </a:lnTo>
                <a:lnTo>
                  <a:pt x="54611" y="38653"/>
                </a:lnTo>
                <a:lnTo>
                  <a:pt x="67710" y="40000"/>
                </a:lnTo>
                <a:lnTo>
                  <a:pt x="79077" y="36764"/>
                </a:lnTo>
                <a:lnTo>
                  <a:pt x="83158" y="32320"/>
                </a:lnTo>
                <a:lnTo>
                  <a:pt x="76267" y="41114"/>
                </a:lnTo>
                <a:lnTo>
                  <a:pt x="64122" y="43342"/>
                </a:lnTo>
                <a:lnTo>
                  <a:pt x="51064" y="41356"/>
                </a:lnTo>
                <a:lnTo>
                  <a:pt x="42936" y="38343"/>
                </a:lnTo>
                <a:lnTo>
                  <a:pt x="32234" y="31547"/>
                </a:lnTo>
                <a:lnTo>
                  <a:pt x="22031" y="23821"/>
                </a:lnTo>
                <a:lnTo>
                  <a:pt x="14761" y="18912"/>
                </a:lnTo>
                <a:lnTo>
                  <a:pt x="7895" y="14638"/>
                </a:lnTo>
                <a:lnTo>
                  <a:pt x="1159" y="12435"/>
                </a:lnTo>
                <a:lnTo>
                  <a:pt x="58" y="3756"/>
                </a:lnTo>
                <a:lnTo>
                  <a:pt x="0" y="2500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83"/>
          <p:cNvSpPr/>
          <p:nvPr/>
        </p:nvSpPr>
        <p:spPr>
          <a:xfrm>
            <a:off x="4510080" y="3859920"/>
            <a:ext cx="83880" cy="62280"/>
          </a:xfrm>
          <a:custGeom>
            <a:avLst/>
            <a:gdLst/>
            <a:ahLst/>
            <a:rect l="l" t="t" r="r" b="b"/>
            <a:pathLst>
              <a:path w="84086" h="62476">
                <a:moveTo>
                  <a:pt x="647" y="22863"/>
                </a:moveTo>
                <a:lnTo>
                  <a:pt x="0" y="17358"/>
                </a:lnTo>
                <a:lnTo>
                  <a:pt x="6606" y="0"/>
                </a:lnTo>
                <a:lnTo>
                  <a:pt x="8355" y="194"/>
                </a:lnTo>
                <a:lnTo>
                  <a:pt x="21706" y="3578"/>
                </a:lnTo>
                <a:lnTo>
                  <a:pt x="33553" y="967"/>
                </a:lnTo>
                <a:lnTo>
                  <a:pt x="36659" y="194"/>
                </a:lnTo>
                <a:lnTo>
                  <a:pt x="45721" y="9104"/>
                </a:lnTo>
                <a:lnTo>
                  <a:pt x="55068" y="17709"/>
                </a:lnTo>
                <a:lnTo>
                  <a:pt x="64691" y="26005"/>
                </a:lnTo>
                <a:lnTo>
                  <a:pt x="69628" y="30053"/>
                </a:lnTo>
                <a:lnTo>
                  <a:pt x="79160" y="38033"/>
                </a:lnTo>
                <a:lnTo>
                  <a:pt x="84086" y="48917"/>
                </a:lnTo>
                <a:lnTo>
                  <a:pt x="83877" y="50974"/>
                </a:lnTo>
                <a:lnTo>
                  <a:pt x="77245" y="60050"/>
                </a:lnTo>
                <a:lnTo>
                  <a:pt x="65211" y="62476"/>
                </a:lnTo>
                <a:lnTo>
                  <a:pt x="52113" y="60600"/>
                </a:lnTo>
                <a:lnTo>
                  <a:pt x="43525" y="57451"/>
                </a:lnTo>
                <a:lnTo>
                  <a:pt x="32795" y="50609"/>
                </a:lnTo>
                <a:lnTo>
                  <a:pt x="22611" y="42891"/>
                </a:lnTo>
                <a:lnTo>
                  <a:pt x="15350" y="38020"/>
                </a:lnTo>
                <a:lnTo>
                  <a:pt x="8484" y="33745"/>
                </a:lnTo>
                <a:lnTo>
                  <a:pt x="1683" y="31543"/>
                </a:lnTo>
                <a:lnTo>
                  <a:pt x="647" y="22863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84"/>
          <p:cNvSpPr/>
          <p:nvPr/>
        </p:nvSpPr>
        <p:spPr>
          <a:xfrm>
            <a:off x="4510800" y="3880080"/>
            <a:ext cx="82800" cy="42840"/>
          </a:xfrm>
          <a:custGeom>
            <a:avLst/>
            <a:gdLst/>
            <a:ahLst/>
            <a:rect l="l" t="t" r="r" b="b"/>
            <a:pathLst>
              <a:path w="83145" h="43377">
                <a:moveTo>
                  <a:pt x="0" y="2331"/>
                </a:moveTo>
                <a:lnTo>
                  <a:pt x="43" y="1159"/>
                </a:lnTo>
                <a:lnTo>
                  <a:pt x="174" y="0"/>
                </a:lnTo>
                <a:lnTo>
                  <a:pt x="1534" y="8290"/>
                </a:lnTo>
                <a:lnTo>
                  <a:pt x="8206" y="10622"/>
                </a:lnTo>
                <a:lnTo>
                  <a:pt x="15006" y="14832"/>
                </a:lnTo>
                <a:lnTo>
                  <a:pt x="25380" y="22238"/>
                </a:lnTo>
                <a:lnTo>
                  <a:pt x="35580" y="29973"/>
                </a:lnTo>
                <a:lnTo>
                  <a:pt x="43634" y="34911"/>
                </a:lnTo>
                <a:lnTo>
                  <a:pt x="54607" y="38736"/>
                </a:lnTo>
                <a:lnTo>
                  <a:pt x="67714" y="40045"/>
                </a:lnTo>
                <a:lnTo>
                  <a:pt x="79082" y="36759"/>
                </a:lnTo>
                <a:lnTo>
                  <a:pt x="83145" y="32320"/>
                </a:lnTo>
                <a:lnTo>
                  <a:pt x="76246" y="41129"/>
                </a:lnTo>
                <a:lnTo>
                  <a:pt x="64089" y="43377"/>
                </a:lnTo>
                <a:lnTo>
                  <a:pt x="51023" y="41406"/>
                </a:lnTo>
                <a:lnTo>
                  <a:pt x="42923" y="38408"/>
                </a:lnTo>
                <a:lnTo>
                  <a:pt x="32281" y="31607"/>
                </a:lnTo>
                <a:lnTo>
                  <a:pt x="22150" y="23785"/>
                </a:lnTo>
                <a:lnTo>
                  <a:pt x="14812" y="18653"/>
                </a:lnTo>
                <a:lnTo>
                  <a:pt x="7881" y="14379"/>
                </a:lnTo>
                <a:lnTo>
                  <a:pt x="1145" y="12176"/>
                </a:lnTo>
                <a:lnTo>
                  <a:pt x="44" y="3497"/>
                </a:lnTo>
                <a:lnTo>
                  <a:pt x="0" y="2331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85"/>
          <p:cNvSpPr/>
          <p:nvPr/>
        </p:nvSpPr>
        <p:spPr>
          <a:xfrm>
            <a:off x="4429080" y="3487320"/>
            <a:ext cx="143640" cy="411840"/>
          </a:xfrm>
          <a:custGeom>
            <a:avLst/>
            <a:gdLst/>
            <a:ahLst/>
            <a:rect l="l" t="t" r="r" b="b"/>
            <a:pathLst>
              <a:path w="143888" h="412053">
                <a:moveTo>
                  <a:pt x="1045" y="389122"/>
                </a:moveTo>
                <a:lnTo>
                  <a:pt x="651" y="375275"/>
                </a:lnTo>
                <a:lnTo>
                  <a:pt x="295" y="359360"/>
                </a:lnTo>
                <a:lnTo>
                  <a:pt x="53" y="342394"/>
                </a:lnTo>
                <a:lnTo>
                  <a:pt x="0" y="325392"/>
                </a:lnTo>
                <a:lnTo>
                  <a:pt x="209" y="309372"/>
                </a:lnTo>
                <a:lnTo>
                  <a:pt x="757" y="295349"/>
                </a:lnTo>
                <a:lnTo>
                  <a:pt x="1718" y="284339"/>
                </a:lnTo>
                <a:lnTo>
                  <a:pt x="2863" y="276063"/>
                </a:lnTo>
                <a:lnTo>
                  <a:pt x="5844" y="257716"/>
                </a:lnTo>
                <a:lnTo>
                  <a:pt x="8678" y="242816"/>
                </a:lnTo>
                <a:lnTo>
                  <a:pt x="10795" y="232813"/>
                </a:lnTo>
                <a:lnTo>
                  <a:pt x="11628" y="229156"/>
                </a:lnTo>
                <a:lnTo>
                  <a:pt x="11413" y="215796"/>
                </a:lnTo>
                <a:lnTo>
                  <a:pt x="11110" y="202420"/>
                </a:lnTo>
                <a:lnTo>
                  <a:pt x="10635" y="186344"/>
                </a:lnTo>
                <a:lnTo>
                  <a:pt x="9955" y="168903"/>
                </a:lnTo>
                <a:lnTo>
                  <a:pt x="9037" y="151432"/>
                </a:lnTo>
                <a:lnTo>
                  <a:pt x="8138" y="137224"/>
                </a:lnTo>
                <a:lnTo>
                  <a:pt x="7212" y="123038"/>
                </a:lnTo>
                <a:lnTo>
                  <a:pt x="6216" y="107992"/>
                </a:lnTo>
                <a:lnTo>
                  <a:pt x="5202" y="92730"/>
                </a:lnTo>
                <a:lnTo>
                  <a:pt x="4224" y="77894"/>
                </a:lnTo>
                <a:lnTo>
                  <a:pt x="3334" y="64128"/>
                </a:lnTo>
                <a:lnTo>
                  <a:pt x="2585" y="52076"/>
                </a:lnTo>
                <a:lnTo>
                  <a:pt x="2029" y="42382"/>
                </a:lnTo>
                <a:lnTo>
                  <a:pt x="1718" y="35688"/>
                </a:lnTo>
                <a:lnTo>
                  <a:pt x="141427" y="0"/>
                </a:lnTo>
                <a:lnTo>
                  <a:pt x="141695" y="21178"/>
                </a:lnTo>
                <a:lnTo>
                  <a:pt x="141858" y="34065"/>
                </a:lnTo>
                <a:lnTo>
                  <a:pt x="142046" y="49062"/>
                </a:lnTo>
                <a:lnTo>
                  <a:pt x="142253" y="65661"/>
                </a:lnTo>
                <a:lnTo>
                  <a:pt x="142473" y="83351"/>
                </a:lnTo>
                <a:lnTo>
                  <a:pt x="142698" y="101625"/>
                </a:lnTo>
                <a:lnTo>
                  <a:pt x="142922" y="119973"/>
                </a:lnTo>
                <a:lnTo>
                  <a:pt x="143137" y="137886"/>
                </a:lnTo>
                <a:lnTo>
                  <a:pt x="143339" y="154855"/>
                </a:lnTo>
                <a:lnTo>
                  <a:pt x="143518" y="170370"/>
                </a:lnTo>
                <a:lnTo>
                  <a:pt x="143670" y="183923"/>
                </a:lnTo>
                <a:lnTo>
                  <a:pt x="143862" y="203106"/>
                </a:lnTo>
                <a:lnTo>
                  <a:pt x="143888" y="207717"/>
                </a:lnTo>
                <a:lnTo>
                  <a:pt x="143831" y="209771"/>
                </a:lnTo>
                <a:lnTo>
                  <a:pt x="141678" y="229498"/>
                </a:lnTo>
                <a:lnTo>
                  <a:pt x="139662" y="243526"/>
                </a:lnTo>
                <a:lnTo>
                  <a:pt x="137199" y="259428"/>
                </a:lnTo>
                <a:lnTo>
                  <a:pt x="134425" y="276527"/>
                </a:lnTo>
                <a:lnTo>
                  <a:pt x="131472" y="294148"/>
                </a:lnTo>
                <a:lnTo>
                  <a:pt x="128477" y="311614"/>
                </a:lnTo>
                <a:lnTo>
                  <a:pt x="125573" y="328248"/>
                </a:lnTo>
                <a:lnTo>
                  <a:pt x="122896" y="343375"/>
                </a:lnTo>
                <a:lnTo>
                  <a:pt x="120579" y="356318"/>
                </a:lnTo>
                <a:lnTo>
                  <a:pt x="117565" y="372945"/>
                </a:lnTo>
                <a:lnTo>
                  <a:pt x="101322" y="379772"/>
                </a:lnTo>
                <a:lnTo>
                  <a:pt x="89417" y="376443"/>
                </a:lnTo>
                <a:lnTo>
                  <a:pt x="88642" y="361395"/>
                </a:lnTo>
                <a:lnTo>
                  <a:pt x="88012" y="348212"/>
                </a:lnTo>
                <a:lnTo>
                  <a:pt x="87319" y="332515"/>
                </a:lnTo>
                <a:lnTo>
                  <a:pt x="86642" y="315361"/>
                </a:lnTo>
                <a:lnTo>
                  <a:pt x="86062" y="297809"/>
                </a:lnTo>
                <a:lnTo>
                  <a:pt x="85658" y="280915"/>
                </a:lnTo>
                <a:lnTo>
                  <a:pt x="85511" y="265738"/>
                </a:lnTo>
                <a:lnTo>
                  <a:pt x="86308" y="244766"/>
                </a:lnTo>
                <a:lnTo>
                  <a:pt x="89574" y="226543"/>
                </a:lnTo>
                <a:lnTo>
                  <a:pt x="93109" y="214323"/>
                </a:lnTo>
                <a:lnTo>
                  <a:pt x="82356" y="80314"/>
                </a:lnTo>
                <a:lnTo>
                  <a:pt x="78341" y="80314"/>
                </a:lnTo>
                <a:lnTo>
                  <a:pt x="78303" y="80768"/>
                </a:lnTo>
                <a:lnTo>
                  <a:pt x="77910" y="85362"/>
                </a:lnTo>
                <a:lnTo>
                  <a:pt x="77142" y="94219"/>
                </a:lnTo>
                <a:lnTo>
                  <a:pt x="76061" y="106482"/>
                </a:lnTo>
                <a:lnTo>
                  <a:pt x="74731" y="121295"/>
                </a:lnTo>
                <a:lnTo>
                  <a:pt x="73212" y="137803"/>
                </a:lnTo>
                <a:lnTo>
                  <a:pt x="71568" y="155148"/>
                </a:lnTo>
                <a:lnTo>
                  <a:pt x="69860" y="172476"/>
                </a:lnTo>
                <a:lnTo>
                  <a:pt x="68151" y="188931"/>
                </a:lnTo>
                <a:lnTo>
                  <a:pt x="66502" y="203655"/>
                </a:lnTo>
                <a:lnTo>
                  <a:pt x="64978" y="215795"/>
                </a:lnTo>
                <a:lnTo>
                  <a:pt x="63638" y="224493"/>
                </a:lnTo>
                <a:lnTo>
                  <a:pt x="61964" y="234480"/>
                </a:lnTo>
                <a:lnTo>
                  <a:pt x="60378" y="245206"/>
                </a:lnTo>
                <a:lnTo>
                  <a:pt x="58737" y="256568"/>
                </a:lnTo>
                <a:lnTo>
                  <a:pt x="56801" y="269017"/>
                </a:lnTo>
                <a:lnTo>
                  <a:pt x="54327" y="283003"/>
                </a:lnTo>
                <a:lnTo>
                  <a:pt x="51073" y="298978"/>
                </a:lnTo>
                <a:lnTo>
                  <a:pt x="48864" y="309167"/>
                </a:lnTo>
                <a:lnTo>
                  <a:pt x="45666" y="323995"/>
                </a:lnTo>
                <a:lnTo>
                  <a:pt x="42187" y="340180"/>
                </a:lnTo>
                <a:lnTo>
                  <a:pt x="38646" y="356696"/>
                </a:lnTo>
                <a:lnTo>
                  <a:pt x="35260" y="372513"/>
                </a:lnTo>
                <a:lnTo>
                  <a:pt x="32247" y="386604"/>
                </a:lnTo>
                <a:lnTo>
                  <a:pt x="29825" y="397942"/>
                </a:lnTo>
                <a:lnTo>
                  <a:pt x="28212" y="405498"/>
                </a:lnTo>
                <a:lnTo>
                  <a:pt x="27626" y="408245"/>
                </a:lnTo>
                <a:lnTo>
                  <a:pt x="25493" y="409479"/>
                </a:lnTo>
                <a:lnTo>
                  <a:pt x="13480" y="412053"/>
                </a:lnTo>
                <a:lnTo>
                  <a:pt x="1718" y="408245"/>
                </a:lnTo>
                <a:lnTo>
                  <a:pt x="1651" y="406548"/>
                </a:lnTo>
                <a:lnTo>
                  <a:pt x="1404" y="399886"/>
                </a:lnTo>
                <a:lnTo>
                  <a:pt x="1045" y="389122"/>
                </a:lnTo>
                <a:close/>
              </a:path>
            </a:pathLst>
          </a:custGeom>
          <a:solidFill>
            <a:srgbClr val="e161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86"/>
          <p:cNvSpPr/>
          <p:nvPr/>
        </p:nvSpPr>
        <p:spPr>
          <a:xfrm>
            <a:off x="4448880" y="3230640"/>
            <a:ext cx="91080" cy="89280"/>
          </a:xfrm>
          <a:custGeom>
            <a:avLst/>
            <a:gdLst/>
            <a:ahLst/>
            <a:rect l="l" t="t" r="r" b="b"/>
            <a:pathLst>
              <a:path w="91520" h="89800">
                <a:moveTo>
                  <a:pt x="45506" y="89800"/>
                </a:moveTo>
                <a:lnTo>
                  <a:pt x="36012" y="88411"/>
                </a:lnTo>
                <a:lnTo>
                  <a:pt x="30890" y="85383"/>
                </a:lnTo>
                <a:lnTo>
                  <a:pt x="19646" y="76669"/>
                </a:lnTo>
                <a:lnTo>
                  <a:pt x="8798" y="66358"/>
                </a:lnTo>
                <a:lnTo>
                  <a:pt x="1272" y="57216"/>
                </a:lnTo>
                <a:lnTo>
                  <a:pt x="0" y="52010"/>
                </a:lnTo>
                <a:lnTo>
                  <a:pt x="4275" y="48512"/>
                </a:lnTo>
                <a:lnTo>
                  <a:pt x="18719" y="38862"/>
                </a:lnTo>
                <a:lnTo>
                  <a:pt x="19431" y="35947"/>
                </a:lnTo>
                <a:lnTo>
                  <a:pt x="19540" y="27127"/>
                </a:lnTo>
                <a:lnTo>
                  <a:pt x="18909" y="9548"/>
                </a:lnTo>
                <a:lnTo>
                  <a:pt x="18460" y="0"/>
                </a:lnTo>
                <a:lnTo>
                  <a:pt x="23539" y="1770"/>
                </a:lnTo>
                <a:lnTo>
                  <a:pt x="37011" y="6420"/>
                </a:lnTo>
                <a:lnTo>
                  <a:pt x="53913" y="12144"/>
                </a:lnTo>
                <a:lnTo>
                  <a:pt x="69254" y="17128"/>
                </a:lnTo>
                <a:lnTo>
                  <a:pt x="78048" y="19560"/>
                </a:lnTo>
                <a:lnTo>
                  <a:pt x="79553" y="20061"/>
                </a:lnTo>
                <a:lnTo>
                  <a:pt x="85473" y="27106"/>
                </a:lnTo>
                <a:lnTo>
                  <a:pt x="90045" y="40537"/>
                </a:lnTo>
                <a:lnTo>
                  <a:pt x="91520" y="58098"/>
                </a:lnTo>
                <a:lnTo>
                  <a:pt x="90203" y="63963"/>
                </a:lnTo>
                <a:lnTo>
                  <a:pt x="82916" y="73816"/>
                </a:lnTo>
                <a:lnTo>
                  <a:pt x="71406" y="81844"/>
                </a:lnTo>
                <a:lnTo>
                  <a:pt x="58120" y="87391"/>
                </a:lnTo>
                <a:lnTo>
                  <a:pt x="45506" y="89800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87"/>
          <p:cNvSpPr/>
          <p:nvPr/>
        </p:nvSpPr>
        <p:spPr>
          <a:xfrm>
            <a:off x="4555440" y="3251520"/>
            <a:ext cx="130680" cy="256320"/>
          </a:xfrm>
          <a:custGeom>
            <a:avLst/>
            <a:gdLst/>
            <a:ahLst/>
            <a:rect l="l" t="t" r="r" b="b"/>
            <a:pathLst>
              <a:path w="130958" h="256813">
                <a:moveTo>
                  <a:pt x="20283" y="27299"/>
                </a:moveTo>
                <a:lnTo>
                  <a:pt x="23988" y="38807"/>
                </a:lnTo>
                <a:lnTo>
                  <a:pt x="26989" y="51208"/>
                </a:lnTo>
                <a:lnTo>
                  <a:pt x="29393" y="64315"/>
                </a:lnTo>
                <a:lnTo>
                  <a:pt x="31307" y="77941"/>
                </a:lnTo>
                <a:lnTo>
                  <a:pt x="32839" y="91900"/>
                </a:lnTo>
                <a:lnTo>
                  <a:pt x="34094" y="106004"/>
                </a:lnTo>
                <a:lnTo>
                  <a:pt x="35180" y="120066"/>
                </a:lnTo>
                <a:lnTo>
                  <a:pt x="36204" y="133901"/>
                </a:lnTo>
                <a:lnTo>
                  <a:pt x="37272" y="147320"/>
                </a:lnTo>
                <a:lnTo>
                  <a:pt x="38492" y="160138"/>
                </a:lnTo>
                <a:lnTo>
                  <a:pt x="39762" y="170669"/>
                </a:lnTo>
                <a:lnTo>
                  <a:pt x="49697" y="179940"/>
                </a:lnTo>
                <a:lnTo>
                  <a:pt x="61186" y="188975"/>
                </a:lnTo>
                <a:lnTo>
                  <a:pt x="73564" y="197569"/>
                </a:lnTo>
                <a:lnTo>
                  <a:pt x="86170" y="205516"/>
                </a:lnTo>
                <a:lnTo>
                  <a:pt x="98340" y="212609"/>
                </a:lnTo>
                <a:lnTo>
                  <a:pt x="109412" y="218643"/>
                </a:lnTo>
                <a:lnTo>
                  <a:pt x="118722" y="223410"/>
                </a:lnTo>
                <a:lnTo>
                  <a:pt x="125608" y="226707"/>
                </a:lnTo>
                <a:lnTo>
                  <a:pt x="126295" y="227018"/>
                </a:lnTo>
                <a:lnTo>
                  <a:pt x="128757" y="228185"/>
                </a:lnTo>
                <a:lnTo>
                  <a:pt x="130958" y="229415"/>
                </a:lnTo>
                <a:lnTo>
                  <a:pt x="130440" y="232071"/>
                </a:lnTo>
                <a:lnTo>
                  <a:pt x="126569" y="244262"/>
                </a:lnTo>
                <a:lnTo>
                  <a:pt x="120207" y="255343"/>
                </a:lnTo>
                <a:lnTo>
                  <a:pt x="119105" y="256813"/>
                </a:lnTo>
                <a:lnTo>
                  <a:pt x="108494" y="252307"/>
                </a:lnTo>
                <a:lnTo>
                  <a:pt x="98369" y="247940"/>
                </a:lnTo>
                <a:lnTo>
                  <a:pt x="88502" y="243404"/>
                </a:lnTo>
                <a:lnTo>
                  <a:pt x="78666" y="238388"/>
                </a:lnTo>
                <a:lnTo>
                  <a:pt x="68634" y="232586"/>
                </a:lnTo>
                <a:lnTo>
                  <a:pt x="58177" y="225687"/>
                </a:lnTo>
                <a:lnTo>
                  <a:pt x="47070" y="217383"/>
                </a:lnTo>
                <a:lnTo>
                  <a:pt x="35083" y="207366"/>
                </a:lnTo>
                <a:lnTo>
                  <a:pt x="23504" y="196771"/>
                </a:lnTo>
                <a:lnTo>
                  <a:pt x="16290" y="188150"/>
                </a:lnTo>
                <a:lnTo>
                  <a:pt x="10508" y="173203"/>
                </a:lnTo>
                <a:lnTo>
                  <a:pt x="8068" y="161196"/>
                </a:lnTo>
                <a:lnTo>
                  <a:pt x="6005" y="147783"/>
                </a:lnTo>
                <a:lnTo>
                  <a:pt x="4310" y="133404"/>
                </a:lnTo>
                <a:lnTo>
                  <a:pt x="2974" y="118498"/>
                </a:lnTo>
                <a:lnTo>
                  <a:pt x="1987" y="103507"/>
                </a:lnTo>
                <a:lnTo>
                  <a:pt x="1340" y="88871"/>
                </a:lnTo>
                <a:lnTo>
                  <a:pt x="1023" y="75029"/>
                </a:lnTo>
                <a:lnTo>
                  <a:pt x="1026" y="62423"/>
                </a:lnTo>
                <a:lnTo>
                  <a:pt x="1340" y="51492"/>
                </a:lnTo>
                <a:lnTo>
                  <a:pt x="1956" y="42677"/>
                </a:lnTo>
                <a:lnTo>
                  <a:pt x="2260" y="40027"/>
                </a:lnTo>
                <a:lnTo>
                  <a:pt x="1837" y="27922"/>
                </a:lnTo>
                <a:lnTo>
                  <a:pt x="0" y="16363"/>
                </a:lnTo>
                <a:lnTo>
                  <a:pt x="814" y="5560"/>
                </a:lnTo>
                <a:lnTo>
                  <a:pt x="3880" y="0"/>
                </a:lnTo>
                <a:lnTo>
                  <a:pt x="10336" y="7708"/>
                </a:lnTo>
                <a:lnTo>
                  <a:pt x="15768" y="16871"/>
                </a:lnTo>
                <a:lnTo>
                  <a:pt x="20283" y="27299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88"/>
          <p:cNvSpPr/>
          <p:nvPr/>
        </p:nvSpPr>
        <p:spPr>
          <a:xfrm>
            <a:off x="4424400" y="3242880"/>
            <a:ext cx="148320" cy="300240"/>
          </a:xfrm>
          <a:custGeom>
            <a:avLst/>
            <a:gdLst/>
            <a:ahLst/>
            <a:rect l="l" t="t" r="r" b="b"/>
            <a:pathLst>
              <a:path w="148808" h="300695">
                <a:moveTo>
                  <a:pt x="5578" y="116768"/>
                </a:moveTo>
                <a:lnTo>
                  <a:pt x="3413" y="104748"/>
                </a:lnTo>
                <a:lnTo>
                  <a:pt x="1581" y="92971"/>
                </a:lnTo>
                <a:lnTo>
                  <a:pt x="260" y="81197"/>
                </a:lnTo>
                <a:lnTo>
                  <a:pt x="0" y="77785"/>
                </a:lnTo>
                <a:lnTo>
                  <a:pt x="467" y="60387"/>
                </a:lnTo>
                <a:lnTo>
                  <a:pt x="5266" y="51889"/>
                </a:lnTo>
                <a:lnTo>
                  <a:pt x="14606" y="45263"/>
                </a:lnTo>
                <a:lnTo>
                  <a:pt x="15803" y="44429"/>
                </a:lnTo>
                <a:lnTo>
                  <a:pt x="26179" y="37091"/>
                </a:lnTo>
                <a:lnTo>
                  <a:pt x="37018" y="30455"/>
                </a:lnTo>
                <a:lnTo>
                  <a:pt x="39250" y="29208"/>
                </a:lnTo>
                <a:lnTo>
                  <a:pt x="41575" y="32383"/>
                </a:lnTo>
                <a:lnTo>
                  <a:pt x="48192" y="40231"/>
                </a:lnTo>
                <a:lnTo>
                  <a:pt x="58567" y="50233"/>
                </a:lnTo>
                <a:lnTo>
                  <a:pt x="72162" y="59871"/>
                </a:lnTo>
                <a:lnTo>
                  <a:pt x="88443" y="66628"/>
                </a:lnTo>
                <a:lnTo>
                  <a:pt x="96636" y="68070"/>
                </a:lnTo>
                <a:lnTo>
                  <a:pt x="101696" y="59277"/>
                </a:lnTo>
                <a:lnTo>
                  <a:pt x="104257" y="46676"/>
                </a:lnTo>
                <a:lnTo>
                  <a:pt x="104056" y="32619"/>
                </a:lnTo>
                <a:lnTo>
                  <a:pt x="100827" y="19456"/>
                </a:lnTo>
                <a:lnTo>
                  <a:pt x="94305" y="9540"/>
                </a:lnTo>
                <a:lnTo>
                  <a:pt x="93527" y="8870"/>
                </a:lnTo>
                <a:lnTo>
                  <a:pt x="101060" y="3897"/>
                </a:lnTo>
                <a:lnTo>
                  <a:pt x="115466" y="0"/>
                </a:lnTo>
                <a:lnTo>
                  <a:pt x="116133" y="126"/>
                </a:lnTo>
                <a:lnTo>
                  <a:pt x="126220" y="8268"/>
                </a:lnTo>
                <a:lnTo>
                  <a:pt x="133701" y="18762"/>
                </a:lnTo>
                <a:lnTo>
                  <a:pt x="136988" y="26682"/>
                </a:lnTo>
                <a:lnTo>
                  <a:pt x="140789" y="38852"/>
                </a:lnTo>
                <a:lnTo>
                  <a:pt x="143864" y="51202"/>
                </a:lnTo>
                <a:lnTo>
                  <a:pt x="146209" y="63699"/>
                </a:lnTo>
                <a:lnTo>
                  <a:pt x="147817" y="76312"/>
                </a:lnTo>
                <a:lnTo>
                  <a:pt x="148685" y="89007"/>
                </a:lnTo>
                <a:lnTo>
                  <a:pt x="148808" y="101754"/>
                </a:lnTo>
                <a:lnTo>
                  <a:pt x="148777" y="103111"/>
                </a:lnTo>
                <a:lnTo>
                  <a:pt x="148647" y="114103"/>
                </a:lnTo>
                <a:lnTo>
                  <a:pt x="148566" y="127780"/>
                </a:lnTo>
                <a:lnTo>
                  <a:pt x="148525" y="143374"/>
                </a:lnTo>
                <a:lnTo>
                  <a:pt x="148518" y="160119"/>
                </a:lnTo>
                <a:lnTo>
                  <a:pt x="148537" y="177247"/>
                </a:lnTo>
                <a:lnTo>
                  <a:pt x="148575" y="193992"/>
                </a:lnTo>
                <a:lnTo>
                  <a:pt x="148623" y="209587"/>
                </a:lnTo>
                <a:lnTo>
                  <a:pt x="148675" y="223264"/>
                </a:lnTo>
                <a:lnTo>
                  <a:pt x="148723" y="234258"/>
                </a:lnTo>
                <a:lnTo>
                  <a:pt x="148759" y="241800"/>
                </a:lnTo>
                <a:lnTo>
                  <a:pt x="148777" y="245216"/>
                </a:lnTo>
                <a:lnTo>
                  <a:pt x="147670" y="248760"/>
                </a:lnTo>
                <a:lnTo>
                  <a:pt x="143178" y="257803"/>
                </a:lnTo>
                <a:lnTo>
                  <a:pt x="133541" y="269958"/>
                </a:lnTo>
                <a:lnTo>
                  <a:pt x="117000" y="282841"/>
                </a:lnTo>
                <a:lnTo>
                  <a:pt x="99485" y="291805"/>
                </a:lnTo>
                <a:lnTo>
                  <a:pt x="86219" y="296702"/>
                </a:lnTo>
                <a:lnTo>
                  <a:pt x="73911" y="299587"/>
                </a:lnTo>
                <a:lnTo>
                  <a:pt x="62402" y="300695"/>
                </a:lnTo>
                <a:lnTo>
                  <a:pt x="51535" y="300260"/>
                </a:lnTo>
                <a:lnTo>
                  <a:pt x="41153" y="298517"/>
                </a:lnTo>
                <a:lnTo>
                  <a:pt x="26496" y="294243"/>
                </a:lnTo>
                <a:lnTo>
                  <a:pt x="14732" y="288371"/>
                </a:lnTo>
                <a:lnTo>
                  <a:pt x="6136" y="280111"/>
                </a:lnTo>
                <a:lnTo>
                  <a:pt x="3885" y="276241"/>
                </a:lnTo>
                <a:lnTo>
                  <a:pt x="4660" y="267247"/>
                </a:lnTo>
                <a:lnTo>
                  <a:pt x="5887" y="256140"/>
                </a:lnTo>
                <a:lnTo>
                  <a:pt x="7397" y="243429"/>
                </a:lnTo>
                <a:lnTo>
                  <a:pt x="9018" y="229620"/>
                </a:lnTo>
                <a:lnTo>
                  <a:pt x="10581" y="215221"/>
                </a:lnTo>
                <a:lnTo>
                  <a:pt x="11915" y="200738"/>
                </a:lnTo>
                <a:lnTo>
                  <a:pt x="12848" y="186680"/>
                </a:lnTo>
                <a:lnTo>
                  <a:pt x="13211" y="173554"/>
                </a:lnTo>
                <a:lnTo>
                  <a:pt x="12832" y="161866"/>
                </a:lnTo>
                <a:lnTo>
                  <a:pt x="12306" y="156675"/>
                </a:lnTo>
                <a:lnTo>
                  <a:pt x="10201" y="142492"/>
                </a:lnTo>
                <a:lnTo>
                  <a:pt x="7900" y="129270"/>
                </a:lnTo>
                <a:lnTo>
                  <a:pt x="5578" y="116768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89"/>
          <p:cNvSpPr/>
          <p:nvPr/>
        </p:nvSpPr>
        <p:spPr>
          <a:xfrm>
            <a:off x="4444920" y="3137760"/>
            <a:ext cx="98640" cy="120240"/>
          </a:xfrm>
          <a:custGeom>
            <a:avLst/>
            <a:gdLst/>
            <a:ahLst/>
            <a:rect l="l" t="t" r="r" b="b"/>
            <a:pathLst>
              <a:path w="99133" h="120614">
                <a:moveTo>
                  <a:pt x="96989" y="43667"/>
                </a:moveTo>
                <a:lnTo>
                  <a:pt x="98154" y="51445"/>
                </a:lnTo>
                <a:lnTo>
                  <a:pt x="99133" y="63145"/>
                </a:lnTo>
                <a:lnTo>
                  <a:pt x="99066" y="76471"/>
                </a:lnTo>
                <a:lnTo>
                  <a:pt x="97312" y="90317"/>
                </a:lnTo>
                <a:lnTo>
                  <a:pt x="93232" y="103579"/>
                </a:lnTo>
                <a:lnTo>
                  <a:pt x="84470" y="115948"/>
                </a:lnTo>
                <a:lnTo>
                  <a:pt x="71987" y="120614"/>
                </a:lnTo>
                <a:lnTo>
                  <a:pt x="63685" y="120211"/>
                </a:lnTo>
                <a:lnTo>
                  <a:pt x="50337" y="117131"/>
                </a:lnTo>
                <a:lnTo>
                  <a:pt x="36535" y="111634"/>
                </a:lnTo>
                <a:lnTo>
                  <a:pt x="26260" y="104097"/>
                </a:lnTo>
                <a:lnTo>
                  <a:pt x="24463" y="100535"/>
                </a:lnTo>
                <a:lnTo>
                  <a:pt x="23093" y="96772"/>
                </a:lnTo>
                <a:lnTo>
                  <a:pt x="22179" y="92892"/>
                </a:lnTo>
                <a:lnTo>
                  <a:pt x="16381" y="88299"/>
                </a:lnTo>
                <a:lnTo>
                  <a:pt x="7969" y="78291"/>
                </a:lnTo>
                <a:lnTo>
                  <a:pt x="2400" y="66511"/>
                </a:lnTo>
                <a:lnTo>
                  <a:pt x="0" y="53538"/>
                </a:lnTo>
                <a:lnTo>
                  <a:pt x="698" y="41971"/>
                </a:lnTo>
                <a:lnTo>
                  <a:pt x="4857" y="28989"/>
                </a:lnTo>
                <a:lnTo>
                  <a:pt x="12178" y="17750"/>
                </a:lnTo>
                <a:lnTo>
                  <a:pt x="22158" y="8813"/>
                </a:lnTo>
                <a:lnTo>
                  <a:pt x="34295" y="2736"/>
                </a:lnTo>
                <a:lnTo>
                  <a:pt x="48087" y="77"/>
                </a:lnTo>
                <a:lnTo>
                  <a:pt x="53120" y="0"/>
                </a:lnTo>
                <a:lnTo>
                  <a:pt x="66460" y="2547"/>
                </a:lnTo>
                <a:lnTo>
                  <a:pt x="77771" y="8766"/>
                </a:lnTo>
                <a:lnTo>
                  <a:pt x="86799" y="18077"/>
                </a:lnTo>
                <a:lnTo>
                  <a:pt x="93290" y="29903"/>
                </a:lnTo>
                <a:lnTo>
                  <a:pt x="96989" y="43667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90"/>
          <p:cNvSpPr/>
          <p:nvPr/>
        </p:nvSpPr>
        <p:spPr>
          <a:xfrm>
            <a:off x="4435560" y="3126960"/>
            <a:ext cx="104400" cy="102960"/>
          </a:xfrm>
          <a:custGeom>
            <a:avLst/>
            <a:gdLst/>
            <a:ahLst/>
            <a:rect l="l" t="t" r="r" b="b"/>
            <a:pathLst>
              <a:path w="104629" h="103407">
                <a:moveTo>
                  <a:pt x="31607" y="103407"/>
                </a:moveTo>
                <a:lnTo>
                  <a:pt x="20333" y="97582"/>
                </a:lnTo>
                <a:lnTo>
                  <a:pt x="10240" y="86918"/>
                </a:lnTo>
                <a:lnTo>
                  <a:pt x="4236" y="74474"/>
                </a:lnTo>
                <a:lnTo>
                  <a:pt x="1197" y="62119"/>
                </a:lnTo>
                <a:lnTo>
                  <a:pt x="0" y="51720"/>
                </a:lnTo>
                <a:lnTo>
                  <a:pt x="212" y="45981"/>
                </a:lnTo>
                <a:lnTo>
                  <a:pt x="3410" y="32497"/>
                </a:lnTo>
                <a:lnTo>
                  <a:pt x="10002" y="20649"/>
                </a:lnTo>
                <a:lnTo>
                  <a:pt x="19470" y="11027"/>
                </a:lnTo>
                <a:lnTo>
                  <a:pt x="31292" y="4218"/>
                </a:lnTo>
                <a:lnTo>
                  <a:pt x="44950" y="810"/>
                </a:lnTo>
                <a:lnTo>
                  <a:pt x="57234" y="0"/>
                </a:lnTo>
                <a:lnTo>
                  <a:pt x="71812" y="1224"/>
                </a:lnTo>
                <a:lnTo>
                  <a:pt x="84484" y="4633"/>
                </a:lnTo>
                <a:lnTo>
                  <a:pt x="94606" y="9839"/>
                </a:lnTo>
                <a:lnTo>
                  <a:pt x="101536" y="16452"/>
                </a:lnTo>
                <a:lnTo>
                  <a:pt x="104629" y="24086"/>
                </a:lnTo>
                <a:lnTo>
                  <a:pt x="103243" y="32353"/>
                </a:lnTo>
                <a:lnTo>
                  <a:pt x="96074" y="43469"/>
                </a:lnTo>
                <a:lnTo>
                  <a:pt x="87979" y="47099"/>
                </a:lnTo>
                <a:lnTo>
                  <a:pt x="76259" y="46367"/>
                </a:lnTo>
                <a:lnTo>
                  <a:pt x="58941" y="42846"/>
                </a:lnTo>
                <a:lnTo>
                  <a:pt x="48687" y="41675"/>
                </a:lnTo>
                <a:lnTo>
                  <a:pt x="37191" y="44640"/>
                </a:lnTo>
                <a:lnTo>
                  <a:pt x="31558" y="51936"/>
                </a:lnTo>
                <a:lnTo>
                  <a:pt x="30105" y="61392"/>
                </a:lnTo>
                <a:lnTo>
                  <a:pt x="31150" y="70835"/>
                </a:lnTo>
                <a:lnTo>
                  <a:pt x="33010" y="78094"/>
                </a:lnTo>
                <a:lnTo>
                  <a:pt x="34004" y="80996"/>
                </a:lnTo>
                <a:lnTo>
                  <a:pt x="31607" y="103407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91"/>
          <p:cNvSpPr/>
          <p:nvPr/>
        </p:nvSpPr>
        <p:spPr>
          <a:xfrm>
            <a:off x="4416120" y="3302280"/>
            <a:ext cx="134280" cy="230040"/>
          </a:xfrm>
          <a:custGeom>
            <a:avLst/>
            <a:gdLst/>
            <a:ahLst/>
            <a:rect l="l" t="t" r="r" b="b"/>
            <a:pathLst>
              <a:path w="134581" h="230257">
                <a:moveTo>
                  <a:pt x="402" y="28113"/>
                </a:moveTo>
                <a:lnTo>
                  <a:pt x="0" y="17145"/>
                </a:lnTo>
                <a:lnTo>
                  <a:pt x="111" y="8241"/>
                </a:lnTo>
                <a:lnTo>
                  <a:pt x="507" y="3562"/>
                </a:lnTo>
                <a:lnTo>
                  <a:pt x="7500" y="1624"/>
                </a:lnTo>
                <a:lnTo>
                  <a:pt x="8976" y="1231"/>
                </a:lnTo>
                <a:lnTo>
                  <a:pt x="13007" y="0"/>
                </a:lnTo>
                <a:lnTo>
                  <a:pt x="20602" y="8747"/>
                </a:lnTo>
                <a:lnTo>
                  <a:pt x="26766" y="18423"/>
                </a:lnTo>
                <a:lnTo>
                  <a:pt x="31682" y="28936"/>
                </a:lnTo>
                <a:lnTo>
                  <a:pt x="35530" y="40195"/>
                </a:lnTo>
                <a:lnTo>
                  <a:pt x="38494" y="52112"/>
                </a:lnTo>
                <a:lnTo>
                  <a:pt x="40755" y="64594"/>
                </a:lnTo>
                <a:lnTo>
                  <a:pt x="42494" y="77552"/>
                </a:lnTo>
                <a:lnTo>
                  <a:pt x="43895" y="90895"/>
                </a:lnTo>
                <a:lnTo>
                  <a:pt x="45139" y="104532"/>
                </a:lnTo>
                <a:lnTo>
                  <a:pt x="46407" y="118373"/>
                </a:lnTo>
                <a:lnTo>
                  <a:pt x="47883" y="132328"/>
                </a:lnTo>
                <a:lnTo>
                  <a:pt x="48955" y="140809"/>
                </a:lnTo>
                <a:lnTo>
                  <a:pt x="56968" y="151490"/>
                </a:lnTo>
                <a:lnTo>
                  <a:pt x="67816" y="162528"/>
                </a:lnTo>
                <a:lnTo>
                  <a:pt x="80432" y="173458"/>
                </a:lnTo>
                <a:lnTo>
                  <a:pt x="93747" y="183813"/>
                </a:lnTo>
                <a:lnTo>
                  <a:pt x="106692" y="193126"/>
                </a:lnTo>
                <a:lnTo>
                  <a:pt x="118201" y="200931"/>
                </a:lnTo>
                <a:lnTo>
                  <a:pt x="127203" y="206762"/>
                </a:lnTo>
                <a:lnTo>
                  <a:pt x="132632" y="210152"/>
                </a:lnTo>
                <a:lnTo>
                  <a:pt x="133739" y="210826"/>
                </a:lnTo>
                <a:lnTo>
                  <a:pt x="134581" y="216590"/>
                </a:lnTo>
                <a:lnTo>
                  <a:pt x="132573" y="218274"/>
                </a:lnTo>
                <a:lnTo>
                  <a:pt x="125319" y="230257"/>
                </a:lnTo>
                <a:lnTo>
                  <a:pt x="113452" y="225400"/>
                </a:lnTo>
                <a:lnTo>
                  <a:pt x="101835" y="220030"/>
                </a:lnTo>
                <a:lnTo>
                  <a:pt x="90482" y="214157"/>
                </a:lnTo>
                <a:lnTo>
                  <a:pt x="79410" y="207791"/>
                </a:lnTo>
                <a:lnTo>
                  <a:pt x="68635" y="200943"/>
                </a:lnTo>
                <a:lnTo>
                  <a:pt x="58172" y="193621"/>
                </a:lnTo>
                <a:lnTo>
                  <a:pt x="48039" y="185838"/>
                </a:lnTo>
                <a:lnTo>
                  <a:pt x="38249" y="177602"/>
                </a:lnTo>
                <a:lnTo>
                  <a:pt x="28820" y="168924"/>
                </a:lnTo>
                <a:lnTo>
                  <a:pt x="26026" y="166199"/>
                </a:lnTo>
                <a:lnTo>
                  <a:pt x="24407" y="164710"/>
                </a:lnTo>
                <a:lnTo>
                  <a:pt x="18699" y="152908"/>
                </a:lnTo>
                <a:lnTo>
                  <a:pt x="15975" y="141583"/>
                </a:lnTo>
                <a:lnTo>
                  <a:pt x="13303" y="128677"/>
                </a:lnTo>
                <a:lnTo>
                  <a:pt x="10737" y="114597"/>
                </a:lnTo>
                <a:lnTo>
                  <a:pt x="8327" y="99747"/>
                </a:lnTo>
                <a:lnTo>
                  <a:pt x="6124" y="84531"/>
                </a:lnTo>
                <a:lnTo>
                  <a:pt x="4178" y="69355"/>
                </a:lnTo>
                <a:lnTo>
                  <a:pt x="2542" y="54623"/>
                </a:lnTo>
                <a:lnTo>
                  <a:pt x="1266" y="40741"/>
                </a:lnTo>
                <a:lnTo>
                  <a:pt x="402" y="28113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92"/>
          <p:cNvSpPr/>
          <p:nvPr/>
        </p:nvSpPr>
        <p:spPr>
          <a:xfrm>
            <a:off x="4558680" y="3372480"/>
            <a:ext cx="154800" cy="208080"/>
          </a:xfrm>
          <a:custGeom>
            <a:avLst/>
            <a:gdLst/>
            <a:ahLst/>
            <a:rect l="l" t="t" r="r" b="b"/>
            <a:pathLst>
              <a:path w="155058" h="208494">
                <a:moveTo>
                  <a:pt x="155058" y="0"/>
                </a:moveTo>
                <a:lnTo>
                  <a:pt x="106546" y="165940"/>
                </a:lnTo>
                <a:lnTo>
                  <a:pt x="0" y="208494"/>
                </a:lnTo>
                <a:lnTo>
                  <a:pt x="38861" y="46829"/>
                </a:lnTo>
                <a:lnTo>
                  <a:pt x="155058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93"/>
          <p:cNvSpPr/>
          <p:nvPr/>
        </p:nvSpPr>
        <p:spPr>
          <a:xfrm>
            <a:off x="4530960" y="3503160"/>
            <a:ext cx="81360" cy="38160"/>
          </a:xfrm>
          <a:custGeom>
            <a:avLst/>
            <a:gdLst/>
            <a:ahLst/>
            <a:rect l="l" t="t" r="r" b="b"/>
            <a:pathLst>
              <a:path w="81610" h="38599">
                <a:moveTo>
                  <a:pt x="6347" y="27398"/>
                </a:moveTo>
                <a:lnTo>
                  <a:pt x="194" y="24289"/>
                </a:lnTo>
                <a:lnTo>
                  <a:pt x="0" y="17876"/>
                </a:lnTo>
                <a:lnTo>
                  <a:pt x="1942" y="11140"/>
                </a:lnTo>
                <a:lnTo>
                  <a:pt x="3497" y="5440"/>
                </a:lnTo>
                <a:lnTo>
                  <a:pt x="7577" y="6865"/>
                </a:lnTo>
                <a:lnTo>
                  <a:pt x="12241" y="8290"/>
                </a:lnTo>
                <a:lnTo>
                  <a:pt x="17230" y="10317"/>
                </a:lnTo>
                <a:lnTo>
                  <a:pt x="22716" y="10790"/>
                </a:lnTo>
                <a:lnTo>
                  <a:pt x="27980" y="9650"/>
                </a:lnTo>
                <a:lnTo>
                  <a:pt x="32077" y="7643"/>
                </a:lnTo>
                <a:lnTo>
                  <a:pt x="35870" y="5071"/>
                </a:lnTo>
                <a:lnTo>
                  <a:pt x="39250" y="2008"/>
                </a:lnTo>
                <a:lnTo>
                  <a:pt x="41401" y="705"/>
                </a:lnTo>
                <a:lnTo>
                  <a:pt x="43862" y="12"/>
                </a:lnTo>
                <a:lnTo>
                  <a:pt x="46375" y="0"/>
                </a:lnTo>
                <a:lnTo>
                  <a:pt x="46375" y="1425"/>
                </a:lnTo>
                <a:lnTo>
                  <a:pt x="43913" y="9845"/>
                </a:lnTo>
                <a:lnTo>
                  <a:pt x="69821" y="9845"/>
                </a:lnTo>
                <a:lnTo>
                  <a:pt x="71968" y="9456"/>
                </a:lnTo>
                <a:lnTo>
                  <a:pt x="74026" y="10875"/>
                </a:lnTo>
                <a:lnTo>
                  <a:pt x="74417" y="13025"/>
                </a:lnTo>
                <a:lnTo>
                  <a:pt x="74632" y="14204"/>
                </a:lnTo>
                <a:lnTo>
                  <a:pt x="74300" y="15415"/>
                </a:lnTo>
                <a:lnTo>
                  <a:pt x="73514" y="16322"/>
                </a:lnTo>
                <a:lnTo>
                  <a:pt x="75133" y="16322"/>
                </a:lnTo>
                <a:lnTo>
                  <a:pt x="79861" y="15285"/>
                </a:lnTo>
                <a:lnTo>
                  <a:pt x="81610" y="22799"/>
                </a:lnTo>
                <a:lnTo>
                  <a:pt x="77141" y="23706"/>
                </a:lnTo>
                <a:lnTo>
                  <a:pt x="73255" y="24289"/>
                </a:lnTo>
                <a:lnTo>
                  <a:pt x="76364" y="25519"/>
                </a:lnTo>
                <a:lnTo>
                  <a:pt x="77141" y="30765"/>
                </a:lnTo>
                <a:lnTo>
                  <a:pt x="73255" y="31413"/>
                </a:lnTo>
                <a:lnTo>
                  <a:pt x="72024" y="31413"/>
                </a:lnTo>
                <a:lnTo>
                  <a:pt x="71466" y="31510"/>
                </a:lnTo>
                <a:lnTo>
                  <a:pt x="70898" y="31510"/>
                </a:lnTo>
                <a:lnTo>
                  <a:pt x="70340" y="31413"/>
                </a:lnTo>
                <a:lnTo>
                  <a:pt x="68980" y="31413"/>
                </a:lnTo>
                <a:lnTo>
                  <a:pt x="69461" y="33616"/>
                </a:lnTo>
                <a:lnTo>
                  <a:pt x="68066" y="35792"/>
                </a:lnTo>
                <a:lnTo>
                  <a:pt x="65865" y="36271"/>
                </a:lnTo>
                <a:lnTo>
                  <a:pt x="65610" y="36323"/>
                </a:lnTo>
                <a:lnTo>
                  <a:pt x="65482" y="36336"/>
                </a:lnTo>
                <a:lnTo>
                  <a:pt x="53830" y="38074"/>
                </a:lnTo>
                <a:lnTo>
                  <a:pt x="41196" y="38599"/>
                </a:lnTo>
                <a:lnTo>
                  <a:pt x="29624" y="34980"/>
                </a:lnTo>
                <a:lnTo>
                  <a:pt x="27008" y="32968"/>
                </a:lnTo>
                <a:lnTo>
                  <a:pt x="19858" y="32281"/>
                </a:lnTo>
                <a:lnTo>
                  <a:pt x="12873" y="30403"/>
                </a:lnTo>
                <a:lnTo>
                  <a:pt x="6347" y="27398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94"/>
          <p:cNvSpPr/>
          <p:nvPr/>
        </p:nvSpPr>
        <p:spPr>
          <a:xfrm>
            <a:off x="4644000" y="3478320"/>
            <a:ext cx="50040" cy="40320"/>
          </a:xfrm>
          <a:custGeom>
            <a:avLst/>
            <a:gdLst/>
            <a:ahLst/>
            <a:rect l="l" t="t" r="r" b="b"/>
            <a:pathLst>
              <a:path w="50313" h="40818">
                <a:moveTo>
                  <a:pt x="6930" y="22539"/>
                </a:moveTo>
                <a:lnTo>
                  <a:pt x="5177" y="21303"/>
                </a:lnTo>
                <a:lnTo>
                  <a:pt x="4760" y="18874"/>
                </a:lnTo>
                <a:lnTo>
                  <a:pt x="5998" y="17125"/>
                </a:lnTo>
                <a:lnTo>
                  <a:pt x="6731" y="16082"/>
                </a:lnTo>
                <a:lnTo>
                  <a:pt x="7925" y="15473"/>
                </a:lnTo>
                <a:lnTo>
                  <a:pt x="9196" y="15480"/>
                </a:lnTo>
                <a:lnTo>
                  <a:pt x="22248" y="13165"/>
                </a:lnTo>
                <a:lnTo>
                  <a:pt x="35405" y="10473"/>
                </a:lnTo>
                <a:lnTo>
                  <a:pt x="35622" y="10427"/>
                </a:lnTo>
                <a:lnTo>
                  <a:pt x="38537" y="582"/>
                </a:lnTo>
                <a:lnTo>
                  <a:pt x="38537" y="0"/>
                </a:lnTo>
                <a:lnTo>
                  <a:pt x="42683" y="2526"/>
                </a:lnTo>
                <a:lnTo>
                  <a:pt x="42812" y="2655"/>
                </a:lnTo>
                <a:lnTo>
                  <a:pt x="46950" y="5317"/>
                </a:lnTo>
                <a:lnTo>
                  <a:pt x="49627" y="9741"/>
                </a:lnTo>
                <a:lnTo>
                  <a:pt x="50066" y="14638"/>
                </a:lnTo>
                <a:lnTo>
                  <a:pt x="50313" y="21509"/>
                </a:lnTo>
                <a:lnTo>
                  <a:pt x="47821" y="28194"/>
                </a:lnTo>
                <a:lnTo>
                  <a:pt x="43136" y="33226"/>
                </a:lnTo>
                <a:lnTo>
                  <a:pt x="38866" y="37463"/>
                </a:lnTo>
                <a:lnTo>
                  <a:pt x="33148" y="39917"/>
                </a:lnTo>
                <a:lnTo>
                  <a:pt x="27138" y="40092"/>
                </a:lnTo>
                <a:lnTo>
                  <a:pt x="24223" y="40092"/>
                </a:lnTo>
                <a:lnTo>
                  <a:pt x="21438" y="40416"/>
                </a:lnTo>
                <a:lnTo>
                  <a:pt x="18912" y="40675"/>
                </a:lnTo>
                <a:lnTo>
                  <a:pt x="16591" y="40818"/>
                </a:lnTo>
                <a:lnTo>
                  <a:pt x="14594" y="39056"/>
                </a:lnTo>
                <a:lnTo>
                  <a:pt x="14450" y="36730"/>
                </a:lnTo>
                <a:lnTo>
                  <a:pt x="14444" y="36594"/>
                </a:lnTo>
                <a:lnTo>
                  <a:pt x="13666" y="36530"/>
                </a:lnTo>
                <a:lnTo>
                  <a:pt x="13116" y="36685"/>
                </a:lnTo>
                <a:lnTo>
                  <a:pt x="12531" y="36685"/>
                </a:lnTo>
                <a:lnTo>
                  <a:pt x="11981" y="36530"/>
                </a:lnTo>
                <a:lnTo>
                  <a:pt x="6671" y="36530"/>
                </a:lnTo>
                <a:lnTo>
                  <a:pt x="6346" y="31477"/>
                </a:lnTo>
                <a:lnTo>
                  <a:pt x="9131" y="29664"/>
                </a:lnTo>
                <a:lnTo>
                  <a:pt x="5181" y="29664"/>
                </a:lnTo>
                <a:lnTo>
                  <a:pt x="0" y="30117"/>
                </a:lnTo>
                <a:lnTo>
                  <a:pt x="453" y="22475"/>
                </a:lnTo>
                <a:lnTo>
                  <a:pt x="5310" y="22539"/>
                </a:lnTo>
                <a:lnTo>
                  <a:pt x="6930" y="22539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95"/>
          <p:cNvSpPr/>
          <p:nvPr/>
        </p:nvSpPr>
        <p:spPr>
          <a:xfrm>
            <a:off x="4540320" y="3243240"/>
            <a:ext cx="47880" cy="69840"/>
          </a:xfrm>
          <a:custGeom>
            <a:avLst/>
            <a:gdLst/>
            <a:ahLst/>
            <a:rect l="l" t="t" r="r" b="b"/>
            <a:pathLst>
              <a:path w="48189" h="70146">
                <a:moveTo>
                  <a:pt x="27720" y="16585"/>
                </a:moveTo>
                <a:lnTo>
                  <a:pt x="36390" y="29244"/>
                </a:lnTo>
                <a:lnTo>
                  <a:pt x="42672" y="42389"/>
                </a:lnTo>
                <a:lnTo>
                  <a:pt x="46595" y="54079"/>
                </a:lnTo>
                <a:lnTo>
                  <a:pt x="48189" y="62373"/>
                </a:lnTo>
                <a:lnTo>
                  <a:pt x="43597" y="67069"/>
                </a:lnTo>
                <a:lnTo>
                  <a:pt x="37393" y="69848"/>
                </a:lnTo>
                <a:lnTo>
                  <a:pt x="30830" y="70146"/>
                </a:lnTo>
                <a:lnTo>
                  <a:pt x="29104" y="60699"/>
                </a:lnTo>
                <a:lnTo>
                  <a:pt x="26378" y="48284"/>
                </a:lnTo>
                <a:lnTo>
                  <a:pt x="23152" y="35991"/>
                </a:lnTo>
                <a:lnTo>
                  <a:pt x="19431" y="23835"/>
                </a:lnTo>
                <a:lnTo>
                  <a:pt x="16992" y="18983"/>
                </a:lnTo>
                <a:lnTo>
                  <a:pt x="9546" y="8572"/>
                </a:lnTo>
                <a:lnTo>
                  <a:pt x="0" y="0"/>
                </a:lnTo>
                <a:lnTo>
                  <a:pt x="3099" y="488"/>
                </a:lnTo>
                <a:lnTo>
                  <a:pt x="16633" y="6353"/>
                </a:lnTo>
                <a:lnTo>
                  <a:pt x="27720" y="16585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96"/>
          <p:cNvSpPr/>
          <p:nvPr/>
        </p:nvSpPr>
        <p:spPr>
          <a:xfrm>
            <a:off x="4406400" y="3291480"/>
            <a:ext cx="57960" cy="86040"/>
          </a:xfrm>
          <a:custGeom>
            <a:avLst/>
            <a:gdLst/>
            <a:ahLst/>
            <a:rect l="l" t="t" r="r" b="b"/>
            <a:pathLst>
              <a:path w="58196" h="86439">
                <a:moveTo>
                  <a:pt x="4631" y="83459"/>
                </a:moveTo>
                <a:lnTo>
                  <a:pt x="3935" y="79645"/>
                </a:lnTo>
                <a:lnTo>
                  <a:pt x="2356" y="69392"/>
                </a:lnTo>
                <a:lnTo>
                  <a:pt x="756" y="54996"/>
                </a:lnTo>
                <a:lnTo>
                  <a:pt x="0" y="38757"/>
                </a:lnTo>
                <a:lnTo>
                  <a:pt x="951" y="22975"/>
                </a:lnTo>
                <a:lnTo>
                  <a:pt x="4473" y="9949"/>
                </a:lnTo>
                <a:lnTo>
                  <a:pt x="11431" y="1978"/>
                </a:lnTo>
                <a:lnTo>
                  <a:pt x="11705" y="1837"/>
                </a:lnTo>
                <a:lnTo>
                  <a:pt x="25676" y="0"/>
                </a:lnTo>
                <a:lnTo>
                  <a:pt x="36235" y="6195"/>
                </a:lnTo>
                <a:lnTo>
                  <a:pt x="42912" y="14360"/>
                </a:lnTo>
                <a:lnTo>
                  <a:pt x="45242" y="18429"/>
                </a:lnTo>
                <a:lnTo>
                  <a:pt x="46269" y="22043"/>
                </a:lnTo>
                <a:lnTo>
                  <a:pt x="49860" y="35094"/>
                </a:lnTo>
                <a:lnTo>
                  <a:pt x="54286" y="52283"/>
                </a:lnTo>
                <a:lnTo>
                  <a:pt x="57685" y="67860"/>
                </a:lnTo>
                <a:lnTo>
                  <a:pt x="58196" y="76075"/>
                </a:lnTo>
                <a:lnTo>
                  <a:pt x="46516" y="82972"/>
                </a:lnTo>
                <a:lnTo>
                  <a:pt x="31498" y="86439"/>
                </a:lnTo>
                <a:lnTo>
                  <a:pt x="18041" y="86229"/>
                </a:lnTo>
                <a:lnTo>
                  <a:pt x="8351" y="84513"/>
                </a:lnTo>
                <a:lnTo>
                  <a:pt x="4631" y="83459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97"/>
          <p:cNvSpPr/>
          <p:nvPr/>
        </p:nvSpPr>
        <p:spPr>
          <a:xfrm>
            <a:off x="6203160" y="1281240"/>
            <a:ext cx="114480" cy="224640"/>
          </a:xfrm>
          <a:custGeom>
            <a:avLst/>
            <a:gdLst/>
            <a:ahLst/>
            <a:rect l="l" t="t" r="r" b="b"/>
            <a:pathLst>
              <a:path w="114823" h="225160">
                <a:moveTo>
                  <a:pt x="65577" y="174381"/>
                </a:moveTo>
                <a:lnTo>
                  <a:pt x="59052" y="185319"/>
                </a:lnTo>
                <a:lnTo>
                  <a:pt x="52002" y="195913"/>
                </a:lnTo>
                <a:lnTo>
                  <a:pt x="44439" y="206144"/>
                </a:lnTo>
                <a:lnTo>
                  <a:pt x="36379" y="215993"/>
                </a:lnTo>
                <a:lnTo>
                  <a:pt x="28681" y="224546"/>
                </a:lnTo>
                <a:lnTo>
                  <a:pt x="20489" y="225160"/>
                </a:lnTo>
                <a:lnTo>
                  <a:pt x="8164" y="221356"/>
                </a:lnTo>
                <a:lnTo>
                  <a:pt x="0" y="216364"/>
                </a:lnTo>
                <a:lnTo>
                  <a:pt x="459" y="214189"/>
                </a:lnTo>
                <a:lnTo>
                  <a:pt x="5921" y="209332"/>
                </a:lnTo>
                <a:lnTo>
                  <a:pt x="13608" y="200001"/>
                </a:lnTo>
                <a:lnTo>
                  <a:pt x="22295" y="187960"/>
                </a:lnTo>
                <a:lnTo>
                  <a:pt x="30761" y="174976"/>
                </a:lnTo>
                <a:lnTo>
                  <a:pt x="37031" y="164218"/>
                </a:lnTo>
                <a:lnTo>
                  <a:pt x="41416" y="152290"/>
                </a:lnTo>
                <a:lnTo>
                  <a:pt x="45552" y="140276"/>
                </a:lnTo>
                <a:lnTo>
                  <a:pt x="49440" y="128180"/>
                </a:lnTo>
                <a:lnTo>
                  <a:pt x="53078" y="116007"/>
                </a:lnTo>
                <a:lnTo>
                  <a:pt x="56465" y="103759"/>
                </a:lnTo>
                <a:lnTo>
                  <a:pt x="58457" y="96058"/>
                </a:lnTo>
                <a:lnTo>
                  <a:pt x="61689" y="83495"/>
                </a:lnTo>
                <a:lnTo>
                  <a:pt x="64728" y="69906"/>
                </a:lnTo>
                <a:lnTo>
                  <a:pt x="67589" y="56154"/>
                </a:lnTo>
                <a:lnTo>
                  <a:pt x="70286" y="43099"/>
                </a:lnTo>
                <a:lnTo>
                  <a:pt x="72831" y="31603"/>
                </a:lnTo>
                <a:lnTo>
                  <a:pt x="74833" y="23884"/>
                </a:lnTo>
                <a:lnTo>
                  <a:pt x="80300" y="11680"/>
                </a:lnTo>
                <a:lnTo>
                  <a:pt x="90252" y="3032"/>
                </a:lnTo>
                <a:lnTo>
                  <a:pt x="98331" y="0"/>
                </a:lnTo>
                <a:lnTo>
                  <a:pt x="110552" y="478"/>
                </a:lnTo>
                <a:lnTo>
                  <a:pt x="114823" y="10772"/>
                </a:lnTo>
                <a:lnTo>
                  <a:pt x="114513" y="13852"/>
                </a:lnTo>
                <a:lnTo>
                  <a:pt x="113454" y="20284"/>
                </a:lnTo>
                <a:lnTo>
                  <a:pt x="111903" y="28745"/>
                </a:lnTo>
                <a:lnTo>
                  <a:pt x="109877" y="38944"/>
                </a:lnTo>
                <a:lnTo>
                  <a:pt x="107390" y="50586"/>
                </a:lnTo>
                <a:lnTo>
                  <a:pt x="104459" y="63381"/>
                </a:lnTo>
                <a:lnTo>
                  <a:pt x="101099" y="77035"/>
                </a:lnTo>
                <a:lnTo>
                  <a:pt x="97326" y="91256"/>
                </a:lnTo>
                <a:lnTo>
                  <a:pt x="93155" y="105751"/>
                </a:lnTo>
                <a:lnTo>
                  <a:pt x="88603" y="120228"/>
                </a:lnTo>
                <a:lnTo>
                  <a:pt x="83684" y="134394"/>
                </a:lnTo>
                <a:lnTo>
                  <a:pt x="78415" y="147957"/>
                </a:lnTo>
                <a:lnTo>
                  <a:pt x="72810" y="160624"/>
                </a:lnTo>
                <a:lnTo>
                  <a:pt x="66887" y="172103"/>
                </a:lnTo>
                <a:lnTo>
                  <a:pt x="65577" y="174381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98"/>
          <p:cNvSpPr/>
          <p:nvPr/>
        </p:nvSpPr>
        <p:spPr>
          <a:xfrm>
            <a:off x="6213240" y="1812240"/>
            <a:ext cx="79560" cy="61200"/>
          </a:xfrm>
          <a:custGeom>
            <a:avLst/>
            <a:gdLst/>
            <a:ahLst/>
            <a:rect l="l" t="t" r="r" b="b"/>
            <a:pathLst>
              <a:path w="79906" h="61604">
                <a:moveTo>
                  <a:pt x="4217" y="38855"/>
                </a:moveTo>
                <a:lnTo>
                  <a:pt x="13623" y="30746"/>
                </a:lnTo>
                <a:lnTo>
                  <a:pt x="19642" y="26196"/>
                </a:lnTo>
                <a:lnTo>
                  <a:pt x="29584" y="18285"/>
                </a:lnTo>
                <a:lnTo>
                  <a:pt x="39275" y="10068"/>
                </a:lnTo>
                <a:lnTo>
                  <a:pt x="48707" y="1554"/>
                </a:lnTo>
                <a:lnTo>
                  <a:pt x="49464" y="1584"/>
                </a:lnTo>
                <a:lnTo>
                  <a:pt x="59237" y="3703"/>
                </a:lnTo>
                <a:lnTo>
                  <a:pt x="72915" y="194"/>
                </a:lnTo>
                <a:lnTo>
                  <a:pt x="74728" y="0"/>
                </a:lnTo>
                <a:lnTo>
                  <a:pt x="79906" y="18707"/>
                </a:lnTo>
                <a:lnTo>
                  <a:pt x="79129" y="23950"/>
                </a:lnTo>
                <a:lnTo>
                  <a:pt x="78093" y="32235"/>
                </a:lnTo>
                <a:lnTo>
                  <a:pt x="71621" y="34307"/>
                </a:lnTo>
                <a:lnTo>
                  <a:pt x="65147" y="38385"/>
                </a:lnTo>
                <a:lnTo>
                  <a:pt x="59223" y="42518"/>
                </a:lnTo>
                <a:lnTo>
                  <a:pt x="49080" y="50364"/>
                </a:lnTo>
                <a:lnTo>
                  <a:pt x="38415" y="57091"/>
                </a:lnTo>
                <a:lnTo>
                  <a:pt x="32148" y="59431"/>
                </a:lnTo>
                <a:lnTo>
                  <a:pt x="19242" y="61604"/>
                </a:lnTo>
                <a:lnTo>
                  <a:pt x="6945" y="59554"/>
                </a:lnTo>
                <a:lnTo>
                  <a:pt x="94" y="50618"/>
                </a:lnTo>
                <a:lnTo>
                  <a:pt x="0" y="50005"/>
                </a:lnTo>
                <a:lnTo>
                  <a:pt x="4217" y="38855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99"/>
          <p:cNvSpPr/>
          <p:nvPr/>
        </p:nvSpPr>
        <p:spPr>
          <a:xfrm>
            <a:off x="6213960" y="1863360"/>
            <a:ext cx="2160" cy="2880"/>
          </a:xfrm>
          <a:custGeom>
            <a:avLst/>
            <a:gdLst/>
            <a:ahLst/>
            <a:rect l="l" t="t" r="r" b="b"/>
            <a:pathLst>
              <a:path w="2677" h="3256">
                <a:moveTo>
                  <a:pt x="2677" y="3256"/>
                </a:moveTo>
                <a:lnTo>
                  <a:pt x="0" y="0"/>
                </a:lnTo>
                <a:lnTo>
                  <a:pt x="2677" y="3256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00"/>
          <p:cNvSpPr/>
          <p:nvPr/>
        </p:nvSpPr>
        <p:spPr>
          <a:xfrm>
            <a:off x="6216840" y="1832760"/>
            <a:ext cx="75960" cy="40680"/>
          </a:xfrm>
          <a:custGeom>
            <a:avLst/>
            <a:gdLst/>
            <a:ahLst/>
            <a:rect l="l" t="t" r="r" b="b"/>
            <a:pathLst>
              <a:path w="76337" h="41132">
                <a:moveTo>
                  <a:pt x="4410" y="39302"/>
                </a:moveTo>
                <a:lnTo>
                  <a:pt x="0" y="33938"/>
                </a:lnTo>
                <a:lnTo>
                  <a:pt x="10742" y="37896"/>
                </a:lnTo>
                <a:lnTo>
                  <a:pt x="23826" y="36836"/>
                </a:lnTo>
                <a:lnTo>
                  <a:pt x="34865" y="33076"/>
                </a:lnTo>
                <a:lnTo>
                  <a:pt x="41427" y="29177"/>
                </a:lnTo>
                <a:lnTo>
                  <a:pt x="51681" y="21530"/>
                </a:lnTo>
                <a:lnTo>
                  <a:pt x="62051" y="14111"/>
                </a:lnTo>
                <a:lnTo>
                  <a:pt x="68525" y="10033"/>
                </a:lnTo>
                <a:lnTo>
                  <a:pt x="74869" y="7897"/>
                </a:lnTo>
                <a:lnTo>
                  <a:pt x="76098" y="0"/>
                </a:lnTo>
                <a:lnTo>
                  <a:pt x="76292" y="1087"/>
                </a:lnTo>
                <a:lnTo>
                  <a:pt x="76337" y="2201"/>
                </a:lnTo>
                <a:lnTo>
                  <a:pt x="76228" y="3301"/>
                </a:lnTo>
                <a:lnTo>
                  <a:pt x="75192" y="11586"/>
                </a:lnTo>
                <a:lnTo>
                  <a:pt x="68719" y="13658"/>
                </a:lnTo>
                <a:lnTo>
                  <a:pt x="62246" y="17736"/>
                </a:lnTo>
                <a:lnTo>
                  <a:pt x="56313" y="21847"/>
                </a:lnTo>
                <a:lnTo>
                  <a:pt x="46150" y="29631"/>
                </a:lnTo>
                <a:lnTo>
                  <a:pt x="35513" y="36442"/>
                </a:lnTo>
                <a:lnTo>
                  <a:pt x="29578" y="38781"/>
                </a:lnTo>
                <a:lnTo>
                  <a:pt x="16760" y="41132"/>
                </a:lnTo>
                <a:lnTo>
                  <a:pt x="4410" y="39302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01"/>
          <p:cNvSpPr/>
          <p:nvPr/>
        </p:nvSpPr>
        <p:spPr>
          <a:xfrm>
            <a:off x="6118200" y="1756800"/>
            <a:ext cx="79560" cy="59400"/>
          </a:xfrm>
          <a:custGeom>
            <a:avLst/>
            <a:gdLst/>
            <a:ahLst/>
            <a:rect l="l" t="t" r="r" b="b"/>
            <a:pathLst>
              <a:path w="79791" h="59612">
                <a:moveTo>
                  <a:pt x="4235" y="36858"/>
                </a:moveTo>
                <a:lnTo>
                  <a:pt x="13638" y="28804"/>
                </a:lnTo>
                <a:lnTo>
                  <a:pt x="16825" y="26204"/>
                </a:lnTo>
                <a:lnTo>
                  <a:pt x="26490" y="17957"/>
                </a:lnTo>
                <a:lnTo>
                  <a:pt x="35874" y="9392"/>
                </a:lnTo>
                <a:lnTo>
                  <a:pt x="44967" y="517"/>
                </a:lnTo>
                <a:lnTo>
                  <a:pt x="47196" y="976"/>
                </a:lnTo>
                <a:lnTo>
                  <a:pt x="58521" y="3637"/>
                </a:lnTo>
                <a:lnTo>
                  <a:pt x="71830" y="517"/>
                </a:lnTo>
                <a:lnTo>
                  <a:pt x="73513" y="0"/>
                </a:lnTo>
                <a:lnTo>
                  <a:pt x="79791" y="16440"/>
                </a:lnTo>
                <a:lnTo>
                  <a:pt x="79145" y="22072"/>
                </a:lnTo>
                <a:lnTo>
                  <a:pt x="78108" y="30293"/>
                </a:lnTo>
                <a:lnTo>
                  <a:pt x="71636" y="32429"/>
                </a:lnTo>
                <a:lnTo>
                  <a:pt x="65162" y="36442"/>
                </a:lnTo>
                <a:lnTo>
                  <a:pt x="59237" y="40583"/>
                </a:lnTo>
                <a:lnTo>
                  <a:pt x="49094" y="48450"/>
                </a:lnTo>
                <a:lnTo>
                  <a:pt x="38429" y="55149"/>
                </a:lnTo>
                <a:lnTo>
                  <a:pt x="32213" y="57444"/>
                </a:lnTo>
                <a:lnTo>
                  <a:pt x="19278" y="59612"/>
                </a:lnTo>
                <a:lnTo>
                  <a:pt x="6948" y="57581"/>
                </a:lnTo>
                <a:lnTo>
                  <a:pt x="109" y="48676"/>
                </a:lnTo>
                <a:lnTo>
                  <a:pt x="0" y="47975"/>
                </a:lnTo>
                <a:lnTo>
                  <a:pt x="4235" y="36858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02"/>
          <p:cNvSpPr/>
          <p:nvPr/>
        </p:nvSpPr>
        <p:spPr>
          <a:xfrm>
            <a:off x="6118200" y="1806480"/>
            <a:ext cx="2160" cy="2880"/>
          </a:xfrm>
          <a:custGeom>
            <a:avLst/>
            <a:gdLst/>
            <a:ahLst/>
            <a:rect l="l" t="t" r="r" b="b"/>
            <a:pathLst>
              <a:path w="2644" h="3229">
                <a:moveTo>
                  <a:pt x="2644" y="3229"/>
                </a:moveTo>
                <a:lnTo>
                  <a:pt x="0" y="0"/>
                </a:lnTo>
                <a:lnTo>
                  <a:pt x="2644" y="3229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03"/>
          <p:cNvSpPr/>
          <p:nvPr/>
        </p:nvSpPr>
        <p:spPr>
          <a:xfrm>
            <a:off x="6121080" y="1775880"/>
            <a:ext cx="75960" cy="40680"/>
          </a:xfrm>
          <a:custGeom>
            <a:avLst/>
            <a:gdLst/>
            <a:ahLst/>
            <a:rect l="l" t="t" r="r" b="b"/>
            <a:pathLst>
              <a:path w="76306" h="41132">
                <a:moveTo>
                  <a:pt x="4415" y="39301"/>
                </a:moveTo>
                <a:lnTo>
                  <a:pt x="0" y="33911"/>
                </a:lnTo>
                <a:lnTo>
                  <a:pt x="10699" y="37893"/>
                </a:lnTo>
                <a:lnTo>
                  <a:pt x="23762" y="36840"/>
                </a:lnTo>
                <a:lnTo>
                  <a:pt x="34833" y="33076"/>
                </a:lnTo>
                <a:lnTo>
                  <a:pt x="41422" y="29177"/>
                </a:lnTo>
                <a:lnTo>
                  <a:pt x="51667" y="21530"/>
                </a:lnTo>
                <a:lnTo>
                  <a:pt x="62020" y="14111"/>
                </a:lnTo>
                <a:lnTo>
                  <a:pt x="68493" y="10033"/>
                </a:lnTo>
                <a:lnTo>
                  <a:pt x="74836" y="7897"/>
                </a:lnTo>
                <a:lnTo>
                  <a:pt x="76131" y="0"/>
                </a:lnTo>
                <a:lnTo>
                  <a:pt x="76260" y="1094"/>
                </a:lnTo>
                <a:lnTo>
                  <a:pt x="76306" y="2200"/>
                </a:lnTo>
                <a:lnTo>
                  <a:pt x="76260" y="3301"/>
                </a:lnTo>
                <a:lnTo>
                  <a:pt x="75225" y="11586"/>
                </a:lnTo>
                <a:lnTo>
                  <a:pt x="68752" y="13658"/>
                </a:lnTo>
                <a:lnTo>
                  <a:pt x="62279" y="17736"/>
                </a:lnTo>
                <a:lnTo>
                  <a:pt x="56320" y="21847"/>
                </a:lnTo>
                <a:lnTo>
                  <a:pt x="46165" y="29631"/>
                </a:lnTo>
                <a:lnTo>
                  <a:pt x="35546" y="36442"/>
                </a:lnTo>
                <a:lnTo>
                  <a:pt x="29606" y="38781"/>
                </a:lnTo>
                <a:lnTo>
                  <a:pt x="16772" y="41132"/>
                </a:lnTo>
                <a:lnTo>
                  <a:pt x="4415" y="39301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04"/>
          <p:cNvSpPr/>
          <p:nvPr/>
        </p:nvSpPr>
        <p:spPr>
          <a:xfrm>
            <a:off x="6138000" y="1483920"/>
            <a:ext cx="277200" cy="336240"/>
          </a:xfrm>
          <a:custGeom>
            <a:avLst/>
            <a:gdLst/>
            <a:ahLst/>
            <a:rect l="l" t="t" r="r" b="b"/>
            <a:pathLst>
              <a:path w="277492" h="336515">
                <a:moveTo>
                  <a:pt x="96549" y="120712"/>
                </a:moveTo>
                <a:lnTo>
                  <a:pt x="105275" y="114117"/>
                </a:lnTo>
                <a:lnTo>
                  <a:pt x="117242" y="106449"/>
                </a:lnTo>
                <a:lnTo>
                  <a:pt x="130864" y="98237"/>
                </a:lnTo>
                <a:lnTo>
                  <a:pt x="144553" y="90012"/>
                </a:lnTo>
                <a:lnTo>
                  <a:pt x="156723" y="82302"/>
                </a:lnTo>
                <a:lnTo>
                  <a:pt x="165213" y="76119"/>
                </a:lnTo>
                <a:lnTo>
                  <a:pt x="53361" y="113598"/>
                </a:lnTo>
                <a:lnTo>
                  <a:pt x="55243" y="126172"/>
                </a:lnTo>
                <a:lnTo>
                  <a:pt x="56320" y="138834"/>
                </a:lnTo>
                <a:lnTo>
                  <a:pt x="56598" y="150364"/>
                </a:lnTo>
                <a:lnTo>
                  <a:pt x="56245" y="163727"/>
                </a:lnTo>
                <a:lnTo>
                  <a:pt x="55842" y="179124"/>
                </a:lnTo>
                <a:lnTo>
                  <a:pt x="55412" y="195698"/>
                </a:lnTo>
                <a:lnTo>
                  <a:pt x="54976" y="212594"/>
                </a:lnTo>
                <a:lnTo>
                  <a:pt x="54555" y="228953"/>
                </a:lnTo>
                <a:lnTo>
                  <a:pt x="54171" y="243919"/>
                </a:lnTo>
                <a:lnTo>
                  <a:pt x="53845" y="256635"/>
                </a:lnTo>
                <a:lnTo>
                  <a:pt x="53600" y="266244"/>
                </a:lnTo>
                <a:lnTo>
                  <a:pt x="53456" y="271889"/>
                </a:lnTo>
                <a:lnTo>
                  <a:pt x="53427" y="273027"/>
                </a:lnTo>
                <a:lnTo>
                  <a:pt x="48477" y="275699"/>
                </a:lnTo>
                <a:lnTo>
                  <a:pt x="36716" y="277895"/>
                </a:lnTo>
                <a:lnTo>
                  <a:pt x="25010" y="273027"/>
                </a:lnTo>
                <a:lnTo>
                  <a:pt x="22105" y="255561"/>
                </a:lnTo>
                <a:lnTo>
                  <a:pt x="20129" y="243452"/>
                </a:lnTo>
                <a:lnTo>
                  <a:pt x="17827" y="229120"/>
                </a:lnTo>
                <a:lnTo>
                  <a:pt x="15306" y="213119"/>
                </a:lnTo>
                <a:lnTo>
                  <a:pt x="12671" y="196003"/>
                </a:lnTo>
                <a:lnTo>
                  <a:pt x="10030" y="178323"/>
                </a:lnTo>
                <a:lnTo>
                  <a:pt x="7488" y="160634"/>
                </a:lnTo>
                <a:lnTo>
                  <a:pt x="5152" y="143488"/>
                </a:lnTo>
                <a:lnTo>
                  <a:pt x="3129" y="127438"/>
                </a:lnTo>
                <a:lnTo>
                  <a:pt x="1525" y="113037"/>
                </a:lnTo>
                <a:lnTo>
                  <a:pt x="446" y="100839"/>
                </a:lnTo>
                <a:lnTo>
                  <a:pt x="0" y="91396"/>
                </a:lnTo>
                <a:lnTo>
                  <a:pt x="283" y="85311"/>
                </a:lnTo>
                <a:lnTo>
                  <a:pt x="10098" y="72372"/>
                </a:lnTo>
                <a:lnTo>
                  <a:pt x="19945" y="64871"/>
                </a:lnTo>
                <a:lnTo>
                  <a:pt x="32085" y="56966"/>
                </a:lnTo>
                <a:lnTo>
                  <a:pt x="45769" y="48866"/>
                </a:lnTo>
                <a:lnTo>
                  <a:pt x="60247" y="40783"/>
                </a:lnTo>
                <a:lnTo>
                  <a:pt x="74771" y="32930"/>
                </a:lnTo>
                <a:lnTo>
                  <a:pt x="88589" y="25516"/>
                </a:lnTo>
                <a:lnTo>
                  <a:pt x="100954" y="18753"/>
                </a:lnTo>
                <a:lnTo>
                  <a:pt x="111114" y="12853"/>
                </a:lnTo>
                <a:lnTo>
                  <a:pt x="118322" y="8026"/>
                </a:lnTo>
                <a:lnTo>
                  <a:pt x="119450" y="7118"/>
                </a:lnTo>
                <a:lnTo>
                  <a:pt x="125580" y="2141"/>
                </a:lnTo>
                <a:lnTo>
                  <a:pt x="133529" y="0"/>
                </a:lnTo>
                <a:lnTo>
                  <a:pt x="141328" y="1227"/>
                </a:lnTo>
                <a:lnTo>
                  <a:pt x="275512" y="23624"/>
                </a:lnTo>
                <a:lnTo>
                  <a:pt x="277492" y="41742"/>
                </a:lnTo>
                <a:lnTo>
                  <a:pt x="277373" y="57686"/>
                </a:lnTo>
                <a:lnTo>
                  <a:pt x="275328" y="71621"/>
                </a:lnTo>
                <a:lnTo>
                  <a:pt x="271529" y="83716"/>
                </a:lnTo>
                <a:lnTo>
                  <a:pt x="266150" y="94137"/>
                </a:lnTo>
                <a:lnTo>
                  <a:pt x="259364" y="103052"/>
                </a:lnTo>
                <a:lnTo>
                  <a:pt x="251343" y="110628"/>
                </a:lnTo>
                <a:lnTo>
                  <a:pt x="242261" y="117032"/>
                </a:lnTo>
                <a:lnTo>
                  <a:pt x="232290" y="122431"/>
                </a:lnTo>
                <a:lnTo>
                  <a:pt x="221604" y="126992"/>
                </a:lnTo>
                <a:lnTo>
                  <a:pt x="218809" y="128033"/>
                </a:lnTo>
                <a:lnTo>
                  <a:pt x="203367" y="133807"/>
                </a:lnTo>
                <a:lnTo>
                  <a:pt x="187390" y="139907"/>
                </a:lnTo>
                <a:lnTo>
                  <a:pt x="172623" y="145619"/>
                </a:lnTo>
                <a:lnTo>
                  <a:pt x="160808" y="150231"/>
                </a:lnTo>
                <a:lnTo>
                  <a:pt x="153689" y="153027"/>
                </a:lnTo>
                <a:lnTo>
                  <a:pt x="152397" y="153536"/>
                </a:lnTo>
                <a:lnTo>
                  <a:pt x="152507" y="156786"/>
                </a:lnTo>
                <a:lnTo>
                  <a:pt x="152766" y="166819"/>
                </a:lnTo>
                <a:lnTo>
                  <a:pt x="153065" y="184061"/>
                </a:lnTo>
                <a:lnTo>
                  <a:pt x="153239" y="200400"/>
                </a:lnTo>
                <a:lnTo>
                  <a:pt x="153225" y="210502"/>
                </a:lnTo>
                <a:lnTo>
                  <a:pt x="153026" y="223812"/>
                </a:lnTo>
                <a:lnTo>
                  <a:pt x="152683" y="239386"/>
                </a:lnTo>
                <a:lnTo>
                  <a:pt x="152238" y="256282"/>
                </a:lnTo>
                <a:lnTo>
                  <a:pt x="151733" y="273558"/>
                </a:lnTo>
                <a:lnTo>
                  <a:pt x="151210" y="290269"/>
                </a:lnTo>
                <a:lnTo>
                  <a:pt x="150710" y="305475"/>
                </a:lnTo>
                <a:lnTo>
                  <a:pt x="150275" y="318232"/>
                </a:lnTo>
                <a:lnTo>
                  <a:pt x="149946" y="327596"/>
                </a:lnTo>
                <a:lnTo>
                  <a:pt x="137706" y="336515"/>
                </a:lnTo>
                <a:lnTo>
                  <a:pt x="125424" y="334939"/>
                </a:lnTo>
                <a:lnTo>
                  <a:pt x="120175" y="330252"/>
                </a:lnTo>
                <a:lnTo>
                  <a:pt x="118802" y="322930"/>
                </a:lnTo>
                <a:lnTo>
                  <a:pt x="116767" y="311877"/>
                </a:lnTo>
                <a:lnTo>
                  <a:pt x="114281" y="298034"/>
                </a:lnTo>
                <a:lnTo>
                  <a:pt x="111552" y="282343"/>
                </a:lnTo>
                <a:lnTo>
                  <a:pt x="108788" y="265746"/>
                </a:lnTo>
                <a:lnTo>
                  <a:pt x="106199" y="249182"/>
                </a:lnTo>
                <a:lnTo>
                  <a:pt x="103993" y="233595"/>
                </a:lnTo>
                <a:lnTo>
                  <a:pt x="102379" y="219925"/>
                </a:lnTo>
                <a:lnTo>
                  <a:pt x="102103" y="217036"/>
                </a:lnTo>
                <a:lnTo>
                  <a:pt x="100147" y="197865"/>
                </a:lnTo>
                <a:lnTo>
                  <a:pt x="98042" y="180678"/>
                </a:lnTo>
                <a:lnTo>
                  <a:pt x="95993" y="165547"/>
                </a:lnTo>
                <a:lnTo>
                  <a:pt x="94202" y="152543"/>
                </a:lnTo>
                <a:lnTo>
                  <a:pt x="92872" y="141738"/>
                </a:lnTo>
                <a:lnTo>
                  <a:pt x="92208" y="133202"/>
                </a:lnTo>
                <a:lnTo>
                  <a:pt x="92412" y="127008"/>
                </a:lnTo>
                <a:lnTo>
                  <a:pt x="92652" y="125703"/>
                </a:lnTo>
                <a:lnTo>
                  <a:pt x="96549" y="120712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05"/>
          <p:cNvSpPr/>
          <p:nvPr/>
        </p:nvSpPr>
        <p:spPr>
          <a:xfrm>
            <a:off x="6305400" y="1260000"/>
            <a:ext cx="86400" cy="84600"/>
          </a:xfrm>
          <a:custGeom>
            <a:avLst/>
            <a:gdLst/>
            <a:ahLst/>
            <a:rect l="l" t="t" r="r" b="b"/>
            <a:pathLst>
              <a:path w="86866" h="84886">
                <a:moveTo>
                  <a:pt x="1394" y="37574"/>
                </a:moveTo>
                <a:lnTo>
                  <a:pt x="6103" y="24604"/>
                </a:lnTo>
                <a:lnTo>
                  <a:pt x="12284" y="18521"/>
                </a:lnTo>
                <a:lnTo>
                  <a:pt x="12945" y="18383"/>
                </a:lnTo>
                <a:lnTo>
                  <a:pt x="22157" y="15885"/>
                </a:lnTo>
                <a:lnTo>
                  <a:pt x="37823" y="10812"/>
                </a:lnTo>
                <a:lnTo>
                  <a:pt x="54452" y="5177"/>
                </a:lnTo>
                <a:lnTo>
                  <a:pt x="66551" y="992"/>
                </a:lnTo>
                <a:lnTo>
                  <a:pt x="69389" y="0"/>
                </a:lnTo>
                <a:lnTo>
                  <a:pt x="68923" y="9887"/>
                </a:lnTo>
                <a:lnTo>
                  <a:pt x="68330" y="27318"/>
                </a:lnTo>
                <a:lnTo>
                  <a:pt x="68483" y="34177"/>
                </a:lnTo>
                <a:lnTo>
                  <a:pt x="69195" y="36960"/>
                </a:lnTo>
                <a:lnTo>
                  <a:pt x="82853" y="46151"/>
                </a:lnTo>
                <a:lnTo>
                  <a:pt x="86866" y="49388"/>
                </a:lnTo>
                <a:lnTo>
                  <a:pt x="85368" y="54739"/>
                </a:lnTo>
                <a:lnTo>
                  <a:pt x="77436" y="64139"/>
                </a:lnTo>
                <a:lnTo>
                  <a:pt x="66340" y="74405"/>
                </a:lnTo>
                <a:lnTo>
                  <a:pt x="55352" y="82357"/>
                </a:lnTo>
                <a:lnTo>
                  <a:pt x="52689" y="83759"/>
                </a:lnTo>
                <a:lnTo>
                  <a:pt x="43027" y="84886"/>
                </a:lnTo>
                <a:lnTo>
                  <a:pt x="30217" y="82117"/>
                </a:lnTo>
                <a:lnTo>
                  <a:pt x="17001" y="76151"/>
                </a:lnTo>
                <a:lnTo>
                  <a:pt x="6123" y="67690"/>
                </a:lnTo>
                <a:lnTo>
                  <a:pt x="324" y="57433"/>
                </a:lnTo>
                <a:lnTo>
                  <a:pt x="0" y="54954"/>
                </a:lnTo>
                <a:lnTo>
                  <a:pt x="1394" y="37574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06"/>
          <p:cNvSpPr/>
          <p:nvPr/>
        </p:nvSpPr>
        <p:spPr>
          <a:xfrm>
            <a:off x="6274440" y="1270080"/>
            <a:ext cx="141120" cy="277920"/>
          </a:xfrm>
          <a:custGeom>
            <a:avLst/>
            <a:gdLst/>
            <a:ahLst/>
            <a:rect l="l" t="t" r="r" b="b"/>
            <a:pathLst>
              <a:path w="141407" h="278389">
                <a:moveTo>
                  <a:pt x="46266" y="17854"/>
                </a:moveTo>
                <a:lnTo>
                  <a:pt x="42441" y="30543"/>
                </a:lnTo>
                <a:lnTo>
                  <a:pt x="41852" y="44656"/>
                </a:lnTo>
                <a:lnTo>
                  <a:pt x="44195" y="57523"/>
                </a:lnTo>
                <a:lnTo>
                  <a:pt x="49168" y="66477"/>
                </a:lnTo>
                <a:lnTo>
                  <a:pt x="52638" y="66005"/>
                </a:lnTo>
                <a:lnTo>
                  <a:pt x="69447" y="60219"/>
                </a:lnTo>
                <a:lnTo>
                  <a:pt x="83541" y="50891"/>
                </a:lnTo>
                <a:lnTo>
                  <a:pt x="94333" y="40793"/>
                </a:lnTo>
                <a:lnTo>
                  <a:pt x="101238" y="32701"/>
                </a:lnTo>
                <a:lnTo>
                  <a:pt x="103670" y="29387"/>
                </a:lnTo>
                <a:lnTo>
                  <a:pt x="105034" y="30131"/>
                </a:lnTo>
                <a:lnTo>
                  <a:pt x="115948" y="36641"/>
                </a:lnTo>
                <a:lnTo>
                  <a:pt x="126389" y="43886"/>
                </a:lnTo>
                <a:lnTo>
                  <a:pt x="135605" y="50313"/>
                </a:lnTo>
                <a:lnTo>
                  <a:pt x="140808" y="58442"/>
                </a:lnTo>
                <a:lnTo>
                  <a:pt x="141407" y="75539"/>
                </a:lnTo>
                <a:lnTo>
                  <a:pt x="140286" y="86962"/>
                </a:lnTo>
                <a:lnTo>
                  <a:pt x="138554" y="98694"/>
                </a:lnTo>
                <a:lnTo>
                  <a:pt x="136434" y="110634"/>
                </a:lnTo>
                <a:lnTo>
                  <a:pt x="134119" y="123056"/>
                </a:lnTo>
                <a:lnTo>
                  <a:pt x="131807" y="136231"/>
                </a:lnTo>
                <a:lnTo>
                  <a:pt x="129691" y="150431"/>
                </a:lnTo>
                <a:lnTo>
                  <a:pt x="128807" y="162345"/>
                </a:lnTo>
                <a:lnTo>
                  <a:pt x="128917" y="175388"/>
                </a:lnTo>
                <a:lnTo>
                  <a:pt x="129765" y="189148"/>
                </a:lnTo>
                <a:lnTo>
                  <a:pt x="131105" y="203120"/>
                </a:lnTo>
                <a:lnTo>
                  <a:pt x="132692" y="216803"/>
                </a:lnTo>
                <a:lnTo>
                  <a:pt x="134282" y="229694"/>
                </a:lnTo>
                <a:lnTo>
                  <a:pt x="135628" y="241289"/>
                </a:lnTo>
                <a:lnTo>
                  <a:pt x="136487" y="251085"/>
                </a:lnTo>
                <a:lnTo>
                  <a:pt x="130906" y="260998"/>
                </a:lnTo>
                <a:lnTo>
                  <a:pt x="122318" y="269793"/>
                </a:lnTo>
                <a:lnTo>
                  <a:pt x="108913" y="275488"/>
                </a:lnTo>
                <a:lnTo>
                  <a:pt x="93909" y="277995"/>
                </a:lnTo>
                <a:lnTo>
                  <a:pt x="81387" y="278389"/>
                </a:lnTo>
                <a:lnTo>
                  <a:pt x="68948" y="277274"/>
                </a:lnTo>
                <a:lnTo>
                  <a:pt x="56730" y="274670"/>
                </a:lnTo>
                <a:lnTo>
                  <a:pt x="44869" y="270594"/>
                </a:lnTo>
                <a:lnTo>
                  <a:pt x="33503" y="265067"/>
                </a:lnTo>
                <a:lnTo>
                  <a:pt x="26796" y="260521"/>
                </a:lnTo>
                <a:lnTo>
                  <a:pt x="17195" y="251675"/>
                </a:lnTo>
                <a:lnTo>
                  <a:pt x="9408" y="241287"/>
                </a:lnTo>
                <a:lnTo>
                  <a:pt x="3626" y="229629"/>
                </a:lnTo>
                <a:lnTo>
                  <a:pt x="38" y="216973"/>
                </a:lnTo>
                <a:lnTo>
                  <a:pt x="39" y="216804"/>
                </a:lnTo>
                <a:lnTo>
                  <a:pt x="62" y="212751"/>
                </a:lnTo>
                <a:lnTo>
                  <a:pt x="107" y="204063"/>
                </a:lnTo>
                <a:lnTo>
                  <a:pt x="162" y="191765"/>
                </a:lnTo>
                <a:lnTo>
                  <a:pt x="215" y="176884"/>
                </a:lnTo>
                <a:lnTo>
                  <a:pt x="254" y="160444"/>
                </a:lnTo>
                <a:lnTo>
                  <a:pt x="268" y="143472"/>
                </a:lnTo>
                <a:lnTo>
                  <a:pt x="244" y="126993"/>
                </a:lnTo>
                <a:lnTo>
                  <a:pt x="171" y="112034"/>
                </a:lnTo>
                <a:lnTo>
                  <a:pt x="38" y="99618"/>
                </a:lnTo>
                <a:lnTo>
                  <a:pt x="0" y="89426"/>
                </a:lnTo>
                <a:lnTo>
                  <a:pt x="671" y="76717"/>
                </a:lnTo>
                <a:lnTo>
                  <a:pt x="2135" y="64088"/>
                </a:lnTo>
                <a:lnTo>
                  <a:pt x="4388" y="51577"/>
                </a:lnTo>
                <a:lnTo>
                  <a:pt x="7424" y="39220"/>
                </a:lnTo>
                <a:lnTo>
                  <a:pt x="11236" y="27057"/>
                </a:lnTo>
                <a:lnTo>
                  <a:pt x="13576" y="21032"/>
                </a:lnTo>
                <a:lnTo>
                  <a:pt x="20708" y="10301"/>
                </a:lnTo>
                <a:lnTo>
                  <a:pt x="30655" y="2006"/>
                </a:lnTo>
                <a:lnTo>
                  <a:pt x="39200" y="0"/>
                </a:lnTo>
                <a:lnTo>
                  <a:pt x="52145" y="10292"/>
                </a:lnTo>
                <a:lnTo>
                  <a:pt x="46266" y="178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07"/>
          <p:cNvSpPr/>
          <p:nvPr/>
        </p:nvSpPr>
        <p:spPr>
          <a:xfrm>
            <a:off x="6301800" y="1171800"/>
            <a:ext cx="93600" cy="114120"/>
          </a:xfrm>
          <a:custGeom>
            <a:avLst/>
            <a:gdLst/>
            <a:ahLst/>
            <a:rect l="l" t="t" r="r" b="b"/>
            <a:pathLst>
              <a:path w="93948" h="114467">
                <a:moveTo>
                  <a:pt x="1878" y="41388"/>
                </a:moveTo>
                <a:lnTo>
                  <a:pt x="5689" y="27703"/>
                </a:lnTo>
                <a:lnTo>
                  <a:pt x="12461" y="16074"/>
                </a:lnTo>
                <a:lnTo>
                  <a:pt x="21908" y="7148"/>
                </a:lnTo>
                <a:lnTo>
                  <a:pt x="33743" y="1574"/>
                </a:lnTo>
                <a:lnTo>
                  <a:pt x="47682" y="0"/>
                </a:lnTo>
                <a:lnTo>
                  <a:pt x="48224" y="26"/>
                </a:lnTo>
                <a:lnTo>
                  <a:pt x="61996" y="2756"/>
                </a:lnTo>
                <a:lnTo>
                  <a:pt x="73998" y="9070"/>
                </a:lnTo>
                <a:lnTo>
                  <a:pt x="83669" y="18345"/>
                </a:lnTo>
                <a:lnTo>
                  <a:pt x="90446" y="29962"/>
                </a:lnTo>
                <a:lnTo>
                  <a:pt x="93768" y="43298"/>
                </a:lnTo>
                <a:lnTo>
                  <a:pt x="93948" y="50622"/>
                </a:lnTo>
                <a:lnTo>
                  <a:pt x="91488" y="63580"/>
                </a:lnTo>
                <a:lnTo>
                  <a:pt x="85701" y="75250"/>
                </a:lnTo>
                <a:lnTo>
                  <a:pt x="76950" y="84991"/>
                </a:lnTo>
                <a:lnTo>
                  <a:pt x="72821" y="88122"/>
                </a:lnTo>
                <a:lnTo>
                  <a:pt x="71921" y="91814"/>
                </a:lnTo>
                <a:lnTo>
                  <a:pt x="70620" y="95396"/>
                </a:lnTo>
                <a:lnTo>
                  <a:pt x="68937" y="98803"/>
                </a:lnTo>
                <a:lnTo>
                  <a:pt x="58530" y="106268"/>
                </a:lnTo>
                <a:lnTo>
                  <a:pt x="44636" y="111579"/>
                </a:lnTo>
                <a:lnTo>
                  <a:pt x="31663" y="114312"/>
                </a:lnTo>
                <a:lnTo>
                  <a:pt x="25503" y="114467"/>
                </a:lnTo>
                <a:lnTo>
                  <a:pt x="13171" y="109496"/>
                </a:lnTo>
                <a:lnTo>
                  <a:pt x="5648" y="98560"/>
                </a:lnTo>
                <a:lnTo>
                  <a:pt x="5503" y="98091"/>
                </a:lnTo>
                <a:lnTo>
                  <a:pt x="1586" y="84844"/>
                </a:lnTo>
                <a:lnTo>
                  <a:pt x="0" y="70996"/>
                </a:lnTo>
                <a:lnTo>
                  <a:pt x="65" y="57800"/>
                </a:lnTo>
                <a:lnTo>
                  <a:pt x="1105" y="46511"/>
                </a:lnTo>
                <a:lnTo>
                  <a:pt x="1878" y="41388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08"/>
          <p:cNvSpPr/>
          <p:nvPr/>
        </p:nvSpPr>
        <p:spPr>
          <a:xfrm>
            <a:off x="6305400" y="1161720"/>
            <a:ext cx="99000" cy="97560"/>
          </a:xfrm>
          <a:custGeom>
            <a:avLst/>
            <a:gdLst/>
            <a:ahLst/>
            <a:rect l="l" t="t" r="r" b="b"/>
            <a:pathLst>
              <a:path w="99191" h="98052">
                <a:moveTo>
                  <a:pt x="3436" y="14690"/>
                </a:moveTo>
                <a:lnTo>
                  <a:pt x="10844" y="8253"/>
                </a:lnTo>
                <a:lnTo>
                  <a:pt x="21509" y="3375"/>
                </a:lnTo>
                <a:lnTo>
                  <a:pt x="34712" y="482"/>
                </a:lnTo>
                <a:lnTo>
                  <a:pt x="49738" y="0"/>
                </a:lnTo>
                <a:lnTo>
                  <a:pt x="56532" y="633"/>
                </a:lnTo>
                <a:lnTo>
                  <a:pt x="70142" y="4137"/>
                </a:lnTo>
                <a:lnTo>
                  <a:pt x="81788" y="11190"/>
                </a:lnTo>
                <a:lnTo>
                  <a:pt x="90896" y="21138"/>
                </a:lnTo>
                <a:lnTo>
                  <a:pt x="96889" y="33329"/>
                </a:lnTo>
                <a:lnTo>
                  <a:pt x="99191" y="47111"/>
                </a:lnTo>
                <a:lnTo>
                  <a:pt x="99189" y="48986"/>
                </a:lnTo>
                <a:lnTo>
                  <a:pt x="97991" y="59492"/>
                </a:lnTo>
                <a:lnTo>
                  <a:pt x="94771" y="71940"/>
                </a:lnTo>
                <a:lnTo>
                  <a:pt x="88281" y="84251"/>
                </a:lnTo>
                <a:lnTo>
                  <a:pt x="77278" y="94344"/>
                </a:lnTo>
                <a:lnTo>
                  <a:pt x="69284" y="98052"/>
                </a:lnTo>
                <a:lnTo>
                  <a:pt x="66953" y="76820"/>
                </a:lnTo>
                <a:lnTo>
                  <a:pt x="67979" y="73762"/>
                </a:lnTo>
                <a:lnTo>
                  <a:pt x="69810" y="66210"/>
                </a:lnTo>
                <a:lnTo>
                  <a:pt x="70573" y="56603"/>
                </a:lnTo>
                <a:lnTo>
                  <a:pt x="68398" y="47376"/>
                </a:lnTo>
                <a:lnTo>
                  <a:pt x="61413" y="40966"/>
                </a:lnTo>
                <a:lnTo>
                  <a:pt x="47747" y="39810"/>
                </a:lnTo>
                <a:lnTo>
                  <a:pt x="43327" y="40572"/>
                </a:lnTo>
                <a:lnTo>
                  <a:pt x="26176" y="44016"/>
                </a:lnTo>
                <a:lnTo>
                  <a:pt x="14802" y="44441"/>
                </a:lnTo>
                <a:lnTo>
                  <a:pt x="7028" y="40095"/>
                </a:lnTo>
                <a:lnTo>
                  <a:pt x="1253" y="30538"/>
                </a:lnTo>
                <a:lnTo>
                  <a:pt x="0" y="22260"/>
                </a:lnTo>
                <a:lnTo>
                  <a:pt x="3436" y="1469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09"/>
          <p:cNvSpPr/>
          <p:nvPr/>
        </p:nvSpPr>
        <p:spPr>
          <a:xfrm>
            <a:off x="6259320" y="1271880"/>
            <a:ext cx="45360" cy="66240"/>
          </a:xfrm>
          <a:custGeom>
            <a:avLst/>
            <a:gdLst/>
            <a:ahLst/>
            <a:rect l="l" t="t" r="r" b="b"/>
            <a:pathLst>
              <a:path w="45764" h="66606">
                <a:moveTo>
                  <a:pt x="0" y="59162"/>
                </a:moveTo>
                <a:lnTo>
                  <a:pt x="1676" y="50794"/>
                </a:lnTo>
                <a:lnTo>
                  <a:pt x="5803" y="38934"/>
                </a:lnTo>
                <a:lnTo>
                  <a:pt x="12413" y="25748"/>
                </a:lnTo>
                <a:lnTo>
                  <a:pt x="21539" y="13397"/>
                </a:lnTo>
                <a:lnTo>
                  <a:pt x="33212" y="4046"/>
                </a:lnTo>
                <a:lnTo>
                  <a:pt x="45764" y="0"/>
                </a:lnTo>
                <a:lnTo>
                  <a:pt x="36197" y="8547"/>
                </a:lnTo>
                <a:lnTo>
                  <a:pt x="28850" y="19032"/>
                </a:lnTo>
                <a:lnTo>
                  <a:pt x="27056" y="22655"/>
                </a:lnTo>
                <a:lnTo>
                  <a:pt x="23414" y="34836"/>
                </a:lnTo>
                <a:lnTo>
                  <a:pt x="20300" y="47157"/>
                </a:lnTo>
                <a:lnTo>
                  <a:pt x="17717" y="59602"/>
                </a:lnTo>
                <a:lnTo>
                  <a:pt x="16505" y="66606"/>
                </a:lnTo>
                <a:lnTo>
                  <a:pt x="10259" y="66308"/>
                </a:lnTo>
                <a:lnTo>
                  <a:pt x="4356" y="63647"/>
                </a:lnTo>
                <a:lnTo>
                  <a:pt x="0" y="59162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10"/>
          <p:cNvSpPr/>
          <p:nvPr/>
        </p:nvSpPr>
        <p:spPr>
          <a:xfrm>
            <a:off x="6665760" y="3392640"/>
            <a:ext cx="15480" cy="86040"/>
          </a:xfrm>
          <a:custGeom>
            <a:avLst/>
            <a:gdLst/>
            <a:ahLst/>
            <a:rect l="l" t="t" r="r" b="b"/>
            <a:pathLst>
              <a:path w="15942" h="86317">
                <a:moveTo>
                  <a:pt x="8156" y="54961"/>
                </a:moveTo>
                <a:lnTo>
                  <a:pt x="3681" y="65276"/>
                </a:lnTo>
                <a:lnTo>
                  <a:pt x="962" y="75754"/>
                </a:lnTo>
                <a:lnTo>
                  <a:pt x="0" y="86317"/>
                </a:lnTo>
                <a:lnTo>
                  <a:pt x="5607" y="7430"/>
                </a:lnTo>
                <a:lnTo>
                  <a:pt x="15942" y="0"/>
                </a:lnTo>
                <a:lnTo>
                  <a:pt x="8998" y="53399"/>
                </a:lnTo>
                <a:lnTo>
                  <a:pt x="8156" y="54961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11"/>
          <p:cNvSpPr/>
          <p:nvPr/>
        </p:nvSpPr>
        <p:spPr>
          <a:xfrm>
            <a:off x="6625440" y="3346920"/>
            <a:ext cx="459000" cy="264960"/>
          </a:xfrm>
          <a:custGeom>
            <a:avLst/>
            <a:gdLst/>
            <a:ahLst/>
            <a:rect l="l" t="t" r="r" b="b"/>
            <a:pathLst>
              <a:path w="459301" h="265326">
                <a:moveTo>
                  <a:pt x="0" y="137142"/>
                </a:moveTo>
                <a:lnTo>
                  <a:pt x="85" y="126870"/>
                </a:lnTo>
                <a:lnTo>
                  <a:pt x="1537" y="116627"/>
                </a:lnTo>
                <a:lnTo>
                  <a:pt x="4354" y="106461"/>
                </a:lnTo>
                <a:lnTo>
                  <a:pt x="8537" y="96424"/>
                </a:lnTo>
                <a:lnTo>
                  <a:pt x="14086" y="86564"/>
                </a:lnTo>
                <a:lnTo>
                  <a:pt x="21001" y="76932"/>
                </a:lnTo>
                <a:lnTo>
                  <a:pt x="29281" y="67577"/>
                </a:lnTo>
                <a:lnTo>
                  <a:pt x="36119" y="61096"/>
                </a:lnTo>
                <a:lnTo>
                  <a:pt x="45892" y="52937"/>
                </a:lnTo>
                <a:lnTo>
                  <a:pt x="40285" y="131824"/>
                </a:lnTo>
                <a:lnTo>
                  <a:pt x="41077" y="142389"/>
                </a:lnTo>
                <a:lnTo>
                  <a:pt x="47923" y="163211"/>
                </a:lnTo>
                <a:lnTo>
                  <a:pt x="61780" y="183086"/>
                </a:lnTo>
                <a:lnTo>
                  <a:pt x="71335" y="192469"/>
                </a:lnTo>
                <a:lnTo>
                  <a:pt x="82640" y="201374"/>
                </a:lnTo>
                <a:lnTo>
                  <a:pt x="95694" y="209723"/>
                </a:lnTo>
                <a:lnTo>
                  <a:pt x="107082" y="215802"/>
                </a:lnTo>
                <a:lnTo>
                  <a:pt x="119100" y="221240"/>
                </a:lnTo>
                <a:lnTo>
                  <a:pt x="131678" y="226039"/>
                </a:lnTo>
                <a:lnTo>
                  <a:pt x="144747" y="230198"/>
                </a:lnTo>
                <a:lnTo>
                  <a:pt x="158236" y="233718"/>
                </a:lnTo>
                <a:lnTo>
                  <a:pt x="172076" y="236597"/>
                </a:lnTo>
                <a:lnTo>
                  <a:pt x="186197" y="238836"/>
                </a:lnTo>
                <a:lnTo>
                  <a:pt x="200529" y="240436"/>
                </a:lnTo>
                <a:lnTo>
                  <a:pt x="215002" y="241396"/>
                </a:lnTo>
                <a:lnTo>
                  <a:pt x="229547" y="241716"/>
                </a:lnTo>
                <a:lnTo>
                  <a:pt x="244092" y="241396"/>
                </a:lnTo>
                <a:lnTo>
                  <a:pt x="258570" y="240436"/>
                </a:lnTo>
                <a:lnTo>
                  <a:pt x="272909" y="238836"/>
                </a:lnTo>
                <a:lnTo>
                  <a:pt x="287040" y="236597"/>
                </a:lnTo>
                <a:lnTo>
                  <a:pt x="300894" y="233718"/>
                </a:lnTo>
                <a:lnTo>
                  <a:pt x="314399" y="230198"/>
                </a:lnTo>
                <a:lnTo>
                  <a:pt x="327487" y="226039"/>
                </a:lnTo>
                <a:lnTo>
                  <a:pt x="340087" y="221240"/>
                </a:lnTo>
                <a:lnTo>
                  <a:pt x="352129" y="215802"/>
                </a:lnTo>
                <a:lnTo>
                  <a:pt x="363545" y="209723"/>
                </a:lnTo>
                <a:lnTo>
                  <a:pt x="378445" y="200098"/>
                </a:lnTo>
                <a:lnTo>
                  <a:pt x="389477" y="191155"/>
                </a:lnTo>
                <a:lnTo>
                  <a:pt x="398756" y="181739"/>
                </a:lnTo>
                <a:lnTo>
                  <a:pt x="412054" y="161806"/>
                </a:lnTo>
                <a:lnTo>
                  <a:pt x="418335" y="140934"/>
                </a:lnTo>
                <a:lnTo>
                  <a:pt x="418842" y="130344"/>
                </a:lnTo>
                <a:lnTo>
                  <a:pt x="417594" y="119756"/>
                </a:lnTo>
                <a:lnTo>
                  <a:pt x="409826" y="98906"/>
                </a:lnTo>
                <a:lnTo>
                  <a:pt x="402435" y="88060"/>
                </a:lnTo>
                <a:lnTo>
                  <a:pt x="394105" y="78302"/>
                </a:lnTo>
                <a:lnTo>
                  <a:pt x="384793" y="69502"/>
                </a:lnTo>
                <a:lnTo>
                  <a:pt x="374579" y="61737"/>
                </a:lnTo>
                <a:lnTo>
                  <a:pt x="363545" y="55084"/>
                </a:lnTo>
                <a:lnTo>
                  <a:pt x="352157" y="49015"/>
                </a:lnTo>
                <a:lnTo>
                  <a:pt x="340139" y="43585"/>
                </a:lnTo>
                <a:lnTo>
                  <a:pt x="327561" y="38793"/>
                </a:lnTo>
                <a:lnTo>
                  <a:pt x="314492" y="34640"/>
                </a:lnTo>
                <a:lnTo>
                  <a:pt x="301003" y="31126"/>
                </a:lnTo>
                <a:lnTo>
                  <a:pt x="287163" y="28251"/>
                </a:lnTo>
                <a:lnTo>
                  <a:pt x="273042" y="26015"/>
                </a:lnTo>
                <a:lnTo>
                  <a:pt x="258710" y="24418"/>
                </a:lnTo>
                <a:lnTo>
                  <a:pt x="244237" y="23460"/>
                </a:lnTo>
                <a:lnTo>
                  <a:pt x="229692" y="23140"/>
                </a:lnTo>
                <a:lnTo>
                  <a:pt x="215146" y="23460"/>
                </a:lnTo>
                <a:lnTo>
                  <a:pt x="200669" y="24418"/>
                </a:lnTo>
                <a:lnTo>
                  <a:pt x="186330" y="26015"/>
                </a:lnTo>
                <a:lnTo>
                  <a:pt x="172198" y="28251"/>
                </a:lnTo>
                <a:lnTo>
                  <a:pt x="158345" y="31126"/>
                </a:lnTo>
                <a:lnTo>
                  <a:pt x="144840" y="34640"/>
                </a:lnTo>
                <a:lnTo>
                  <a:pt x="131752" y="38793"/>
                </a:lnTo>
                <a:lnTo>
                  <a:pt x="119152" y="43585"/>
                </a:lnTo>
                <a:lnTo>
                  <a:pt x="107109" y="49015"/>
                </a:lnTo>
                <a:lnTo>
                  <a:pt x="95694" y="55084"/>
                </a:lnTo>
                <a:lnTo>
                  <a:pt x="84384" y="61923"/>
                </a:lnTo>
                <a:lnTo>
                  <a:pt x="74186" y="69705"/>
                </a:lnTo>
                <a:lnTo>
                  <a:pt x="64884" y="78514"/>
                </a:lnTo>
                <a:lnTo>
                  <a:pt x="56556" y="88272"/>
                </a:lnTo>
                <a:lnTo>
                  <a:pt x="49283" y="98906"/>
                </a:lnTo>
                <a:lnTo>
                  <a:pt x="56227" y="45507"/>
                </a:lnTo>
                <a:lnTo>
                  <a:pt x="80928" y="31458"/>
                </a:lnTo>
                <a:lnTo>
                  <a:pt x="95532" y="24856"/>
                </a:lnTo>
                <a:lnTo>
                  <a:pt x="110810" y="19030"/>
                </a:lnTo>
                <a:lnTo>
                  <a:pt x="126678" y="13981"/>
                </a:lnTo>
                <a:lnTo>
                  <a:pt x="143053" y="9709"/>
                </a:lnTo>
                <a:lnTo>
                  <a:pt x="159848" y="6214"/>
                </a:lnTo>
                <a:lnTo>
                  <a:pt x="176981" y="3495"/>
                </a:lnTo>
                <a:lnTo>
                  <a:pt x="194367" y="1553"/>
                </a:lnTo>
                <a:lnTo>
                  <a:pt x="211923" y="388"/>
                </a:lnTo>
                <a:lnTo>
                  <a:pt x="229562" y="0"/>
                </a:lnTo>
                <a:lnTo>
                  <a:pt x="247203" y="388"/>
                </a:lnTo>
                <a:lnTo>
                  <a:pt x="264759" y="1553"/>
                </a:lnTo>
                <a:lnTo>
                  <a:pt x="282148" y="3495"/>
                </a:lnTo>
                <a:lnTo>
                  <a:pt x="299284" y="6214"/>
                </a:lnTo>
                <a:lnTo>
                  <a:pt x="316084" y="9709"/>
                </a:lnTo>
                <a:lnTo>
                  <a:pt x="332464" y="13981"/>
                </a:lnTo>
                <a:lnTo>
                  <a:pt x="348338" y="19030"/>
                </a:lnTo>
                <a:lnTo>
                  <a:pt x="363624" y="24856"/>
                </a:lnTo>
                <a:lnTo>
                  <a:pt x="378236" y="31458"/>
                </a:lnTo>
                <a:lnTo>
                  <a:pt x="392090" y="38837"/>
                </a:lnTo>
                <a:lnTo>
                  <a:pt x="405184" y="47043"/>
                </a:lnTo>
                <a:lnTo>
                  <a:pt x="425103" y="62852"/>
                </a:lnTo>
                <a:lnTo>
                  <a:pt x="442226" y="82279"/>
                </a:lnTo>
                <a:lnTo>
                  <a:pt x="453110" y="101911"/>
                </a:lnTo>
                <a:lnTo>
                  <a:pt x="458589" y="122138"/>
                </a:lnTo>
                <a:lnTo>
                  <a:pt x="459301" y="132353"/>
                </a:lnTo>
                <a:lnTo>
                  <a:pt x="458661" y="142569"/>
                </a:lnTo>
                <a:lnTo>
                  <a:pt x="453328" y="162811"/>
                </a:lnTo>
                <a:lnTo>
                  <a:pt x="442589" y="182469"/>
                </a:lnTo>
                <a:lnTo>
                  <a:pt x="426443" y="201152"/>
                </a:lnTo>
                <a:lnTo>
                  <a:pt x="404893" y="218467"/>
                </a:lnTo>
                <a:lnTo>
                  <a:pt x="378244" y="233868"/>
                </a:lnTo>
                <a:lnTo>
                  <a:pt x="363639" y="240470"/>
                </a:lnTo>
                <a:lnTo>
                  <a:pt x="348359" y="246296"/>
                </a:lnTo>
                <a:lnTo>
                  <a:pt x="332489" y="251345"/>
                </a:lnTo>
                <a:lnTo>
                  <a:pt x="316112" y="255617"/>
                </a:lnTo>
                <a:lnTo>
                  <a:pt x="299313" y="259112"/>
                </a:lnTo>
                <a:lnTo>
                  <a:pt x="282177" y="261831"/>
                </a:lnTo>
                <a:lnTo>
                  <a:pt x="264788" y="263773"/>
                </a:lnTo>
                <a:lnTo>
                  <a:pt x="247229" y="264938"/>
                </a:lnTo>
                <a:lnTo>
                  <a:pt x="229587" y="265326"/>
                </a:lnTo>
                <a:lnTo>
                  <a:pt x="211944" y="264938"/>
                </a:lnTo>
                <a:lnTo>
                  <a:pt x="194386" y="263773"/>
                </a:lnTo>
                <a:lnTo>
                  <a:pt x="176997" y="261831"/>
                </a:lnTo>
                <a:lnTo>
                  <a:pt x="159860" y="259112"/>
                </a:lnTo>
                <a:lnTo>
                  <a:pt x="143062" y="255617"/>
                </a:lnTo>
                <a:lnTo>
                  <a:pt x="126685" y="251345"/>
                </a:lnTo>
                <a:lnTo>
                  <a:pt x="110814" y="246296"/>
                </a:lnTo>
                <a:lnTo>
                  <a:pt x="95534" y="240470"/>
                </a:lnTo>
                <a:lnTo>
                  <a:pt x="80929" y="233868"/>
                </a:lnTo>
                <a:lnTo>
                  <a:pt x="67083" y="226488"/>
                </a:lnTo>
                <a:lnTo>
                  <a:pt x="48463" y="214349"/>
                </a:lnTo>
                <a:lnTo>
                  <a:pt x="28157" y="196573"/>
                </a:lnTo>
                <a:lnTo>
                  <a:pt x="13310" y="177513"/>
                </a:lnTo>
                <a:lnTo>
                  <a:pt x="3924" y="157570"/>
                </a:lnTo>
                <a:lnTo>
                  <a:pt x="1279" y="147392"/>
                </a:lnTo>
                <a:lnTo>
                  <a:pt x="0" y="137142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12"/>
          <p:cNvSpPr/>
          <p:nvPr/>
        </p:nvSpPr>
        <p:spPr>
          <a:xfrm>
            <a:off x="6651000" y="3296880"/>
            <a:ext cx="398880" cy="153360"/>
          </a:xfrm>
          <a:custGeom>
            <a:avLst/>
            <a:gdLst/>
            <a:ahLst/>
            <a:rect l="l" t="t" r="r" b="b"/>
            <a:pathLst>
              <a:path w="399251" h="153768">
                <a:moveTo>
                  <a:pt x="25891" y="49971"/>
                </a:moveTo>
                <a:lnTo>
                  <a:pt x="115801" y="0"/>
                </a:lnTo>
                <a:lnTo>
                  <a:pt x="283192" y="2912"/>
                </a:lnTo>
                <a:lnTo>
                  <a:pt x="396921" y="70361"/>
                </a:lnTo>
                <a:lnTo>
                  <a:pt x="397372" y="75500"/>
                </a:lnTo>
                <a:lnTo>
                  <a:pt x="398310" y="88615"/>
                </a:lnTo>
                <a:lnTo>
                  <a:pt x="399116" y="106250"/>
                </a:lnTo>
                <a:lnTo>
                  <a:pt x="399251" y="112823"/>
                </a:lnTo>
                <a:lnTo>
                  <a:pt x="399151" y="126981"/>
                </a:lnTo>
                <a:lnTo>
                  <a:pt x="398173" y="139513"/>
                </a:lnTo>
                <a:lnTo>
                  <a:pt x="396050" y="148937"/>
                </a:lnTo>
                <a:lnTo>
                  <a:pt x="392514" y="153768"/>
                </a:lnTo>
                <a:lnTo>
                  <a:pt x="387299" y="152525"/>
                </a:lnTo>
                <a:lnTo>
                  <a:pt x="384170" y="149395"/>
                </a:lnTo>
                <a:lnTo>
                  <a:pt x="376924" y="138740"/>
                </a:lnTo>
                <a:lnTo>
                  <a:pt x="368613" y="128964"/>
                </a:lnTo>
                <a:lnTo>
                  <a:pt x="359319" y="120145"/>
                </a:lnTo>
                <a:lnTo>
                  <a:pt x="349121" y="112361"/>
                </a:lnTo>
                <a:lnTo>
                  <a:pt x="338101" y="105687"/>
                </a:lnTo>
                <a:lnTo>
                  <a:pt x="326473" y="99504"/>
                </a:lnTo>
                <a:lnTo>
                  <a:pt x="314430" y="94074"/>
                </a:lnTo>
                <a:lnTo>
                  <a:pt x="301830" y="89282"/>
                </a:lnTo>
                <a:lnTo>
                  <a:pt x="288742" y="85129"/>
                </a:lnTo>
                <a:lnTo>
                  <a:pt x="275237" y="81615"/>
                </a:lnTo>
                <a:lnTo>
                  <a:pt x="261384" y="78740"/>
                </a:lnTo>
                <a:lnTo>
                  <a:pt x="247253" y="76504"/>
                </a:lnTo>
                <a:lnTo>
                  <a:pt x="232913" y="74907"/>
                </a:lnTo>
                <a:lnTo>
                  <a:pt x="218436" y="73949"/>
                </a:lnTo>
                <a:lnTo>
                  <a:pt x="203890" y="73629"/>
                </a:lnTo>
                <a:lnTo>
                  <a:pt x="189345" y="73949"/>
                </a:lnTo>
                <a:lnTo>
                  <a:pt x="174872" y="74907"/>
                </a:lnTo>
                <a:lnTo>
                  <a:pt x="160540" y="76504"/>
                </a:lnTo>
                <a:lnTo>
                  <a:pt x="146419" y="78740"/>
                </a:lnTo>
                <a:lnTo>
                  <a:pt x="132579" y="81615"/>
                </a:lnTo>
                <a:lnTo>
                  <a:pt x="119090" y="85129"/>
                </a:lnTo>
                <a:lnTo>
                  <a:pt x="106021" y="89282"/>
                </a:lnTo>
                <a:lnTo>
                  <a:pt x="93443" y="94074"/>
                </a:lnTo>
                <a:lnTo>
                  <a:pt x="81425" y="99504"/>
                </a:lnTo>
                <a:lnTo>
                  <a:pt x="70037" y="105574"/>
                </a:lnTo>
                <a:lnTo>
                  <a:pt x="59004" y="112224"/>
                </a:lnTo>
                <a:lnTo>
                  <a:pt x="48784" y="119978"/>
                </a:lnTo>
                <a:lnTo>
                  <a:pt x="39457" y="128761"/>
                </a:lnTo>
                <a:lnTo>
                  <a:pt x="31103" y="138496"/>
                </a:lnTo>
                <a:lnTo>
                  <a:pt x="23801" y="149108"/>
                </a:lnTo>
                <a:lnTo>
                  <a:pt x="23626" y="149395"/>
                </a:lnTo>
                <a:lnTo>
                  <a:pt x="3625" y="117548"/>
                </a:lnTo>
                <a:lnTo>
                  <a:pt x="0" y="111787"/>
                </a:lnTo>
                <a:lnTo>
                  <a:pt x="25891" y="49971"/>
                </a:lnTo>
                <a:close/>
              </a:path>
            </a:pathLst>
          </a:custGeom>
          <a:solidFill>
            <a:srgbClr val="a1a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13"/>
          <p:cNvSpPr/>
          <p:nvPr/>
        </p:nvSpPr>
        <p:spPr>
          <a:xfrm>
            <a:off x="6625440" y="3408840"/>
            <a:ext cx="34560" cy="69840"/>
          </a:xfrm>
          <a:custGeom>
            <a:avLst/>
            <a:gdLst/>
            <a:ahLst/>
            <a:rect l="l" t="t" r="r" b="b"/>
            <a:pathLst>
              <a:path w="34889" h="70231">
                <a:moveTo>
                  <a:pt x="0" y="70231"/>
                </a:moveTo>
                <a:lnTo>
                  <a:pt x="64" y="0"/>
                </a:lnTo>
                <a:lnTo>
                  <a:pt x="34889" y="58968"/>
                </a:lnTo>
                <a:lnTo>
                  <a:pt x="0" y="70231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14"/>
          <p:cNvSpPr/>
          <p:nvPr/>
        </p:nvSpPr>
        <p:spPr>
          <a:xfrm>
            <a:off x="7054200" y="3409200"/>
            <a:ext cx="30240" cy="69480"/>
          </a:xfrm>
          <a:custGeom>
            <a:avLst/>
            <a:gdLst/>
            <a:ahLst/>
            <a:rect l="l" t="t" r="r" b="b"/>
            <a:pathLst>
              <a:path w="30681" h="69843">
                <a:moveTo>
                  <a:pt x="30681" y="69843"/>
                </a:moveTo>
                <a:lnTo>
                  <a:pt x="0" y="34759"/>
                </a:lnTo>
                <a:lnTo>
                  <a:pt x="30681" y="0"/>
                </a:lnTo>
                <a:lnTo>
                  <a:pt x="30681" y="69843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15"/>
          <p:cNvSpPr/>
          <p:nvPr/>
        </p:nvSpPr>
        <p:spPr>
          <a:xfrm>
            <a:off x="6665760" y="3333600"/>
            <a:ext cx="381960" cy="220320"/>
          </a:xfrm>
          <a:custGeom>
            <a:avLst/>
            <a:gdLst/>
            <a:ahLst/>
            <a:rect l="l" t="t" r="r" b="b"/>
            <a:pathLst>
              <a:path w="382421" h="220726">
                <a:moveTo>
                  <a:pt x="382421" y="110363"/>
                </a:moveTo>
                <a:lnTo>
                  <a:pt x="379122" y="130885"/>
                </a:lnTo>
                <a:lnTo>
                  <a:pt x="369623" y="150144"/>
                </a:lnTo>
                <a:lnTo>
                  <a:pt x="354524" y="167794"/>
                </a:lnTo>
                <a:lnTo>
                  <a:pt x="334426" y="183490"/>
                </a:lnTo>
                <a:lnTo>
                  <a:pt x="322688" y="190496"/>
                </a:lnTo>
                <a:lnTo>
                  <a:pt x="309926" y="196885"/>
                </a:lnTo>
                <a:lnTo>
                  <a:pt x="296213" y="202612"/>
                </a:lnTo>
                <a:lnTo>
                  <a:pt x="281625" y="207633"/>
                </a:lnTo>
                <a:lnTo>
                  <a:pt x="266236" y="211907"/>
                </a:lnTo>
                <a:lnTo>
                  <a:pt x="250122" y="215389"/>
                </a:lnTo>
                <a:lnTo>
                  <a:pt x="233358" y="218037"/>
                </a:lnTo>
                <a:lnTo>
                  <a:pt x="216017" y="219806"/>
                </a:lnTo>
                <a:lnTo>
                  <a:pt x="198176" y="220655"/>
                </a:lnTo>
                <a:lnTo>
                  <a:pt x="191210" y="220726"/>
                </a:lnTo>
                <a:lnTo>
                  <a:pt x="173197" y="220243"/>
                </a:lnTo>
                <a:lnTo>
                  <a:pt x="155656" y="218822"/>
                </a:lnTo>
                <a:lnTo>
                  <a:pt x="138661" y="216506"/>
                </a:lnTo>
                <a:lnTo>
                  <a:pt x="122289" y="213340"/>
                </a:lnTo>
                <a:lnTo>
                  <a:pt x="106613" y="209365"/>
                </a:lnTo>
                <a:lnTo>
                  <a:pt x="91708" y="204625"/>
                </a:lnTo>
                <a:lnTo>
                  <a:pt x="77651" y="199164"/>
                </a:lnTo>
                <a:lnTo>
                  <a:pt x="64514" y="193024"/>
                </a:lnTo>
                <a:lnTo>
                  <a:pt x="52375" y="186250"/>
                </a:lnTo>
                <a:lnTo>
                  <a:pt x="41307" y="178883"/>
                </a:lnTo>
                <a:lnTo>
                  <a:pt x="22684" y="162549"/>
                </a:lnTo>
                <a:lnTo>
                  <a:pt x="9247" y="144366"/>
                </a:lnTo>
                <a:lnTo>
                  <a:pt x="1594" y="124681"/>
                </a:lnTo>
                <a:lnTo>
                  <a:pt x="0" y="110363"/>
                </a:lnTo>
                <a:lnTo>
                  <a:pt x="837" y="99966"/>
                </a:lnTo>
                <a:lnTo>
                  <a:pt x="7311" y="80033"/>
                </a:lnTo>
                <a:lnTo>
                  <a:pt x="19685" y="61535"/>
                </a:lnTo>
                <a:lnTo>
                  <a:pt x="37358" y="44818"/>
                </a:lnTo>
                <a:lnTo>
                  <a:pt x="47995" y="37237"/>
                </a:lnTo>
                <a:lnTo>
                  <a:pt x="59733" y="30230"/>
                </a:lnTo>
                <a:lnTo>
                  <a:pt x="72495" y="23841"/>
                </a:lnTo>
                <a:lnTo>
                  <a:pt x="86208" y="18115"/>
                </a:lnTo>
                <a:lnTo>
                  <a:pt x="100796" y="13093"/>
                </a:lnTo>
                <a:lnTo>
                  <a:pt x="116185" y="8819"/>
                </a:lnTo>
                <a:lnTo>
                  <a:pt x="132299" y="5337"/>
                </a:lnTo>
                <a:lnTo>
                  <a:pt x="149063" y="2689"/>
                </a:lnTo>
                <a:lnTo>
                  <a:pt x="166404" y="920"/>
                </a:lnTo>
                <a:lnTo>
                  <a:pt x="184244" y="71"/>
                </a:lnTo>
                <a:lnTo>
                  <a:pt x="191210" y="0"/>
                </a:lnTo>
                <a:lnTo>
                  <a:pt x="209224" y="483"/>
                </a:lnTo>
                <a:lnTo>
                  <a:pt x="226765" y="1904"/>
                </a:lnTo>
                <a:lnTo>
                  <a:pt x="243760" y="4220"/>
                </a:lnTo>
                <a:lnTo>
                  <a:pt x="260132" y="7386"/>
                </a:lnTo>
                <a:lnTo>
                  <a:pt x="275808" y="11361"/>
                </a:lnTo>
                <a:lnTo>
                  <a:pt x="290713" y="16101"/>
                </a:lnTo>
                <a:lnTo>
                  <a:pt x="304770" y="21562"/>
                </a:lnTo>
                <a:lnTo>
                  <a:pt x="317906" y="27702"/>
                </a:lnTo>
                <a:lnTo>
                  <a:pt x="330046" y="34476"/>
                </a:lnTo>
                <a:lnTo>
                  <a:pt x="341114" y="41843"/>
                </a:lnTo>
                <a:lnTo>
                  <a:pt x="359736" y="58177"/>
                </a:lnTo>
                <a:lnTo>
                  <a:pt x="373174" y="76360"/>
                </a:lnTo>
                <a:lnTo>
                  <a:pt x="380827" y="96045"/>
                </a:lnTo>
                <a:lnTo>
                  <a:pt x="382421" y="110363"/>
                </a:lnTo>
                <a:close/>
              </a:path>
            </a:pathLst>
          </a:custGeom>
          <a:solidFill>
            <a:srgbClr val="3e7eff">
              <a:alpha val="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16"/>
          <p:cNvSpPr/>
          <p:nvPr/>
        </p:nvSpPr>
        <p:spPr>
          <a:xfrm>
            <a:off x="6642720" y="3451320"/>
            <a:ext cx="417240" cy="149400"/>
          </a:xfrm>
          <a:custGeom>
            <a:avLst/>
            <a:gdLst/>
            <a:ahLst/>
            <a:rect l="l" t="t" r="r" b="b"/>
            <a:pathLst>
              <a:path w="417759" h="149663">
                <a:moveTo>
                  <a:pt x="0" y="39614"/>
                </a:moveTo>
                <a:lnTo>
                  <a:pt x="64" y="0"/>
                </a:lnTo>
                <a:lnTo>
                  <a:pt x="347" y="272"/>
                </a:lnTo>
                <a:lnTo>
                  <a:pt x="3686" y="3427"/>
                </a:lnTo>
                <a:lnTo>
                  <a:pt x="19593" y="17739"/>
                </a:lnTo>
                <a:lnTo>
                  <a:pt x="30943" y="27356"/>
                </a:lnTo>
                <a:lnTo>
                  <a:pt x="43747" y="37589"/>
                </a:lnTo>
                <a:lnTo>
                  <a:pt x="57396" y="47666"/>
                </a:lnTo>
                <a:lnTo>
                  <a:pt x="71282" y="56818"/>
                </a:lnTo>
                <a:lnTo>
                  <a:pt x="84796" y="64276"/>
                </a:lnTo>
                <a:lnTo>
                  <a:pt x="97984" y="69517"/>
                </a:lnTo>
                <a:lnTo>
                  <a:pt x="116083" y="74168"/>
                </a:lnTo>
                <a:lnTo>
                  <a:pt x="126233" y="75945"/>
                </a:lnTo>
                <a:lnTo>
                  <a:pt x="137100" y="77371"/>
                </a:lnTo>
                <a:lnTo>
                  <a:pt x="148674" y="78460"/>
                </a:lnTo>
                <a:lnTo>
                  <a:pt x="160941" y="79221"/>
                </a:lnTo>
                <a:lnTo>
                  <a:pt x="173891" y="79668"/>
                </a:lnTo>
                <a:lnTo>
                  <a:pt x="187512" y="79811"/>
                </a:lnTo>
                <a:lnTo>
                  <a:pt x="201793" y="79663"/>
                </a:lnTo>
                <a:lnTo>
                  <a:pt x="216721" y="79235"/>
                </a:lnTo>
                <a:lnTo>
                  <a:pt x="232284" y="78539"/>
                </a:lnTo>
                <a:lnTo>
                  <a:pt x="248472" y="77586"/>
                </a:lnTo>
                <a:lnTo>
                  <a:pt x="265272" y="76388"/>
                </a:lnTo>
                <a:lnTo>
                  <a:pt x="282673" y="74957"/>
                </a:lnTo>
                <a:lnTo>
                  <a:pt x="284506" y="74814"/>
                </a:lnTo>
                <a:lnTo>
                  <a:pt x="297665" y="73244"/>
                </a:lnTo>
                <a:lnTo>
                  <a:pt x="310593" y="70744"/>
                </a:lnTo>
                <a:lnTo>
                  <a:pt x="323244" y="67338"/>
                </a:lnTo>
                <a:lnTo>
                  <a:pt x="335575" y="63051"/>
                </a:lnTo>
                <a:lnTo>
                  <a:pt x="347541" y="57908"/>
                </a:lnTo>
                <a:lnTo>
                  <a:pt x="359097" y="51934"/>
                </a:lnTo>
                <a:lnTo>
                  <a:pt x="370201" y="45152"/>
                </a:lnTo>
                <a:lnTo>
                  <a:pt x="380808" y="37588"/>
                </a:lnTo>
                <a:lnTo>
                  <a:pt x="390872" y="29266"/>
                </a:lnTo>
                <a:lnTo>
                  <a:pt x="400351" y="20211"/>
                </a:lnTo>
                <a:lnTo>
                  <a:pt x="409201" y="10447"/>
                </a:lnTo>
                <a:lnTo>
                  <a:pt x="417375" y="0"/>
                </a:lnTo>
                <a:lnTo>
                  <a:pt x="417468" y="531"/>
                </a:lnTo>
                <a:lnTo>
                  <a:pt x="417759" y="4902"/>
                </a:lnTo>
                <a:lnTo>
                  <a:pt x="417501" y="11034"/>
                </a:lnTo>
                <a:lnTo>
                  <a:pt x="416586" y="18682"/>
                </a:lnTo>
                <a:lnTo>
                  <a:pt x="412340" y="37552"/>
                </a:lnTo>
                <a:lnTo>
                  <a:pt x="404142" y="59563"/>
                </a:lnTo>
                <a:lnTo>
                  <a:pt x="391111" y="82766"/>
                </a:lnTo>
                <a:lnTo>
                  <a:pt x="382509" y="94205"/>
                </a:lnTo>
                <a:lnTo>
                  <a:pt x="372368" y="105211"/>
                </a:lnTo>
                <a:lnTo>
                  <a:pt x="360579" y="115540"/>
                </a:lnTo>
                <a:lnTo>
                  <a:pt x="347033" y="124948"/>
                </a:lnTo>
                <a:lnTo>
                  <a:pt x="331618" y="133193"/>
                </a:lnTo>
                <a:lnTo>
                  <a:pt x="314225" y="140029"/>
                </a:lnTo>
                <a:lnTo>
                  <a:pt x="294744" y="145214"/>
                </a:lnTo>
                <a:lnTo>
                  <a:pt x="273066" y="148504"/>
                </a:lnTo>
                <a:lnTo>
                  <a:pt x="249079" y="149654"/>
                </a:lnTo>
                <a:lnTo>
                  <a:pt x="217541" y="149663"/>
                </a:lnTo>
                <a:lnTo>
                  <a:pt x="188735" y="148020"/>
                </a:lnTo>
                <a:lnTo>
                  <a:pt x="162541" y="144905"/>
                </a:lnTo>
                <a:lnTo>
                  <a:pt x="138838" y="140497"/>
                </a:lnTo>
                <a:lnTo>
                  <a:pt x="117505" y="134973"/>
                </a:lnTo>
                <a:lnTo>
                  <a:pt x="98422" y="128512"/>
                </a:lnTo>
                <a:lnTo>
                  <a:pt x="81468" y="121292"/>
                </a:lnTo>
                <a:lnTo>
                  <a:pt x="66524" y="113493"/>
                </a:lnTo>
                <a:lnTo>
                  <a:pt x="53467" y="105291"/>
                </a:lnTo>
                <a:lnTo>
                  <a:pt x="42179" y="96867"/>
                </a:lnTo>
                <a:lnTo>
                  <a:pt x="24423" y="80063"/>
                </a:lnTo>
                <a:lnTo>
                  <a:pt x="12291" y="64508"/>
                </a:lnTo>
                <a:lnTo>
                  <a:pt x="4820" y="51630"/>
                </a:lnTo>
                <a:lnTo>
                  <a:pt x="240" y="40454"/>
                </a:lnTo>
                <a:lnTo>
                  <a:pt x="0" y="39614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17"/>
          <p:cNvSpPr/>
          <p:nvPr/>
        </p:nvSpPr>
        <p:spPr>
          <a:xfrm>
            <a:off x="6675120" y="3299040"/>
            <a:ext cx="60840" cy="79560"/>
          </a:xfrm>
          <a:custGeom>
            <a:avLst/>
            <a:gdLst/>
            <a:ahLst/>
            <a:rect l="l" t="t" r="r" b="b"/>
            <a:pathLst>
              <a:path w="61262" h="80034">
                <a:moveTo>
                  <a:pt x="13793" y="61415"/>
                </a:moveTo>
                <a:lnTo>
                  <a:pt x="6118" y="70576"/>
                </a:lnTo>
                <a:lnTo>
                  <a:pt x="0" y="80034"/>
                </a:lnTo>
                <a:lnTo>
                  <a:pt x="4765" y="27809"/>
                </a:lnTo>
                <a:lnTo>
                  <a:pt x="17531" y="19807"/>
                </a:lnTo>
                <a:lnTo>
                  <a:pt x="31377" y="12428"/>
                </a:lnTo>
                <a:lnTo>
                  <a:pt x="45982" y="5825"/>
                </a:lnTo>
                <a:lnTo>
                  <a:pt x="61262" y="0"/>
                </a:lnTo>
                <a:lnTo>
                  <a:pt x="57520" y="30299"/>
                </a:lnTo>
                <a:lnTo>
                  <a:pt x="46141" y="36377"/>
                </a:lnTo>
                <a:lnTo>
                  <a:pt x="33805" y="44248"/>
                </a:lnTo>
                <a:lnTo>
                  <a:pt x="23022" y="52616"/>
                </a:lnTo>
                <a:lnTo>
                  <a:pt x="13793" y="61415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18"/>
          <p:cNvSpPr/>
          <p:nvPr/>
        </p:nvSpPr>
        <p:spPr>
          <a:xfrm>
            <a:off x="6625440" y="3279960"/>
            <a:ext cx="459000" cy="264960"/>
          </a:xfrm>
          <a:custGeom>
            <a:avLst/>
            <a:gdLst/>
            <a:ahLst/>
            <a:rect l="l" t="t" r="r" b="b"/>
            <a:pathLst>
              <a:path w="459385" h="265366">
                <a:moveTo>
                  <a:pt x="158303" y="31423"/>
                </a:moveTo>
                <a:lnTo>
                  <a:pt x="144820" y="34939"/>
                </a:lnTo>
                <a:lnTo>
                  <a:pt x="131758" y="39095"/>
                </a:lnTo>
                <a:lnTo>
                  <a:pt x="119187" y="43892"/>
                </a:lnTo>
                <a:lnTo>
                  <a:pt x="107177" y="49330"/>
                </a:lnTo>
                <a:lnTo>
                  <a:pt x="110919" y="19030"/>
                </a:lnTo>
                <a:lnTo>
                  <a:pt x="126790" y="13981"/>
                </a:lnTo>
                <a:lnTo>
                  <a:pt x="143167" y="9709"/>
                </a:lnTo>
                <a:lnTo>
                  <a:pt x="159965" y="6214"/>
                </a:lnTo>
                <a:lnTo>
                  <a:pt x="177102" y="3495"/>
                </a:lnTo>
                <a:lnTo>
                  <a:pt x="194491" y="1553"/>
                </a:lnTo>
                <a:lnTo>
                  <a:pt x="212049" y="388"/>
                </a:lnTo>
                <a:lnTo>
                  <a:pt x="229692" y="0"/>
                </a:lnTo>
                <a:lnTo>
                  <a:pt x="247334" y="388"/>
                </a:lnTo>
                <a:lnTo>
                  <a:pt x="264893" y="1553"/>
                </a:lnTo>
                <a:lnTo>
                  <a:pt x="282282" y="3495"/>
                </a:lnTo>
                <a:lnTo>
                  <a:pt x="299418" y="6214"/>
                </a:lnTo>
                <a:lnTo>
                  <a:pt x="316217" y="9709"/>
                </a:lnTo>
                <a:lnTo>
                  <a:pt x="332594" y="13981"/>
                </a:lnTo>
                <a:lnTo>
                  <a:pt x="348465" y="19030"/>
                </a:lnTo>
                <a:lnTo>
                  <a:pt x="363745" y="24856"/>
                </a:lnTo>
                <a:lnTo>
                  <a:pt x="378350" y="31458"/>
                </a:lnTo>
                <a:lnTo>
                  <a:pt x="392195" y="38837"/>
                </a:lnTo>
                <a:lnTo>
                  <a:pt x="416384" y="55279"/>
                </a:lnTo>
                <a:lnTo>
                  <a:pt x="435197" y="73273"/>
                </a:lnTo>
                <a:lnTo>
                  <a:pt x="448635" y="92433"/>
                </a:lnTo>
                <a:lnTo>
                  <a:pt x="456697" y="112370"/>
                </a:lnTo>
                <a:lnTo>
                  <a:pt x="459385" y="132695"/>
                </a:lnTo>
                <a:lnTo>
                  <a:pt x="458713" y="142882"/>
                </a:lnTo>
                <a:lnTo>
                  <a:pt x="453338" y="163061"/>
                </a:lnTo>
                <a:lnTo>
                  <a:pt x="442588" y="182658"/>
                </a:lnTo>
                <a:lnTo>
                  <a:pt x="426462" y="201284"/>
                </a:lnTo>
                <a:lnTo>
                  <a:pt x="404961" y="218551"/>
                </a:lnTo>
                <a:lnTo>
                  <a:pt x="378350" y="233931"/>
                </a:lnTo>
                <a:lnTo>
                  <a:pt x="363745" y="240533"/>
                </a:lnTo>
                <a:lnTo>
                  <a:pt x="348465" y="246356"/>
                </a:lnTo>
                <a:lnTo>
                  <a:pt x="332594" y="251403"/>
                </a:lnTo>
                <a:lnTo>
                  <a:pt x="316217" y="255672"/>
                </a:lnTo>
                <a:lnTo>
                  <a:pt x="299418" y="259164"/>
                </a:lnTo>
                <a:lnTo>
                  <a:pt x="282282" y="261880"/>
                </a:lnTo>
                <a:lnTo>
                  <a:pt x="264893" y="263818"/>
                </a:lnTo>
                <a:lnTo>
                  <a:pt x="247334" y="264980"/>
                </a:lnTo>
                <a:lnTo>
                  <a:pt x="229692" y="265366"/>
                </a:lnTo>
                <a:lnTo>
                  <a:pt x="212049" y="264976"/>
                </a:lnTo>
                <a:lnTo>
                  <a:pt x="194491" y="263809"/>
                </a:lnTo>
                <a:lnTo>
                  <a:pt x="177102" y="261866"/>
                </a:lnTo>
                <a:lnTo>
                  <a:pt x="159965" y="259148"/>
                </a:lnTo>
                <a:lnTo>
                  <a:pt x="143167" y="255654"/>
                </a:lnTo>
                <a:lnTo>
                  <a:pt x="126790" y="251384"/>
                </a:lnTo>
                <a:lnTo>
                  <a:pt x="110919" y="246339"/>
                </a:lnTo>
                <a:lnTo>
                  <a:pt x="95639" y="240519"/>
                </a:lnTo>
                <a:lnTo>
                  <a:pt x="81034" y="233923"/>
                </a:lnTo>
                <a:lnTo>
                  <a:pt x="67188" y="226553"/>
                </a:lnTo>
                <a:lnTo>
                  <a:pt x="43000" y="210111"/>
                </a:lnTo>
                <a:lnTo>
                  <a:pt x="24188" y="192117"/>
                </a:lnTo>
                <a:lnTo>
                  <a:pt x="10750" y="172957"/>
                </a:lnTo>
                <a:lnTo>
                  <a:pt x="2687" y="153020"/>
                </a:lnTo>
                <a:lnTo>
                  <a:pt x="0" y="132695"/>
                </a:lnTo>
                <a:lnTo>
                  <a:pt x="671" y="122508"/>
                </a:lnTo>
                <a:lnTo>
                  <a:pt x="6047" y="102329"/>
                </a:lnTo>
                <a:lnTo>
                  <a:pt x="16797" y="82732"/>
                </a:lnTo>
                <a:lnTo>
                  <a:pt x="32922" y="64106"/>
                </a:lnTo>
                <a:lnTo>
                  <a:pt x="54423" y="46839"/>
                </a:lnTo>
                <a:lnTo>
                  <a:pt x="49657" y="99065"/>
                </a:lnTo>
                <a:lnTo>
                  <a:pt x="45095" y="108752"/>
                </a:lnTo>
                <a:lnTo>
                  <a:pt x="42091" y="118601"/>
                </a:lnTo>
                <a:lnTo>
                  <a:pt x="40646" y="128545"/>
                </a:lnTo>
                <a:lnTo>
                  <a:pt x="40760" y="138518"/>
                </a:lnTo>
                <a:lnTo>
                  <a:pt x="42435" y="148451"/>
                </a:lnTo>
                <a:lnTo>
                  <a:pt x="50471" y="167933"/>
                </a:lnTo>
                <a:lnTo>
                  <a:pt x="64762" y="186456"/>
                </a:lnTo>
                <a:lnTo>
                  <a:pt x="74255" y="195189"/>
                </a:lnTo>
                <a:lnTo>
                  <a:pt x="85315" y="203481"/>
                </a:lnTo>
                <a:lnTo>
                  <a:pt x="107214" y="216125"/>
                </a:lnTo>
                <a:lnTo>
                  <a:pt x="119257" y="221564"/>
                </a:lnTo>
                <a:lnTo>
                  <a:pt x="131857" y="226363"/>
                </a:lnTo>
                <a:lnTo>
                  <a:pt x="144944" y="230522"/>
                </a:lnTo>
                <a:lnTo>
                  <a:pt x="158449" y="234041"/>
                </a:lnTo>
                <a:lnTo>
                  <a:pt x="172301" y="236920"/>
                </a:lnTo>
                <a:lnTo>
                  <a:pt x="186431" y="239160"/>
                </a:lnTo>
                <a:lnTo>
                  <a:pt x="200769" y="240760"/>
                </a:lnTo>
                <a:lnTo>
                  <a:pt x="215245" y="241719"/>
                </a:lnTo>
                <a:lnTo>
                  <a:pt x="229789" y="242039"/>
                </a:lnTo>
                <a:lnTo>
                  <a:pt x="244331" y="241719"/>
                </a:lnTo>
                <a:lnTo>
                  <a:pt x="258801" y="240760"/>
                </a:lnTo>
                <a:lnTo>
                  <a:pt x="273129" y="239160"/>
                </a:lnTo>
                <a:lnTo>
                  <a:pt x="287245" y="236920"/>
                </a:lnTo>
                <a:lnTo>
                  <a:pt x="301080" y="234041"/>
                </a:lnTo>
                <a:lnTo>
                  <a:pt x="314564" y="230522"/>
                </a:lnTo>
                <a:lnTo>
                  <a:pt x="327626" y="226363"/>
                </a:lnTo>
                <a:lnTo>
                  <a:pt x="340197" y="221564"/>
                </a:lnTo>
                <a:lnTo>
                  <a:pt x="352206" y="216125"/>
                </a:lnTo>
                <a:lnTo>
                  <a:pt x="363585" y="210047"/>
                </a:lnTo>
                <a:lnTo>
                  <a:pt x="375900" y="202193"/>
                </a:lnTo>
                <a:lnTo>
                  <a:pt x="386674" y="193844"/>
                </a:lnTo>
                <a:lnTo>
                  <a:pt x="395906" y="185066"/>
                </a:lnTo>
                <a:lnTo>
                  <a:pt x="409731" y="166490"/>
                </a:lnTo>
                <a:lnTo>
                  <a:pt x="417358" y="146999"/>
                </a:lnTo>
                <a:lnTo>
                  <a:pt x="418842" y="137076"/>
                </a:lnTo>
                <a:lnTo>
                  <a:pt x="418769" y="127125"/>
                </a:lnTo>
                <a:lnTo>
                  <a:pt x="413948" y="107400"/>
                </a:lnTo>
                <a:lnTo>
                  <a:pt x="402876" y="88359"/>
                </a:lnTo>
                <a:lnTo>
                  <a:pt x="385535" y="70533"/>
                </a:lnTo>
                <a:lnTo>
                  <a:pt x="374509" y="62243"/>
                </a:lnTo>
                <a:lnTo>
                  <a:pt x="363585" y="55408"/>
                </a:lnTo>
                <a:lnTo>
                  <a:pt x="352169" y="49338"/>
                </a:lnTo>
                <a:lnTo>
                  <a:pt x="340127" y="43906"/>
                </a:lnTo>
                <a:lnTo>
                  <a:pt x="327527" y="39113"/>
                </a:lnTo>
                <a:lnTo>
                  <a:pt x="314440" y="34958"/>
                </a:lnTo>
                <a:lnTo>
                  <a:pt x="300935" y="31441"/>
                </a:lnTo>
                <a:lnTo>
                  <a:pt x="287082" y="28563"/>
                </a:lnTo>
                <a:lnTo>
                  <a:pt x="272952" y="26324"/>
                </a:lnTo>
                <a:lnTo>
                  <a:pt x="258614" y="24723"/>
                </a:lnTo>
                <a:lnTo>
                  <a:pt x="244138" y="23762"/>
                </a:lnTo>
                <a:lnTo>
                  <a:pt x="229595" y="23440"/>
                </a:lnTo>
                <a:lnTo>
                  <a:pt x="215053" y="23757"/>
                </a:lnTo>
                <a:lnTo>
                  <a:pt x="200583" y="24714"/>
                </a:lnTo>
                <a:lnTo>
                  <a:pt x="186255" y="26310"/>
                </a:lnTo>
                <a:lnTo>
                  <a:pt x="172138" y="28546"/>
                </a:lnTo>
                <a:lnTo>
                  <a:pt x="158303" y="31423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19"/>
          <p:cNvSpPr/>
          <p:nvPr/>
        </p:nvSpPr>
        <p:spPr>
          <a:xfrm>
            <a:off x="6336720" y="3697200"/>
            <a:ext cx="61200" cy="79200"/>
          </a:xfrm>
          <a:custGeom>
            <a:avLst/>
            <a:gdLst/>
            <a:ahLst/>
            <a:rect l="l" t="t" r="r" b="b"/>
            <a:pathLst>
              <a:path w="61625" h="79688">
                <a:moveTo>
                  <a:pt x="52648" y="27222"/>
                </a:moveTo>
                <a:lnTo>
                  <a:pt x="59005" y="41510"/>
                </a:lnTo>
                <a:lnTo>
                  <a:pt x="61625" y="55108"/>
                </a:lnTo>
                <a:lnTo>
                  <a:pt x="60508" y="66796"/>
                </a:lnTo>
                <a:lnTo>
                  <a:pt x="55654" y="75357"/>
                </a:lnTo>
                <a:lnTo>
                  <a:pt x="52658" y="77638"/>
                </a:lnTo>
                <a:lnTo>
                  <a:pt x="43919" y="79688"/>
                </a:lnTo>
                <a:lnTo>
                  <a:pt x="33984" y="77130"/>
                </a:lnTo>
                <a:lnTo>
                  <a:pt x="23765" y="70492"/>
                </a:lnTo>
                <a:lnTo>
                  <a:pt x="14178" y="60298"/>
                </a:lnTo>
                <a:lnTo>
                  <a:pt x="8976" y="52466"/>
                </a:lnTo>
                <a:lnTo>
                  <a:pt x="2619" y="38178"/>
                </a:lnTo>
                <a:lnTo>
                  <a:pt x="0" y="24580"/>
                </a:lnTo>
                <a:lnTo>
                  <a:pt x="1116" y="12892"/>
                </a:lnTo>
                <a:lnTo>
                  <a:pt x="5970" y="4331"/>
                </a:lnTo>
                <a:lnTo>
                  <a:pt x="8966" y="2050"/>
                </a:lnTo>
                <a:lnTo>
                  <a:pt x="17705" y="0"/>
                </a:lnTo>
                <a:lnTo>
                  <a:pt x="27640" y="2557"/>
                </a:lnTo>
                <a:lnTo>
                  <a:pt x="37859" y="9196"/>
                </a:lnTo>
                <a:lnTo>
                  <a:pt x="47446" y="19390"/>
                </a:lnTo>
                <a:lnTo>
                  <a:pt x="52648" y="27222"/>
                </a:lnTo>
                <a:close/>
              </a:path>
            </a:pathLst>
          </a:custGeom>
          <a:solidFill>
            <a:srgbClr val="000000">
              <a:alpha val="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20"/>
          <p:cNvSpPr/>
          <p:nvPr/>
        </p:nvSpPr>
        <p:spPr>
          <a:xfrm>
            <a:off x="6589440" y="3518640"/>
            <a:ext cx="126360" cy="72720"/>
          </a:xfrm>
          <a:custGeom>
            <a:avLst/>
            <a:gdLst/>
            <a:ahLst/>
            <a:rect l="l" t="t" r="r" b="b"/>
            <a:pathLst>
              <a:path w="126546" h="73079">
                <a:moveTo>
                  <a:pt x="126546" y="17218"/>
                </a:moveTo>
                <a:lnTo>
                  <a:pt x="29840" y="73079"/>
                </a:lnTo>
                <a:lnTo>
                  <a:pt x="0" y="55796"/>
                </a:lnTo>
                <a:lnTo>
                  <a:pt x="96705" y="0"/>
                </a:lnTo>
                <a:lnTo>
                  <a:pt x="126546" y="17218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21"/>
          <p:cNvSpPr/>
          <p:nvPr/>
        </p:nvSpPr>
        <p:spPr>
          <a:xfrm>
            <a:off x="6619320" y="3535920"/>
            <a:ext cx="96480" cy="90000"/>
          </a:xfrm>
          <a:custGeom>
            <a:avLst/>
            <a:gdLst/>
            <a:ahLst/>
            <a:rect l="l" t="t" r="r" b="b"/>
            <a:pathLst>
              <a:path w="96706" h="90297">
                <a:moveTo>
                  <a:pt x="96706" y="34500"/>
                </a:moveTo>
                <a:lnTo>
                  <a:pt x="0" y="90297"/>
                </a:lnTo>
                <a:lnTo>
                  <a:pt x="0" y="55861"/>
                </a:lnTo>
                <a:lnTo>
                  <a:pt x="96706" y="0"/>
                </a:lnTo>
                <a:lnTo>
                  <a:pt x="96706" y="34500"/>
                </a:lnTo>
                <a:close/>
              </a:path>
            </a:pathLst>
          </a:custGeom>
          <a:solidFill>
            <a:srgbClr val="a1a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22"/>
          <p:cNvSpPr/>
          <p:nvPr/>
        </p:nvSpPr>
        <p:spPr>
          <a:xfrm>
            <a:off x="6346080" y="3557160"/>
            <a:ext cx="292680" cy="217080"/>
          </a:xfrm>
          <a:custGeom>
            <a:avLst/>
            <a:gdLst/>
            <a:ahLst/>
            <a:rect l="l" t="t" r="r" b="b"/>
            <a:pathLst>
              <a:path w="293094" h="217277">
                <a:moveTo>
                  <a:pt x="293094" y="58948"/>
                </a:moveTo>
                <a:lnTo>
                  <a:pt x="293094" y="70147"/>
                </a:lnTo>
                <a:lnTo>
                  <a:pt x="288628" y="77526"/>
                </a:lnTo>
                <a:lnTo>
                  <a:pt x="281573" y="80051"/>
                </a:lnTo>
                <a:lnTo>
                  <a:pt x="43886" y="217277"/>
                </a:lnTo>
                <a:lnTo>
                  <a:pt x="0" y="141932"/>
                </a:lnTo>
                <a:lnTo>
                  <a:pt x="240663" y="3087"/>
                </a:lnTo>
                <a:lnTo>
                  <a:pt x="247758" y="0"/>
                </a:lnTo>
                <a:lnTo>
                  <a:pt x="255952" y="886"/>
                </a:lnTo>
                <a:lnTo>
                  <a:pt x="262218" y="5417"/>
                </a:lnTo>
                <a:lnTo>
                  <a:pt x="271288" y="12498"/>
                </a:lnTo>
                <a:lnTo>
                  <a:pt x="280007" y="22290"/>
                </a:lnTo>
                <a:lnTo>
                  <a:pt x="286671" y="33507"/>
                </a:lnTo>
                <a:lnTo>
                  <a:pt x="291095" y="45833"/>
                </a:lnTo>
                <a:lnTo>
                  <a:pt x="293094" y="58948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23"/>
          <p:cNvSpPr/>
          <p:nvPr/>
        </p:nvSpPr>
        <p:spPr>
          <a:xfrm>
            <a:off x="6336720" y="3697200"/>
            <a:ext cx="61200" cy="79200"/>
          </a:xfrm>
          <a:custGeom>
            <a:avLst/>
            <a:gdLst/>
            <a:ahLst/>
            <a:rect l="l" t="t" r="r" b="b"/>
            <a:pathLst>
              <a:path w="61625" h="79688">
                <a:moveTo>
                  <a:pt x="52648" y="27222"/>
                </a:moveTo>
                <a:lnTo>
                  <a:pt x="59005" y="41510"/>
                </a:lnTo>
                <a:lnTo>
                  <a:pt x="61625" y="55108"/>
                </a:lnTo>
                <a:lnTo>
                  <a:pt x="60508" y="66796"/>
                </a:lnTo>
                <a:lnTo>
                  <a:pt x="55654" y="75357"/>
                </a:lnTo>
                <a:lnTo>
                  <a:pt x="52658" y="77638"/>
                </a:lnTo>
                <a:lnTo>
                  <a:pt x="43919" y="79688"/>
                </a:lnTo>
                <a:lnTo>
                  <a:pt x="33984" y="77130"/>
                </a:lnTo>
                <a:lnTo>
                  <a:pt x="23765" y="70492"/>
                </a:lnTo>
                <a:lnTo>
                  <a:pt x="14178" y="60298"/>
                </a:lnTo>
                <a:lnTo>
                  <a:pt x="8976" y="52466"/>
                </a:lnTo>
                <a:lnTo>
                  <a:pt x="2619" y="38178"/>
                </a:lnTo>
                <a:lnTo>
                  <a:pt x="0" y="24580"/>
                </a:lnTo>
                <a:lnTo>
                  <a:pt x="1116" y="12892"/>
                </a:lnTo>
                <a:lnTo>
                  <a:pt x="5970" y="4331"/>
                </a:lnTo>
                <a:lnTo>
                  <a:pt x="8966" y="2050"/>
                </a:lnTo>
                <a:lnTo>
                  <a:pt x="17705" y="0"/>
                </a:lnTo>
                <a:lnTo>
                  <a:pt x="27640" y="2557"/>
                </a:lnTo>
                <a:lnTo>
                  <a:pt x="37859" y="9196"/>
                </a:lnTo>
                <a:lnTo>
                  <a:pt x="47446" y="19390"/>
                </a:lnTo>
                <a:lnTo>
                  <a:pt x="52648" y="27222"/>
                </a:lnTo>
                <a:close/>
              </a:path>
            </a:pathLst>
          </a:custGeom>
          <a:solidFill>
            <a:srgbClr val="007a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24"/>
          <p:cNvSpPr/>
          <p:nvPr/>
        </p:nvSpPr>
        <p:spPr>
          <a:xfrm>
            <a:off x="6896160" y="3962520"/>
            <a:ext cx="293400" cy="169200"/>
          </a:xfrm>
          <a:custGeom>
            <a:avLst/>
            <a:gdLst/>
            <a:ahLst/>
            <a:rect l="l" t="t" r="r" b="b"/>
            <a:pathLst>
              <a:path w="293741" h="169591">
                <a:moveTo>
                  <a:pt x="293741" y="84795"/>
                </a:moveTo>
                <a:lnTo>
                  <a:pt x="292656" y="95155"/>
                </a:lnTo>
                <a:lnTo>
                  <a:pt x="289486" y="105143"/>
                </a:lnTo>
                <a:lnTo>
                  <a:pt x="284357" y="114686"/>
                </a:lnTo>
                <a:lnTo>
                  <a:pt x="277396" y="123710"/>
                </a:lnTo>
                <a:lnTo>
                  <a:pt x="268730" y="132143"/>
                </a:lnTo>
                <a:lnTo>
                  <a:pt x="258488" y="139911"/>
                </a:lnTo>
                <a:lnTo>
                  <a:pt x="246794" y="146941"/>
                </a:lnTo>
                <a:lnTo>
                  <a:pt x="233777" y="153160"/>
                </a:lnTo>
                <a:lnTo>
                  <a:pt x="219563" y="158493"/>
                </a:lnTo>
                <a:lnTo>
                  <a:pt x="204280" y="162868"/>
                </a:lnTo>
                <a:lnTo>
                  <a:pt x="188054" y="166212"/>
                </a:lnTo>
                <a:lnTo>
                  <a:pt x="171012" y="168451"/>
                </a:lnTo>
                <a:lnTo>
                  <a:pt x="153282" y="169511"/>
                </a:lnTo>
                <a:lnTo>
                  <a:pt x="146871" y="169591"/>
                </a:lnTo>
                <a:lnTo>
                  <a:pt x="128927" y="168964"/>
                </a:lnTo>
                <a:lnTo>
                  <a:pt x="111628" y="167134"/>
                </a:lnTo>
                <a:lnTo>
                  <a:pt x="95099" y="164172"/>
                </a:lnTo>
                <a:lnTo>
                  <a:pt x="79467" y="160154"/>
                </a:lnTo>
                <a:lnTo>
                  <a:pt x="64861" y="155151"/>
                </a:lnTo>
                <a:lnTo>
                  <a:pt x="51406" y="149237"/>
                </a:lnTo>
                <a:lnTo>
                  <a:pt x="39230" y="142486"/>
                </a:lnTo>
                <a:lnTo>
                  <a:pt x="28460" y="134971"/>
                </a:lnTo>
                <a:lnTo>
                  <a:pt x="19222" y="126764"/>
                </a:lnTo>
                <a:lnTo>
                  <a:pt x="11644" y="117941"/>
                </a:lnTo>
                <a:lnTo>
                  <a:pt x="5852" y="108573"/>
                </a:lnTo>
                <a:lnTo>
                  <a:pt x="1974" y="98734"/>
                </a:lnTo>
                <a:lnTo>
                  <a:pt x="137" y="88497"/>
                </a:lnTo>
                <a:lnTo>
                  <a:pt x="0" y="84795"/>
                </a:lnTo>
                <a:lnTo>
                  <a:pt x="1085" y="74436"/>
                </a:lnTo>
                <a:lnTo>
                  <a:pt x="4255" y="64448"/>
                </a:lnTo>
                <a:lnTo>
                  <a:pt x="9384" y="54905"/>
                </a:lnTo>
                <a:lnTo>
                  <a:pt x="16345" y="45880"/>
                </a:lnTo>
                <a:lnTo>
                  <a:pt x="25010" y="37447"/>
                </a:lnTo>
                <a:lnTo>
                  <a:pt x="35253" y="29679"/>
                </a:lnTo>
                <a:lnTo>
                  <a:pt x="46946" y="22649"/>
                </a:lnTo>
                <a:lnTo>
                  <a:pt x="59963" y="16431"/>
                </a:lnTo>
                <a:lnTo>
                  <a:pt x="74177" y="11097"/>
                </a:lnTo>
                <a:lnTo>
                  <a:pt x="89460" y="6722"/>
                </a:lnTo>
                <a:lnTo>
                  <a:pt x="105686" y="3379"/>
                </a:lnTo>
                <a:lnTo>
                  <a:pt x="122728" y="1140"/>
                </a:lnTo>
                <a:lnTo>
                  <a:pt x="140458" y="79"/>
                </a:lnTo>
                <a:lnTo>
                  <a:pt x="146871" y="0"/>
                </a:lnTo>
                <a:lnTo>
                  <a:pt x="164814" y="626"/>
                </a:lnTo>
                <a:lnTo>
                  <a:pt x="182114" y="2457"/>
                </a:lnTo>
                <a:lnTo>
                  <a:pt x="198643" y="5418"/>
                </a:lnTo>
                <a:lnTo>
                  <a:pt x="214274" y="9437"/>
                </a:lnTo>
                <a:lnTo>
                  <a:pt x="228881" y="14440"/>
                </a:lnTo>
                <a:lnTo>
                  <a:pt x="242335" y="20353"/>
                </a:lnTo>
                <a:lnTo>
                  <a:pt x="254511" y="27105"/>
                </a:lnTo>
                <a:lnTo>
                  <a:pt x="265282" y="34620"/>
                </a:lnTo>
                <a:lnTo>
                  <a:pt x="274520" y="42826"/>
                </a:lnTo>
                <a:lnTo>
                  <a:pt x="282098" y="51650"/>
                </a:lnTo>
                <a:lnTo>
                  <a:pt x="287889" y="61018"/>
                </a:lnTo>
                <a:lnTo>
                  <a:pt x="291767" y="70857"/>
                </a:lnTo>
                <a:lnTo>
                  <a:pt x="293604" y="81094"/>
                </a:lnTo>
                <a:lnTo>
                  <a:pt x="293741" y="84795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25"/>
          <p:cNvSpPr/>
          <p:nvPr/>
        </p:nvSpPr>
        <p:spPr>
          <a:xfrm>
            <a:off x="7093800" y="3438360"/>
            <a:ext cx="66960" cy="146160"/>
          </a:xfrm>
          <a:custGeom>
            <a:avLst/>
            <a:gdLst/>
            <a:ahLst/>
            <a:rect l="l" t="t" r="r" b="b"/>
            <a:pathLst>
              <a:path w="67307" h="146612">
                <a:moveTo>
                  <a:pt x="30811" y="81882"/>
                </a:moveTo>
                <a:lnTo>
                  <a:pt x="22461" y="24726"/>
                </a:lnTo>
                <a:lnTo>
                  <a:pt x="52496" y="0"/>
                </a:lnTo>
                <a:lnTo>
                  <a:pt x="53825" y="7690"/>
                </a:lnTo>
                <a:lnTo>
                  <a:pt x="56239" y="19019"/>
                </a:lnTo>
                <a:lnTo>
                  <a:pt x="59244" y="32789"/>
                </a:lnTo>
                <a:lnTo>
                  <a:pt x="62347" y="47798"/>
                </a:lnTo>
                <a:lnTo>
                  <a:pt x="65054" y="62847"/>
                </a:lnTo>
                <a:lnTo>
                  <a:pt x="66872" y="76737"/>
                </a:lnTo>
                <a:lnTo>
                  <a:pt x="67307" y="88268"/>
                </a:lnTo>
                <a:lnTo>
                  <a:pt x="66865" y="92692"/>
                </a:lnTo>
                <a:lnTo>
                  <a:pt x="61692" y="103116"/>
                </a:lnTo>
                <a:lnTo>
                  <a:pt x="51224" y="114465"/>
                </a:lnTo>
                <a:lnTo>
                  <a:pt x="38044" y="125604"/>
                </a:lnTo>
                <a:lnTo>
                  <a:pt x="24737" y="135394"/>
                </a:lnTo>
                <a:lnTo>
                  <a:pt x="13886" y="142700"/>
                </a:lnTo>
                <a:lnTo>
                  <a:pt x="8076" y="146383"/>
                </a:lnTo>
                <a:lnTo>
                  <a:pt x="7703" y="146612"/>
                </a:lnTo>
                <a:lnTo>
                  <a:pt x="0" y="112111"/>
                </a:lnTo>
                <a:lnTo>
                  <a:pt x="30811" y="81882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26"/>
          <p:cNvSpPr/>
          <p:nvPr/>
        </p:nvSpPr>
        <p:spPr>
          <a:xfrm>
            <a:off x="7103160" y="3378240"/>
            <a:ext cx="47880" cy="92520"/>
          </a:xfrm>
          <a:custGeom>
            <a:avLst/>
            <a:gdLst/>
            <a:ahLst/>
            <a:rect l="l" t="t" r="r" b="b"/>
            <a:pathLst>
              <a:path w="48417" h="92797">
                <a:moveTo>
                  <a:pt x="0" y="2176"/>
                </a:moveTo>
                <a:lnTo>
                  <a:pt x="12015" y="0"/>
                </a:lnTo>
                <a:lnTo>
                  <a:pt x="23316" y="3747"/>
                </a:lnTo>
                <a:lnTo>
                  <a:pt x="31005" y="11561"/>
                </a:lnTo>
                <a:lnTo>
                  <a:pt x="35418" y="21728"/>
                </a:lnTo>
                <a:lnTo>
                  <a:pt x="39609" y="35834"/>
                </a:lnTo>
                <a:lnTo>
                  <a:pt x="43293" y="51331"/>
                </a:lnTo>
                <a:lnTo>
                  <a:pt x="46183" y="65668"/>
                </a:lnTo>
                <a:lnTo>
                  <a:pt x="47994" y="76294"/>
                </a:lnTo>
                <a:lnTo>
                  <a:pt x="48417" y="79527"/>
                </a:lnTo>
                <a:lnTo>
                  <a:pt x="43961" y="84355"/>
                </a:lnTo>
                <a:lnTo>
                  <a:pt x="31762" y="91753"/>
                </a:lnTo>
                <a:lnTo>
                  <a:pt x="19742" y="92797"/>
                </a:lnTo>
                <a:lnTo>
                  <a:pt x="0" y="2176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27"/>
          <p:cNvSpPr/>
          <p:nvPr/>
        </p:nvSpPr>
        <p:spPr>
          <a:xfrm>
            <a:off x="6941520" y="4023000"/>
            <a:ext cx="102960" cy="59400"/>
          </a:xfrm>
          <a:custGeom>
            <a:avLst/>
            <a:gdLst/>
            <a:ahLst/>
            <a:rect l="l" t="t" r="r" b="b"/>
            <a:pathLst>
              <a:path w="103213" h="59885">
                <a:moveTo>
                  <a:pt x="3983" y="2183"/>
                </a:moveTo>
                <a:lnTo>
                  <a:pt x="14407" y="0"/>
                </a:lnTo>
                <a:lnTo>
                  <a:pt x="28021" y="1513"/>
                </a:lnTo>
                <a:lnTo>
                  <a:pt x="42244" y="4878"/>
                </a:lnTo>
                <a:lnTo>
                  <a:pt x="54498" y="8250"/>
                </a:lnTo>
                <a:lnTo>
                  <a:pt x="62205" y="9784"/>
                </a:lnTo>
                <a:lnTo>
                  <a:pt x="73421" y="14306"/>
                </a:lnTo>
                <a:lnTo>
                  <a:pt x="85765" y="15876"/>
                </a:lnTo>
                <a:lnTo>
                  <a:pt x="98194" y="14186"/>
                </a:lnTo>
                <a:lnTo>
                  <a:pt x="100053" y="17365"/>
                </a:lnTo>
                <a:lnTo>
                  <a:pt x="103213" y="30335"/>
                </a:lnTo>
                <a:lnTo>
                  <a:pt x="102868" y="44496"/>
                </a:lnTo>
                <a:lnTo>
                  <a:pt x="98843" y="54318"/>
                </a:lnTo>
                <a:lnTo>
                  <a:pt x="93146" y="59885"/>
                </a:lnTo>
                <a:lnTo>
                  <a:pt x="83954" y="58914"/>
                </a:lnTo>
                <a:lnTo>
                  <a:pt x="76834" y="57425"/>
                </a:lnTo>
                <a:lnTo>
                  <a:pt x="74764" y="56931"/>
                </a:lnTo>
                <a:lnTo>
                  <a:pt x="66059" y="53527"/>
                </a:lnTo>
                <a:lnTo>
                  <a:pt x="54928" y="48413"/>
                </a:lnTo>
                <a:lnTo>
                  <a:pt x="41496" y="42827"/>
                </a:lnTo>
                <a:lnTo>
                  <a:pt x="25892" y="38006"/>
                </a:lnTo>
                <a:lnTo>
                  <a:pt x="17887" y="34930"/>
                </a:lnTo>
                <a:lnTo>
                  <a:pt x="7575" y="27836"/>
                </a:lnTo>
                <a:lnTo>
                  <a:pt x="340" y="18101"/>
                </a:lnTo>
                <a:lnTo>
                  <a:pt x="0" y="6807"/>
                </a:lnTo>
                <a:lnTo>
                  <a:pt x="3983" y="2183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28"/>
          <p:cNvSpPr/>
          <p:nvPr/>
        </p:nvSpPr>
        <p:spPr>
          <a:xfrm>
            <a:off x="6940800" y="4033080"/>
            <a:ext cx="102240" cy="49680"/>
          </a:xfrm>
          <a:custGeom>
            <a:avLst/>
            <a:gdLst/>
            <a:ahLst/>
            <a:rect l="l" t="t" r="r" b="b"/>
            <a:pathLst>
              <a:path w="102531" h="50100">
                <a:moveTo>
                  <a:pt x="4489" y="9777"/>
                </a:moveTo>
                <a:lnTo>
                  <a:pt x="15203" y="19116"/>
                </a:lnTo>
                <a:lnTo>
                  <a:pt x="26474" y="24143"/>
                </a:lnTo>
                <a:lnTo>
                  <a:pt x="31259" y="25364"/>
                </a:lnTo>
                <a:lnTo>
                  <a:pt x="46239" y="30440"/>
                </a:lnTo>
                <a:lnTo>
                  <a:pt x="59011" y="35980"/>
                </a:lnTo>
                <a:lnTo>
                  <a:pt x="69446" y="40762"/>
                </a:lnTo>
                <a:lnTo>
                  <a:pt x="77416" y="43562"/>
                </a:lnTo>
                <a:lnTo>
                  <a:pt x="78880" y="43939"/>
                </a:lnTo>
                <a:lnTo>
                  <a:pt x="91256" y="44022"/>
                </a:lnTo>
                <a:lnTo>
                  <a:pt x="102531" y="38837"/>
                </a:lnTo>
                <a:lnTo>
                  <a:pt x="101942" y="40947"/>
                </a:lnTo>
                <a:lnTo>
                  <a:pt x="100880" y="42895"/>
                </a:lnTo>
                <a:lnTo>
                  <a:pt x="99424" y="44533"/>
                </a:lnTo>
                <a:lnTo>
                  <a:pt x="93728" y="50100"/>
                </a:lnTo>
                <a:lnTo>
                  <a:pt x="84537" y="49129"/>
                </a:lnTo>
                <a:lnTo>
                  <a:pt x="77416" y="47640"/>
                </a:lnTo>
                <a:lnTo>
                  <a:pt x="75346" y="47146"/>
                </a:lnTo>
                <a:lnTo>
                  <a:pt x="66641" y="43742"/>
                </a:lnTo>
                <a:lnTo>
                  <a:pt x="55509" y="38628"/>
                </a:lnTo>
                <a:lnTo>
                  <a:pt x="42078" y="33042"/>
                </a:lnTo>
                <a:lnTo>
                  <a:pt x="26474" y="28221"/>
                </a:lnTo>
                <a:lnTo>
                  <a:pt x="23721" y="27417"/>
                </a:lnTo>
                <a:lnTo>
                  <a:pt x="12533" y="21478"/>
                </a:lnTo>
                <a:lnTo>
                  <a:pt x="2998" y="11858"/>
                </a:lnTo>
                <a:lnTo>
                  <a:pt x="0" y="0"/>
                </a:lnTo>
                <a:lnTo>
                  <a:pt x="4489" y="9777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29"/>
          <p:cNvSpPr/>
          <p:nvPr/>
        </p:nvSpPr>
        <p:spPr>
          <a:xfrm>
            <a:off x="7017840" y="3988800"/>
            <a:ext cx="102960" cy="59400"/>
          </a:xfrm>
          <a:custGeom>
            <a:avLst/>
            <a:gdLst/>
            <a:ahLst/>
            <a:rect l="l" t="t" r="r" b="b"/>
            <a:pathLst>
              <a:path w="103217" h="59913">
                <a:moveTo>
                  <a:pt x="4020" y="2172"/>
                </a:moveTo>
                <a:lnTo>
                  <a:pt x="14453" y="0"/>
                </a:lnTo>
                <a:lnTo>
                  <a:pt x="28060" y="1524"/>
                </a:lnTo>
                <a:lnTo>
                  <a:pt x="42269" y="4898"/>
                </a:lnTo>
                <a:lnTo>
                  <a:pt x="54508" y="8277"/>
                </a:lnTo>
                <a:lnTo>
                  <a:pt x="62205" y="9813"/>
                </a:lnTo>
                <a:lnTo>
                  <a:pt x="73429" y="14337"/>
                </a:lnTo>
                <a:lnTo>
                  <a:pt x="85773" y="15883"/>
                </a:lnTo>
                <a:lnTo>
                  <a:pt x="98194" y="14150"/>
                </a:lnTo>
                <a:lnTo>
                  <a:pt x="100075" y="17375"/>
                </a:lnTo>
                <a:lnTo>
                  <a:pt x="103217" y="30345"/>
                </a:lnTo>
                <a:lnTo>
                  <a:pt x="102865" y="44501"/>
                </a:lnTo>
                <a:lnTo>
                  <a:pt x="98843" y="54347"/>
                </a:lnTo>
                <a:lnTo>
                  <a:pt x="93145" y="59913"/>
                </a:lnTo>
                <a:lnTo>
                  <a:pt x="83954" y="58943"/>
                </a:lnTo>
                <a:lnTo>
                  <a:pt x="76834" y="57453"/>
                </a:lnTo>
                <a:lnTo>
                  <a:pt x="74763" y="56948"/>
                </a:lnTo>
                <a:lnTo>
                  <a:pt x="66046" y="53527"/>
                </a:lnTo>
                <a:lnTo>
                  <a:pt x="54901" y="48419"/>
                </a:lnTo>
                <a:lnTo>
                  <a:pt x="41469" y="42848"/>
                </a:lnTo>
                <a:lnTo>
                  <a:pt x="25892" y="38035"/>
                </a:lnTo>
                <a:lnTo>
                  <a:pt x="17887" y="34927"/>
                </a:lnTo>
                <a:lnTo>
                  <a:pt x="7576" y="27816"/>
                </a:lnTo>
                <a:lnTo>
                  <a:pt x="340" y="18092"/>
                </a:lnTo>
                <a:lnTo>
                  <a:pt x="0" y="6835"/>
                </a:lnTo>
                <a:lnTo>
                  <a:pt x="4020" y="2172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30"/>
          <p:cNvSpPr/>
          <p:nvPr/>
        </p:nvSpPr>
        <p:spPr>
          <a:xfrm>
            <a:off x="7017120" y="3998520"/>
            <a:ext cx="102240" cy="49680"/>
          </a:xfrm>
          <a:custGeom>
            <a:avLst/>
            <a:gdLst/>
            <a:ahLst/>
            <a:rect l="l" t="t" r="r" b="b"/>
            <a:pathLst>
              <a:path w="102531" h="50100">
                <a:moveTo>
                  <a:pt x="4469" y="9737"/>
                </a:moveTo>
                <a:lnTo>
                  <a:pt x="15189" y="19062"/>
                </a:lnTo>
                <a:lnTo>
                  <a:pt x="26474" y="24079"/>
                </a:lnTo>
                <a:lnTo>
                  <a:pt x="31248" y="25300"/>
                </a:lnTo>
                <a:lnTo>
                  <a:pt x="46211" y="30376"/>
                </a:lnTo>
                <a:lnTo>
                  <a:pt x="58989" y="35916"/>
                </a:lnTo>
                <a:lnTo>
                  <a:pt x="69438" y="40697"/>
                </a:lnTo>
                <a:lnTo>
                  <a:pt x="77416" y="43498"/>
                </a:lnTo>
                <a:lnTo>
                  <a:pt x="78886" y="43884"/>
                </a:lnTo>
                <a:lnTo>
                  <a:pt x="91255" y="44010"/>
                </a:lnTo>
                <a:lnTo>
                  <a:pt x="102531" y="38837"/>
                </a:lnTo>
                <a:lnTo>
                  <a:pt x="101942" y="40947"/>
                </a:lnTo>
                <a:lnTo>
                  <a:pt x="100880" y="42895"/>
                </a:lnTo>
                <a:lnTo>
                  <a:pt x="99424" y="44533"/>
                </a:lnTo>
                <a:lnTo>
                  <a:pt x="93728" y="50100"/>
                </a:lnTo>
                <a:lnTo>
                  <a:pt x="84537" y="49129"/>
                </a:lnTo>
                <a:lnTo>
                  <a:pt x="77416" y="47641"/>
                </a:lnTo>
                <a:lnTo>
                  <a:pt x="75345" y="47135"/>
                </a:lnTo>
                <a:lnTo>
                  <a:pt x="66629" y="43714"/>
                </a:lnTo>
                <a:lnTo>
                  <a:pt x="55483" y="38606"/>
                </a:lnTo>
                <a:lnTo>
                  <a:pt x="42051" y="33034"/>
                </a:lnTo>
                <a:lnTo>
                  <a:pt x="26474" y="28222"/>
                </a:lnTo>
                <a:lnTo>
                  <a:pt x="23721" y="27417"/>
                </a:lnTo>
                <a:lnTo>
                  <a:pt x="12532" y="21479"/>
                </a:lnTo>
                <a:lnTo>
                  <a:pt x="2998" y="11858"/>
                </a:lnTo>
                <a:lnTo>
                  <a:pt x="0" y="0"/>
                </a:lnTo>
                <a:lnTo>
                  <a:pt x="4469" y="9737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31"/>
          <p:cNvSpPr/>
          <p:nvPr/>
        </p:nvSpPr>
        <p:spPr>
          <a:xfrm>
            <a:off x="6968520" y="3607920"/>
            <a:ext cx="152280" cy="430920"/>
          </a:xfrm>
          <a:custGeom>
            <a:avLst/>
            <a:gdLst/>
            <a:ahLst/>
            <a:rect l="l" t="t" r="r" b="b"/>
            <a:pathLst>
              <a:path w="152611" h="431128">
                <a:moveTo>
                  <a:pt x="146603" y="88166"/>
                </a:moveTo>
                <a:lnTo>
                  <a:pt x="144778" y="101217"/>
                </a:lnTo>
                <a:lnTo>
                  <a:pt x="143299" y="114567"/>
                </a:lnTo>
                <a:lnTo>
                  <a:pt x="142404" y="128228"/>
                </a:lnTo>
                <a:lnTo>
                  <a:pt x="141744" y="143802"/>
                </a:lnTo>
                <a:lnTo>
                  <a:pt x="140841" y="161886"/>
                </a:lnTo>
                <a:lnTo>
                  <a:pt x="139899" y="178652"/>
                </a:lnTo>
                <a:lnTo>
                  <a:pt x="139008" y="193222"/>
                </a:lnTo>
                <a:lnTo>
                  <a:pt x="138258" y="204716"/>
                </a:lnTo>
                <a:lnTo>
                  <a:pt x="137742" y="212257"/>
                </a:lnTo>
                <a:lnTo>
                  <a:pt x="137549" y="214966"/>
                </a:lnTo>
                <a:lnTo>
                  <a:pt x="138160" y="216980"/>
                </a:lnTo>
                <a:lnTo>
                  <a:pt x="141533" y="229244"/>
                </a:lnTo>
                <a:lnTo>
                  <a:pt x="144359" y="241640"/>
                </a:lnTo>
                <a:lnTo>
                  <a:pt x="146636" y="254147"/>
                </a:lnTo>
                <a:lnTo>
                  <a:pt x="148360" y="266749"/>
                </a:lnTo>
                <a:lnTo>
                  <a:pt x="149534" y="281429"/>
                </a:lnTo>
                <a:lnTo>
                  <a:pt x="149896" y="296001"/>
                </a:lnTo>
                <a:lnTo>
                  <a:pt x="149863" y="312239"/>
                </a:lnTo>
                <a:lnTo>
                  <a:pt x="149530" y="329240"/>
                </a:lnTo>
                <a:lnTo>
                  <a:pt x="148990" y="346101"/>
                </a:lnTo>
                <a:lnTo>
                  <a:pt x="148338" y="361920"/>
                </a:lnTo>
                <a:lnTo>
                  <a:pt x="147667" y="375794"/>
                </a:lnTo>
                <a:lnTo>
                  <a:pt x="147071" y="386822"/>
                </a:lnTo>
                <a:lnTo>
                  <a:pt x="146645" y="394100"/>
                </a:lnTo>
                <a:lnTo>
                  <a:pt x="139101" y="398598"/>
                </a:lnTo>
                <a:lnTo>
                  <a:pt x="125232" y="399555"/>
                </a:lnTo>
                <a:lnTo>
                  <a:pt x="109652" y="395173"/>
                </a:lnTo>
                <a:lnTo>
                  <a:pt x="109392" y="392955"/>
                </a:lnTo>
                <a:lnTo>
                  <a:pt x="108567" y="385963"/>
                </a:lnTo>
                <a:lnTo>
                  <a:pt x="107277" y="375127"/>
                </a:lnTo>
                <a:lnTo>
                  <a:pt x="105623" y="361403"/>
                </a:lnTo>
                <a:lnTo>
                  <a:pt x="103707" y="345748"/>
                </a:lnTo>
                <a:lnTo>
                  <a:pt x="101633" y="329117"/>
                </a:lnTo>
                <a:lnTo>
                  <a:pt x="99501" y="312467"/>
                </a:lnTo>
                <a:lnTo>
                  <a:pt x="97415" y="296753"/>
                </a:lnTo>
                <a:lnTo>
                  <a:pt x="95476" y="282932"/>
                </a:lnTo>
                <a:lnTo>
                  <a:pt x="92993" y="266627"/>
                </a:lnTo>
                <a:lnTo>
                  <a:pt x="90473" y="251536"/>
                </a:lnTo>
                <a:lnTo>
                  <a:pt x="88124" y="238350"/>
                </a:lnTo>
                <a:lnTo>
                  <a:pt x="85992" y="226632"/>
                </a:lnTo>
                <a:lnTo>
                  <a:pt x="84124" y="215948"/>
                </a:lnTo>
                <a:lnTo>
                  <a:pt x="82566" y="205861"/>
                </a:lnTo>
                <a:lnTo>
                  <a:pt x="81364" y="195936"/>
                </a:lnTo>
                <a:lnTo>
                  <a:pt x="80595" y="187869"/>
                </a:lnTo>
                <a:lnTo>
                  <a:pt x="78689" y="170201"/>
                </a:lnTo>
                <a:lnTo>
                  <a:pt x="76841" y="154811"/>
                </a:lnTo>
                <a:lnTo>
                  <a:pt x="75444" y="143937"/>
                </a:lnTo>
                <a:lnTo>
                  <a:pt x="74891" y="139815"/>
                </a:lnTo>
                <a:lnTo>
                  <a:pt x="71720" y="180207"/>
                </a:lnTo>
                <a:lnTo>
                  <a:pt x="66800" y="261442"/>
                </a:lnTo>
                <a:lnTo>
                  <a:pt x="66996" y="261664"/>
                </a:lnTo>
                <a:lnTo>
                  <a:pt x="67790" y="268113"/>
                </a:lnTo>
                <a:lnTo>
                  <a:pt x="69002" y="291541"/>
                </a:lnTo>
                <a:lnTo>
                  <a:pt x="69254" y="299617"/>
                </a:lnTo>
                <a:lnTo>
                  <a:pt x="69539" y="312011"/>
                </a:lnTo>
                <a:lnTo>
                  <a:pt x="69816" y="326978"/>
                </a:lnTo>
                <a:lnTo>
                  <a:pt x="70082" y="343604"/>
                </a:lnTo>
                <a:lnTo>
                  <a:pt x="70329" y="360976"/>
                </a:lnTo>
                <a:lnTo>
                  <a:pt x="70554" y="378182"/>
                </a:lnTo>
                <a:lnTo>
                  <a:pt x="70749" y="394307"/>
                </a:lnTo>
                <a:lnTo>
                  <a:pt x="70911" y="408438"/>
                </a:lnTo>
                <a:lnTo>
                  <a:pt x="71033" y="419663"/>
                </a:lnTo>
                <a:lnTo>
                  <a:pt x="71110" y="427068"/>
                </a:lnTo>
                <a:lnTo>
                  <a:pt x="71137" y="429739"/>
                </a:lnTo>
                <a:lnTo>
                  <a:pt x="59354" y="431128"/>
                </a:lnTo>
                <a:lnTo>
                  <a:pt x="46915" y="429827"/>
                </a:lnTo>
                <a:lnTo>
                  <a:pt x="35018" y="425725"/>
                </a:lnTo>
                <a:lnTo>
                  <a:pt x="34720" y="423393"/>
                </a:lnTo>
                <a:lnTo>
                  <a:pt x="33839" y="416544"/>
                </a:lnTo>
                <a:lnTo>
                  <a:pt x="32469" y="406020"/>
                </a:lnTo>
                <a:lnTo>
                  <a:pt x="30708" y="392667"/>
                </a:lnTo>
                <a:lnTo>
                  <a:pt x="28653" y="377329"/>
                </a:lnTo>
                <a:lnTo>
                  <a:pt x="26401" y="360853"/>
                </a:lnTo>
                <a:lnTo>
                  <a:pt x="24047" y="344084"/>
                </a:lnTo>
                <a:lnTo>
                  <a:pt x="21689" y="327868"/>
                </a:lnTo>
                <a:lnTo>
                  <a:pt x="19423" y="313049"/>
                </a:lnTo>
                <a:lnTo>
                  <a:pt x="17347" y="300473"/>
                </a:lnTo>
                <a:lnTo>
                  <a:pt x="16780" y="297335"/>
                </a:lnTo>
                <a:lnTo>
                  <a:pt x="14749" y="284789"/>
                </a:lnTo>
                <a:lnTo>
                  <a:pt x="13088" y="272193"/>
                </a:lnTo>
                <a:lnTo>
                  <a:pt x="11795" y="259553"/>
                </a:lnTo>
                <a:lnTo>
                  <a:pt x="10874" y="246877"/>
                </a:lnTo>
                <a:lnTo>
                  <a:pt x="10517" y="241967"/>
                </a:lnTo>
                <a:lnTo>
                  <a:pt x="9989" y="233434"/>
                </a:lnTo>
                <a:lnTo>
                  <a:pt x="9351" y="222206"/>
                </a:lnTo>
                <a:lnTo>
                  <a:pt x="8622" y="208731"/>
                </a:lnTo>
                <a:lnTo>
                  <a:pt x="7824" y="193457"/>
                </a:lnTo>
                <a:lnTo>
                  <a:pt x="6975" y="176831"/>
                </a:lnTo>
                <a:lnTo>
                  <a:pt x="6096" y="159301"/>
                </a:lnTo>
                <a:lnTo>
                  <a:pt x="5206" y="141315"/>
                </a:lnTo>
                <a:lnTo>
                  <a:pt x="4325" y="123321"/>
                </a:lnTo>
                <a:lnTo>
                  <a:pt x="3474" y="105766"/>
                </a:lnTo>
                <a:lnTo>
                  <a:pt x="2671" y="89100"/>
                </a:lnTo>
                <a:lnTo>
                  <a:pt x="1938" y="73768"/>
                </a:lnTo>
                <a:lnTo>
                  <a:pt x="1293" y="60220"/>
                </a:lnTo>
                <a:lnTo>
                  <a:pt x="757" y="48903"/>
                </a:lnTo>
                <a:lnTo>
                  <a:pt x="349" y="40265"/>
                </a:lnTo>
                <a:lnTo>
                  <a:pt x="0" y="32818"/>
                </a:lnTo>
                <a:lnTo>
                  <a:pt x="147713" y="0"/>
                </a:lnTo>
                <a:lnTo>
                  <a:pt x="149095" y="4409"/>
                </a:lnTo>
                <a:lnTo>
                  <a:pt x="151507" y="15628"/>
                </a:lnTo>
                <a:lnTo>
                  <a:pt x="152600" y="27079"/>
                </a:lnTo>
                <a:lnTo>
                  <a:pt x="152611" y="38773"/>
                </a:lnTo>
                <a:lnTo>
                  <a:pt x="151779" y="50719"/>
                </a:lnTo>
                <a:lnTo>
                  <a:pt x="150342" y="62927"/>
                </a:lnTo>
                <a:lnTo>
                  <a:pt x="148537" y="75406"/>
                </a:lnTo>
                <a:lnTo>
                  <a:pt x="146603" y="88166"/>
                </a:lnTo>
                <a:close/>
              </a:path>
            </a:pathLst>
          </a:custGeom>
          <a:solidFill>
            <a:srgbClr val="e161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32"/>
          <p:cNvSpPr/>
          <p:nvPr/>
        </p:nvSpPr>
        <p:spPr>
          <a:xfrm>
            <a:off x="6990840" y="3254760"/>
            <a:ext cx="110520" cy="176760"/>
          </a:xfrm>
          <a:custGeom>
            <a:avLst/>
            <a:gdLst/>
            <a:ahLst/>
            <a:rect l="l" t="t" r="r" b="b"/>
            <a:pathLst>
              <a:path w="110787" h="177035">
                <a:moveTo>
                  <a:pt x="1023" y="65664"/>
                </a:moveTo>
                <a:lnTo>
                  <a:pt x="2935" y="54127"/>
                </a:lnTo>
                <a:lnTo>
                  <a:pt x="4933" y="44728"/>
                </a:lnTo>
                <a:lnTo>
                  <a:pt x="8565" y="32667"/>
                </a:lnTo>
                <a:lnTo>
                  <a:pt x="14911" y="20915"/>
                </a:lnTo>
                <a:lnTo>
                  <a:pt x="23473" y="11315"/>
                </a:lnTo>
                <a:lnTo>
                  <a:pt x="34020" y="4324"/>
                </a:lnTo>
                <a:lnTo>
                  <a:pt x="46321" y="400"/>
                </a:lnTo>
                <a:lnTo>
                  <a:pt x="60147" y="0"/>
                </a:lnTo>
                <a:lnTo>
                  <a:pt x="62540" y="301"/>
                </a:lnTo>
                <a:lnTo>
                  <a:pt x="75844" y="4169"/>
                </a:lnTo>
                <a:lnTo>
                  <a:pt x="86773" y="11153"/>
                </a:lnTo>
                <a:lnTo>
                  <a:pt x="95181" y="20750"/>
                </a:lnTo>
                <a:lnTo>
                  <a:pt x="100924" y="32459"/>
                </a:lnTo>
                <a:lnTo>
                  <a:pt x="103859" y="45775"/>
                </a:lnTo>
                <a:lnTo>
                  <a:pt x="103840" y="60197"/>
                </a:lnTo>
                <a:lnTo>
                  <a:pt x="102529" y="69567"/>
                </a:lnTo>
                <a:lnTo>
                  <a:pt x="99028" y="82485"/>
                </a:lnTo>
                <a:lnTo>
                  <a:pt x="92934" y="93446"/>
                </a:lnTo>
                <a:lnTo>
                  <a:pt x="83385" y="101949"/>
                </a:lnTo>
                <a:lnTo>
                  <a:pt x="82220" y="105444"/>
                </a:lnTo>
                <a:lnTo>
                  <a:pt x="80926" y="108745"/>
                </a:lnTo>
                <a:lnTo>
                  <a:pt x="81462" y="114635"/>
                </a:lnTo>
                <a:lnTo>
                  <a:pt x="82330" y="120493"/>
                </a:lnTo>
                <a:lnTo>
                  <a:pt x="83515" y="126287"/>
                </a:lnTo>
                <a:lnTo>
                  <a:pt x="85133" y="129782"/>
                </a:lnTo>
                <a:lnTo>
                  <a:pt x="93289" y="126869"/>
                </a:lnTo>
                <a:lnTo>
                  <a:pt x="104552" y="126287"/>
                </a:lnTo>
                <a:lnTo>
                  <a:pt x="108153" y="127650"/>
                </a:lnTo>
                <a:lnTo>
                  <a:pt x="110787" y="138276"/>
                </a:lnTo>
                <a:lnTo>
                  <a:pt x="106753" y="153602"/>
                </a:lnTo>
                <a:lnTo>
                  <a:pt x="101094" y="161038"/>
                </a:lnTo>
                <a:lnTo>
                  <a:pt x="90614" y="168624"/>
                </a:lnTo>
                <a:lnTo>
                  <a:pt x="77558" y="174255"/>
                </a:lnTo>
                <a:lnTo>
                  <a:pt x="63643" y="177035"/>
                </a:lnTo>
                <a:lnTo>
                  <a:pt x="55207" y="176706"/>
                </a:lnTo>
                <a:lnTo>
                  <a:pt x="42923" y="173630"/>
                </a:lnTo>
                <a:lnTo>
                  <a:pt x="32741" y="168645"/>
                </a:lnTo>
                <a:lnTo>
                  <a:pt x="27389" y="163031"/>
                </a:lnTo>
                <a:lnTo>
                  <a:pt x="29595" y="158069"/>
                </a:lnTo>
                <a:lnTo>
                  <a:pt x="40405" y="151467"/>
                </a:lnTo>
                <a:lnTo>
                  <a:pt x="40793" y="148618"/>
                </a:lnTo>
                <a:lnTo>
                  <a:pt x="39757" y="143181"/>
                </a:lnTo>
                <a:lnTo>
                  <a:pt x="38721" y="137744"/>
                </a:lnTo>
                <a:lnTo>
                  <a:pt x="37233" y="129329"/>
                </a:lnTo>
                <a:lnTo>
                  <a:pt x="31640" y="130190"/>
                </a:lnTo>
                <a:lnTo>
                  <a:pt x="25996" y="130688"/>
                </a:lnTo>
                <a:lnTo>
                  <a:pt x="20338" y="130817"/>
                </a:lnTo>
                <a:lnTo>
                  <a:pt x="17965" y="129613"/>
                </a:lnTo>
                <a:lnTo>
                  <a:pt x="10588" y="120794"/>
                </a:lnTo>
                <a:lnTo>
                  <a:pt x="4027" y="106415"/>
                </a:lnTo>
                <a:lnTo>
                  <a:pt x="669" y="92262"/>
                </a:lnTo>
                <a:lnTo>
                  <a:pt x="0" y="78616"/>
                </a:lnTo>
                <a:lnTo>
                  <a:pt x="1023" y="65664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33"/>
          <p:cNvSpPr/>
          <p:nvPr/>
        </p:nvSpPr>
        <p:spPr>
          <a:xfrm>
            <a:off x="6967440" y="3380040"/>
            <a:ext cx="169920" cy="281880"/>
          </a:xfrm>
          <a:custGeom>
            <a:avLst/>
            <a:gdLst/>
            <a:ahLst/>
            <a:rect l="l" t="t" r="r" b="b"/>
            <a:pathLst>
              <a:path w="170440" h="282092">
                <a:moveTo>
                  <a:pt x="0" y="214779"/>
                </a:moveTo>
                <a:lnTo>
                  <a:pt x="36" y="200208"/>
                </a:lnTo>
                <a:lnTo>
                  <a:pt x="165" y="184845"/>
                </a:lnTo>
                <a:lnTo>
                  <a:pt x="386" y="169099"/>
                </a:lnTo>
                <a:lnTo>
                  <a:pt x="699" y="153377"/>
                </a:lnTo>
                <a:lnTo>
                  <a:pt x="1102" y="138086"/>
                </a:lnTo>
                <a:lnTo>
                  <a:pt x="1596" y="123633"/>
                </a:lnTo>
                <a:lnTo>
                  <a:pt x="1885" y="117299"/>
                </a:lnTo>
                <a:lnTo>
                  <a:pt x="3189" y="98953"/>
                </a:lnTo>
                <a:lnTo>
                  <a:pt x="5155" y="83207"/>
                </a:lnTo>
                <a:lnTo>
                  <a:pt x="7882" y="70049"/>
                </a:lnTo>
                <a:lnTo>
                  <a:pt x="11467" y="59464"/>
                </a:lnTo>
                <a:lnTo>
                  <a:pt x="16006" y="51438"/>
                </a:lnTo>
                <a:lnTo>
                  <a:pt x="21597" y="45958"/>
                </a:lnTo>
                <a:lnTo>
                  <a:pt x="28661" y="41915"/>
                </a:lnTo>
                <a:lnTo>
                  <a:pt x="39837" y="35872"/>
                </a:lnTo>
                <a:lnTo>
                  <a:pt x="51186" y="30163"/>
                </a:lnTo>
                <a:lnTo>
                  <a:pt x="62701" y="24791"/>
                </a:lnTo>
                <a:lnTo>
                  <a:pt x="62749" y="24949"/>
                </a:lnTo>
                <a:lnTo>
                  <a:pt x="67150" y="28566"/>
                </a:lnTo>
                <a:lnTo>
                  <a:pt x="85744" y="26733"/>
                </a:lnTo>
                <a:lnTo>
                  <a:pt x="88732" y="25737"/>
                </a:lnTo>
                <a:lnTo>
                  <a:pt x="103682" y="18496"/>
                </a:lnTo>
                <a:lnTo>
                  <a:pt x="111189" y="10552"/>
                </a:lnTo>
                <a:lnTo>
                  <a:pt x="111636" y="2783"/>
                </a:lnTo>
                <a:lnTo>
                  <a:pt x="113990" y="2431"/>
                </a:lnTo>
                <a:lnTo>
                  <a:pt x="126603" y="913"/>
                </a:lnTo>
                <a:lnTo>
                  <a:pt x="139275" y="0"/>
                </a:lnTo>
                <a:lnTo>
                  <a:pt x="145318" y="309"/>
                </a:lnTo>
                <a:lnTo>
                  <a:pt x="154104" y="4188"/>
                </a:lnTo>
                <a:lnTo>
                  <a:pt x="161470" y="14881"/>
                </a:lnTo>
                <a:lnTo>
                  <a:pt x="167497" y="35407"/>
                </a:lnTo>
                <a:lnTo>
                  <a:pt x="169122" y="44665"/>
                </a:lnTo>
                <a:lnTo>
                  <a:pt x="170244" y="55497"/>
                </a:lnTo>
                <a:lnTo>
                  <a:pt x="170440" y="65963"/>
                </a:lnTo>
                <a:lnTo>
                  <a:pt x="169767" y="76379"/>
                </a:lnTo>
                <a:lnTo>
                  <a:pt x="168278" y="87064"/>
                </a:lnTo>
                <a:lnTo>
                  <a:pt x="166030" y="98333"/>
                </a:lnTo>
                <a:lnTo>
                  <a:pt x="163076" y="110506"/>
                </a:lnTo>
                <a:lnTo>
                  <a:pt x="159473" y="123898"/>
                </a:lnTo>
                <a:lnTo>
                  <a:pt x="155276" y="138827"/>
                </a:lnTo>
                <a:lnTo>
                  <a:pt x="150539" y="155609"/>
                </a:lnTo>
                <a:lnTo>
                  <a:pt x="150212" y="156790"/>
                </a:lnTo>
                <a:lnTo>
                  <a:pt x="147791" y="167815"/>
                </a:lnTo>
                <a:lnTo>
                  <a:pt x="146859" y="177500"/>
                </a:lnTo>
                <a:lnTo>
                  <a:pt x="146960" y="187303"/>
                </a:lnTo>
                <a:lnTo>
                  <a:pt x="147640" y="198681"/>
                </a:lnTo>
                <a:lnTo>
                  <a:pt x="148445" y="213091"/>
                </a:lnTo>
                <a:lnTo>
                  <a:pt x="148920" y="231990"/>
                </a:lnTo>
                <a:lnTo>
                  <a:pt x="140015" y="242538"/>
                </a:lnTo>
                <a:lnTo>
                  <a:pt x="130482" y="250403"/>
                </a:lnTo>
                <a:lnTo>
                  <a:pt x="119075" y="258051"/>
                </a:lnTo>
                <a:lnTo>
                  <a:pt x="106403" y="265168"/>
                </a:lnTo>
                <a:lnTo>
                  <a:pt x="93071" y="271442"/>
                </a:lnTo>
                <a:lnTo>
                  <a:pt x="79687" y="276563"/>
                </a:lnTo>
                <a:lnTo>
                  <a:pt x="66859" y="280216"/>
                </a:lnTo>
                <a:lnTo>
                  <a:pt x="55192" y="282092"/>
                </a:lnTo>
                <a:lnTo>
                  <a:pt x="41741" y="281560"/>
                </a:lnTo>
                <a:lnTo>
                  <a:pt x="25431" y="276772"/>
                </a:lnTo>
                <a:lnTo>
                  <a:pt x="12583" y="269852"/>
                </a:lnTo>
                <a:lnTo>
                  <a:pt x="4164" y="263628"/>
                </a:lnTo>
                <a:lnTo>
                  <a:pt x="794" y="257018"/>
                </a:lnTo>
                <a:lnTo>
                  <a:pt x="453" y="249680"/>
                </a:lnTo>
                <a:lnTo>
                  <a:pt x="208" y="239923"/>
                </a:lnTo>
                <a:lnTo>
                  <a:pt x="57" y="228154"/>
                </a:lnTo>
                <a:lnTo>
                  <a:pt x="0" y="214779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34"/>
          <p:cNvSpPr/>
          <p:nvPr/>
        </p:nvSpPr>
        <p:spPr>
          <a:xfrm>
            <a:off x="6800040" y="3416040"/>
            <a:ext cx="216720" cy="167760"/>
          </a:xfrm>
          <a:custGeom>
            <a:avLst/>
            <a:gdLst/>
            <a:ahLst/>
            <a:rect l="l" t="t" r="r" b="b"/>
            <a:pathLst>
              <a:path w="216955" h="168092">
                <a:moveTo>
                  <a:pt x="27095" y="86784"/>
                </a:moveTo>
                <a:lnTo>
                  <a:pt x="24014" y="80816"/>
                </a:lnTo>
                <a:lnTo>
                  <a:pt x="21289" y="76130"/>
                </a:lnTo>
                <a:lnTo>
                  <a:pt x="19943" y="70764"/>
                </a:lnTo>
                <a:lnTo>
                  <a:pt x="20131" y="65345"/>
                </a:lnTo>
                <a:lnTo>
                  <a:pt x="20131" y="62562"/>
                </a:lnTo>
                <a:lnTo>
                  <a:pt x="24338" y="59196"/>
                </a:lnTo>
                <a:lnTo>
                  <a:pt x="28027" y="64569"/>
                </a:lnTo>
                <a:lnTo>
                  <a:pt x="31685" y="71864"/>
                </a:lnTo>
                <a:lnTo>
                  <a:pt x="36184" y="78706"/>
                </a:lnTo>
                <a:lnTo>
                  <a:pt x="41426" y="84959"/>
                </a:lnTo>
                <a:lnTo>
                  <a:pt x="47123" y="90849"/>
                </a:lnTo>
                <a:lnTo>
                  <a:pt x="51912" y="94280"/>
                </a:lnTo>
                <a:lnTo>
                  <a:pt x="52042" y="92596"/>
                </a:lnTo>
                <a:lnTo>
                  <a:pt x="52172" y="90914"/>
                </a:lnTo>
                <a:lnTo>
                  <a:pt x="48612" y="87742"/>
                </a:lnTo>
                <a:lnTo>
                  <a:pt x="46605" y="80880"/>
                </a:lnTo>
                <a:lnTo>
                  <a:pt x="44598" y="74019"/>
                </a:lnTo>
                <a:lnTo>
                  <a:pt x="46605" y="66770"/>
                </a:lnTo>
                <a:lnTo>
                  <a:pt x="50424" y="65928"/>
                </a:lnTo>
                <a:lnTo>
                  <a:pt x="54244" y="65086"/>
                </a:lnTo>
                <a:lnTo>
                  <a:pt x="53466" y="65345"/>
                </a:lnTo>
                <a:lnTo>
                  <a:pt x="56508" y="71818"/>
                </a:lnTo>
                <a:lnTo>
                  <a:pt x="60716" y="78408"/>
                </a:lnTo>
                <a:lnTo>
                  <a:pt x="64496" y="85263"/>
                </a:lnTo>
                <a:lnTo>
                  <a:pt x="67836" y="92338"/>
                </a:lnTo>
                <a:lnTo>
                  <a:pt x="69759" y="98973"/>
                </a:lnTo>
                <a:lnTo>
                  <a:pt x="73267" y="105037"/>
                </a:lnTo>
                <a:lnTo>
                  <a:pt x="78064" y="110009"/>
                </a:lnTo>
                <a:lnTo>
                  <a:pt x="84642" y="115167"/>
                </a:lnTo>
                <a:lnTo>
                  <a:pt x="94708" y="120489"/>
                </a:lnTo>
                <a:lnTo>
                  <a:pt x="108574" y="125722"/>
                </a:lnTo>
                <a:lnTo>
                  <a:pt x="121368" y="129363"/>
                </a:lnTo>
                <a:lnTo>
                  <a:pt x="137166" y="130338"/>
                </a:lnTo>
                <a:lnTo>
                  <a:pt x="147015" y="124958"/>
                </a:lnTo>
                <a:lnTo>
                  <a:pt x="152637" y="115841"/>
                </a:lnTo>
                <a:lnTo>
                  <a:pt x="155415" y="106967"/>
                </a:lnTo>
                <a:lnTo>
                  <a:pt x="158933" y="92199"/>
                </a:lnTo>
                <a:lnTo>
                  <a:pt x="162027" y="78078"/>
                </a:lnTo>
                <a:lnTo>
                  <a:pt x="164823" y="64787"/>
                </a:lnTo>
                <a:lnTo>
                  <a:pt x="167449" y="52510"/>
                </a:lnTo>
                <a:lnTo>
                  <a:pt x="170032" y="41429"/>
                </a:lnTo>
                <a:lnTo>
                  <a:pt x="172698" y="31729"/>
                </a:lnTo>
                <a:lnTo>
                  <a:pt x="180746" y="13280"/>
                </a:lnTo>
                <a:lnTo>
                  <a:pt x="188837" y="5132"/>
                </a:lnTo>
                <a:lnTo>
                  <a:pt x="198007" y="745"/>
                </a:lnTo>
                <a:lnTo>
                  <a:pt x="206667" y="0"/>
                </a:lnTo>
                <a:lnTo>
                  <a:pt x="213410" y="5339"/>
                </a:lnTo>
                <a:lnTo>
                  <a:pt x="216955" y="16954"/>
                </a:lnTo>
                <a:lnTo>
                  <a:pt x="216325" y="33110"/>
                </a:lnTo>
                <a:lnTo>
                  <a:pt x="214199" y="45652"/>
                </a:lnTo>
                <a:lnTo>
                  <a:pt x="211776" y="58135"/>
                </a:lnTo>
                <a:lnTo>
                  <a:pt x="209059" y="70554"/>
                </a:lnTo>
                <a:lnTo>
                  <a:pt x="206048" y="82904"/>
                </a:lnTo>
                <a:lnTo>
                  <a:pt x="202744" y="95180"/>
                </a:lnTo>
                <a:lnTo>
                  <a:pt x="199150" y="107377"/>
                </a:lnTo>
                <a:lnTo>
                  <a:pt x="195266" y="119490"/>
                </a:lnTo>
                <a:lnTo>
                  <a:pt x="189578" y="135370"/>
                </a:lnTo>
                <a:lnTo>
                  <a:pt x="183487" y="147572"/>
                </a:lnTo>
                <a:lnTo>
                  <a:pt x="175323" y="158249"/>
                </a:lnTo>
                <a:lnTo>
                  <a:pt x="164602" y="165154"/>
                </a:lnTo>
                <a:lnTo>
                  <a:pt x="154442" y="167709"/>
                </a:lnTo>
                <a:lnTo>
                  <a:pt x="142455" y="168092"/>
                </a:lnTo>
                <a:lnTo>
                  <a:pt x="128490" y="166490"/>
                </a:lnTo>
                <a:lnTo>
                  <a:pt x="112395" y="163091"/>
                </a:lnTo>
                <a:lnTo>
                  <a:pt x="102573" y="160007"/>
                </a:lnTo>
                <a:lnTo>
                  <a:pt x="92490" y="155755"/>
                </a:lnTo>
                <a:lnTo>
                  <a:pt x="80620" y="150196"/>
                </a:lnTo>
                <a:lnTo>
                  <a:pt x="66242" y="143391"/>
                </a:lnTo>
                <a:lnTo>
                  <a:pt x="61817" y="141338"/>
                </a:lnTo>
                <a:lnTo>
                  <a:pt x="52370" y="137109"/>
                </a:lnTo>
                <a:lnTo>
                  <a:pt x="38842" y="130937"/>
                </a:lnTo>
                <a:lnTo>
                  <a:pt x="27133" y="124568"/>
                </a:lnTo>
                <a:lnTo>
                  <a:pt x="16986" y="116795"/>
                </a:lnTo>
                <a:lnTo>
                  <a:pt x="8120" y="107544"/>
                </a:lnTo>
                <a:lnTo>
                  <a:pt x="711" y="97128"/>
                </a:lnTo>
                <a:lnTo>
                  <a:pt x="0" y="92791"/>
                </a:lnTo>
                <a:lnTo>
                  <a:pt x="1294" y="90720"/>
                </a:lnTo>
                <a:lnTo>
                  <a:pt x="2589" y="88648"/>
                </a:lnTo>
                <a:lnTo>
                  <a:pt x="5825" y="88648"/>
                </a:lnTo>
                <a:lnTo>
                  <a:pt x="9191" y="92532"/>
                </a:lnTo>
                <a:lnTo>
                  <a:pt x="14143" y="99069"/>
                </a:lnTo>
                <a:lnTo>
                  <a:pt x="20215" y="104682"/>
                </a:lnTo>
                <a:lnTo>
                  <a:pt x="27121" y="109103"/>
                </a:lnTo>
                <a:lnTo>
                  <a:pt x="19224" y="100947"/>
                </a:lnTo>
                <a:lnTo>
                  <a:pt x="15017" y="95703"/>
                </a:lnTo>
                <a:lnTo>
                  <a:pt x="11198" y="91011"/>
                </a:lnTo>
                <a:lnTo>
                  <a:pt x="8019" y="85833"/>
                </a:lnTo>
                <a:lnTo>
                  <a:pt x="5566" y="80298"/>
                </a:lnTo>
                <a:lnTo>
                  <a:pt x="3301" y="74926"/>
                </a:lnTo>
                <a:lnTo>
                  <a:pt x="7962" y="67352"/>
                </a:lnTo>
                <a:lnTo>
                  <a:pt x="11457" y="71430"/>
                </a:lnTo>
                <a:lnTo>
                  <a:pt x="14952" y="75508"/>
                </a:lnTo>
                <a:lnTo>
                  <a:pt x="16699" y="79198"/>
                </a:lnTo>
                <a:lnTo>
                  <a:pt x="23108" y="86900"/>
                </a:lnTo>
                <a:lnTo>
                  <a:pt x="26500" y="91011"/>
                </a:lnTo>
                <a:lnTo>
                  <a:pt x="30364" y="94707"/>
                </a:lnTo>
                <a:lnTo>
                  <a:pt x="34630" y="97905"/>
                </a:lnTo>
                <a:lnTo>
                  <a:pt x="30643" y="92500"/>
                </a:lnTo>
                <a:lnTo>
                  <a:pt x="27095" y="86784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35"/>
          <p:cNvSpPr/>
          <p:nvPr/>
        </p:nvSpPr>
        <p:spPr>
          <a:xfrm>
            <a:off x="6959160" y="3412440"/>
            <a:ext cx="65160" cy="94680"/>
          </a:xfrm>
          <a:custGeom>
            <a:avLst/>
            <a:gdLst/>
            <a:ahLst/>
            <a:rect l="l" t="t" r="r" b="b"/>
            <a:pathLst>
              <a:path w="65691" h="94909">
                <a:moveTo>
                  <a:pt x="48158" y="0"/>
                </a:moveTo>
                <a:lnTo>
                  <a:pt x="49789" y="295"/>
                </a:lnTo>
                <a:lnTo>
                  <a:pt x="60412" y="6638"/>
                </a:lnTo>
                <a:lnTo>
                  <a:pt x="65133" y="17921"/>
                </a:lnTo>
                <a:lnTo>
                  <a:pt x="65691" y="31710"/>
                </a:lnTo>
                <a:lnTo>
                  <a:pt x="63822" y="45569"/>
                </a:lnTo>
                <a:lnTo>
                  <a:pt x="62075" y="54544"/>
                </a:lnTo>
                <a:lnTo>
                  <a:pt x="58754" y="71102"/>
                </a:lnTo>
                <a:lnTo>
                  <a:pt x="56023" y="84435"/>
                </a:lnTo>
                <a:lnTo>
                  <a:pt x="54889" y="89909"/>
                </a:lnTo>
                <a:lnTo>
                  <a:pt x="46410" y="94909"/>
                </a:lnTo>
                <a:lnTo>
                  <a:pt x="27833" y="94634"/>
                </a:lnTo>
                <a:lnTo>
                  <a:pt x="19954" y="92196"/>
                </a:lnTo>
                <a:lnTo>
                  <a:pt x="8848" y="85626"/>
                </a:lnTo>
                <a:lnTo>
                  <a:pt x="0" y="76121"/>
                </a:lnTo>
                <a:lnTo>
                  <a:pt x="576" y="73796"/>
                </a:lnTo>
                <a:lnTo>
                  <a:pt x="3011" y="64282"/>
                </a:lnTo>
                <a:lnTo>
                  <a:pt x="7065" y="49140"/>
                </a:lnTo>
                <a:lnTo>
                  <a:pt x="12427" y="30228"/>
                </a:lnTo>
                <a:lnTo>
                  <a:pt x="18453" y="15134"/>
                </a:lnTo>
                <a:lnTo>
                  <a:pt x="26548" y="4993"/>
                </a:lnTo>
                <a:lnTo>
                  <a:pt x="36430" y="207"/>
                </a:lnTo>
                <a:lnTo>
                  <a:pt x="48158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36"/>
          <p:cNvSpPr/>
          <p:nvPr/>
        </p:nvSpPr>
        <p:spPr>
          <a:xfrm>
            <a:off x="6990840" y="3246840"/>
            <a:ext cx="106560" cy="118080"/>
          </a:xfrm>
          <a:custGeom>
            <a:avLst/>
            <a:gdLst/>
            <a:ahLst/>
            <a:rect l="l" t="t" r="r" b="b"/>
            <a:pathLst>
              <a:path w="106930" h="118305">
                <a:moveTo>
                  <a:pt x="3054" y="17091"/>
                </a:moveTo>
                <a:lnTo>
                  <a:pt x="10951" y="9146"/>
                </a:lnTo>
                <a:lnTo>
                  <a:pt x="25209" y="2982"/>
                </a:lnTo>
                <a:lnTo>
                  <a:pt x="36504" y="683"/>
                </a:lnTo>
                <a:lnTo>
                  <a:pt x="52454" y="0"/>
                </a:lnTo>
                <a:lnTo>
                  <a:pt x="66633" y="2463"/>
                </a:lnTo>
                <a:lnTo>
                  <a:pt x="78910" y="7615"/>
                </a:lnTo>
                <a:lnTo>
                  <a:pt x="89154" y="14998"/>
                </a:lnTo>
                <a:lnTo>
                  <a:pt x="97234" y="24153"/>
                </a:lnTo>
                <a:lnTo>
                  <a:pt x="103017" y="34622"/>
                </a:lnTo>
                <a:lnTo>
                  <a:pt x="106375" y="45947"/>
                </a:lnTo>
                <a:lnTo>
                  <a:pt x="106930" y="49813"/>
                </a:lnTo>
                <a:lnTo>
                  <a:pt x="106812" y="63859"/>
                </a:lnTo>
                <a:lnTo>
                  <a:pt x="103959" y="77547"/>
                </a:lnTo>
                <a:lnTo>
                  <a:pt x="99114" y="90328"/>
                </a:lnTo>
                <a:lnTo>
                  <a:pt x="93018" y="101650"/>
                </a:lnTo>
                <a:lnTo>
                  <a:pt x="86414" y="110962"/>
                </a:lnTo>
                <a:lnTo>
                  <a:pt x="81038" y="116808"/>
                </a:lnTo>
                <a:lnTo>
                  <a:pt x="68566" y="118305"/>
                </a:lnTo>
                <a:lnTo>
                  <a:pt x="56206" y="116650"/>
                </a:lnTo>
                <a:lnTo>
                  <a:pt x="45566" y="112471"/>
                </a:lnTo>
                <a:lnTo>
                  <a:pt x="44918" y="105047"/>
                </a:lnTo>
                <a:lnTo>
                  <a:pt x="44660" y="97590"/>
                </a:lnTo>
                <a:lnTo>
                  <a:pt x="44789" y="90140"/>
                </a:lnTo>
                <a:lnTo>
                  <a:pt x="45704" y="87837"/>
                </a:lnTo>
                <a:lnTo>
                  <a:pt x="47326" y="81902"/>
                </a:lnTo>
                <a:lnTo>
                  <a:pt x="47967" y="73789"/>
                </a:lnTo>
                <a:lnTo>
                  <a:pt x="45942" y="64956"/>
                </a:lnTo>
                <a:lnTo>
                  <a:pt x="39564" y="56860"/>
                </a:lnTo>
                <a:lnTo>
                  <a:pt x="27147" y="50957"/>
                </a:lnTo>
                <a:lnTo>
                  <a:pt x="7005" y="48704"/>
                </a:lnTo>
                <a:lnTo>
                  <a:pt x="5821" y="48713"/>
                </a:lnTo>
                <a:lnTo>
                  <a:pt x="4698" y="46785"/>
                </a:lnTo>
                <a:lnTo>
                  <a:pt x="2341" y="41664"/>
                </a:lnTo>
                <a:lnTo>
                  <a:pt x="268" y="34345"/>
                </a:lnTo>
                <a:lnTo>
                  <a:pt x="0" y="25822"/>
                </a:lnTo>
                <a:lnTo>
                  <a:pt x="3054" y="17091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37"/>
          <p:cNvSpPr/>
          <p:nvPr/>
        </p:nvSpPr>
        <p:spPr>
          <a:xfrm>
            <a:off x="5581800" y="1163520"/>
            <a:ext cx="205560" cy="118440"/>
          </a:xfrm>
          <a:custGeom>
            <a:avLst/>
            <a:gdLst/>
            <a:ahLst/>
            <a:rect l="l" t="t" r="r" b="b"/>
            <a:pathLst>
              <a:path w="206048" h="118781">
                <a:moveTo>
                  <a:pt x="130669" y="118781"/>
                </a:moveTo>
                <a:lnTo>
                  <a:pt x="0" y="43177"/>
                </a:lnTo>
                <a:lnTo>
                  <a:pt x="73311" y="779"/>
                </a:lnTo>
                <a:lnTo>
                  <a:pt x="74603" y="0"/>
                </a:lnTo>
                <a:lnTo>
                  <a:pt x="76217" y="0"/>
                </a:lnTo>
                <a:lnTo>
                  <a:pt x="77509" y="779"/>
                </a:lnTo>
                <a:lnTo>
                  <a:pt x="206048" y="75153"/>
                </a:lnTo>
                <a:lnTo>
                  <a:pt x="130669" y="11878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38"/>
          <p:cNvSpPr/>
          <p:nvPr/>
        </p:nvSpPr>
        <p:spPr>
          <a:xfrm>
            <a:off x="5677920" y="1193040"/>
            <a:ext cx="53280" cy="30600"/>
          </a:xfrm>
          <a:custGeom>
            <a:avLst/>
            <a:gdLst/>
            <a:ahLst/>
            <a:rect l="l" t="t" r="r" b="b"/>
            <a:pathLst>
              <a:path w="53805" h="31134">
                <a:moveTo>
                  <a:pt x="53805" y="19872"/>
                </a:moveTo>
                <a:lnTo>
                  <a:pt x="34426" y="31134"/>
                </a:lnTo>
                <a:lnTo>
                  <a:pt x="0" y="11197"/>
                </a:lnTo>
                <a:lnTo>
                  <a:pt x="19377" y="0"/>
                </a:lnTo>
                <a:lnTo>
                  <a:pt x="53805" y="19872"/>
                </a:lnTo>
                <a:close/>
              </a:path>
            </a:pathLst>
          </a:custGeom>
          <a:solidFill>
            <a:srgbClr val="000000">
              <a:alpha val="1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39"/>
          <p:cNvSpPr/>
          <p:nvPr/>
        </p:nvSpPr>
        <p:spPr>
          <a:xfrm>
            <a:off x="5581800" y="1206720"/>
            <a:ext cx="205920" cy="80280"/>
          </a:xfrm>
          <a:custGeom>
            <a:avLst/>
            <a:gdLst/>
            <a:ahLst/>
            <a:rect l="l" t="t" r="r" b="b"/>
            <a:pathLst>
              <a:path w="206176" h="80710">
                <a:moveTo>
                  <a:pt x="204845" y="38662"/>
                </a:moveTo>
                <a:lnTo>
                  <a:pt x="202669" y="39938"/>
                </a:lnTo>
                <a:lnTo>
                  <a:pt x="134331" y="79423"/>
                </a:lnTo>
                <a:lnTo>
                  <a:pt x="132160" y="80710"/>
                </a:lnTo>
                <a:lnTo>
                  <a:pt x="129460" y="80710"/>
                </a:lnTo>
                <a:lnTo>
                  <a:pt x="127291" y="79423"/>
                </a:lnTo>
                <a:lnTo>
                  <a:pt x="3662" y="8220"/>
                </a:lnTo>
                <a:lnTo>
                  <a:pt x="1370" y="6895"/>
                </a:lnTo>
                <a:lnTo>
                  <a:pt x="0" y="4400"/>
                </a:lnTo>
                <a:lnTo>
                  <a:pt x="109" y="1747"/>
                </a:lnTo>
                <a:lnTo>
                  <a:pt x="109" y="0"/>
                </a:lnTo>
                <a:lnTo>
                  <a:pt x="130779" y="75604"/>
                </a:lnTo>
                <a:lnTo>
                  <a:pt x="206157" y="32041"/>
                </a:lnTo>
                <a:lnTo>
                  <a:pt x="206157" y="33789"/>
                </a:lnTo>
                <a:lnTo>
                  <a:pt x="206176" y="36316"/>
                </a:lnTo>
                <a:lnTo>
                  <a:pt x="204845" y="38662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40"/>
          <p:cNvSpPr/>
          <p:nvPr/>
        </p:nvSpPr>
        <p:spPr>
          <a:xfrm>
            <a:off x="5563080" y="1117800"/>
            <a:ext cx="147240" cy="165960"/>
          </a:xfrm>
          <a:custGeom>
            <a:avLst/>
            <a:gdLst/>
            <a:ahLst/>
            <a:rect l="l" t="t" r="r" b="b"/>
            <a:pathLst>
              <a:path w="147560" h="166383">
                <a:moveTo>
                  <a:pt x="147560" y="165448"/>
                </a:moveTo>
                <a:lnTo>
                  <a:pt x="145195" y="166383"/>
                </a:lnTo>
                <a:lnTo>
                  <a:pt x="142534" y="166191"/>
                </a:lnTo>
                <a:lnTo>
                  <a:pt x="140326" y="164931"/>
                </a:lnTo>
                <a:lnTo>
                  <a:pt x="17601" y="93728"/>
                </a:lnTo>
                <a:lnTo>
                  <a:pt x="15431" y="92477"/>
                </a:lnTo>
                <a:lnTo>
                  <a:pt x="13938" y="90315"/>
                </a:lnTo>
                <a:lnTo>
                  <a:pt x="13532" y="87838"/>
                </a:lnTo>
                <a:lnTo>
                  <a:pt x="32" y="7314"/>
                </a:lnTo>
                <a:lnTo>
                  <a:pt x="0" y="6861"/>
                </a:lnTo>
                <a:lnTo>
                  <a:pt x="0" y="6407"/>
                </a:lnTo>
                <a:lnTo>
                  <a:pt x="32" y="5955"/>
                </a:lnTo>
                <a:lnTo>
                  <a:pt x="25" y="3708"/>
                </a:lnTo>
                <a:lnTo>
                  <a:pt x="936" y="1556"/>
                </a:lnTo>
                <a:lnTo>
                  <a:pt x="2551" y="0"/>
                </a:lnTo>
                <a:lnTo>
                  <a:pt x="130442" y="73986"/>
                </a:lnTo>
                <a:lnTo>
                  <a:pt x="131999" y="74944"/>
                </a:lnTo>
                <a:lnTo>
                  <a:pt x="133078" y="76521"/>
                </a:lnTo>
                <a:lnTo>
                  <a:pt x="133413" y="78322"/>
                </a:lnTo>
                <a:lnTo>
                  <a:pt x="147560" y="165448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41"/>
          <p:cNvSpPr/>
          <p:nvPr/>
        </p:nvSpPr>
        <p:spPr>
          <a:xfrm>
            <a:off x="5565240" y="1116720"/>
            <a:ext cx="146880" cy="166320"/>
          </a:xfrm>
          <a:custGeom>
            <a:avLst/>
            <a:gdLst/>
            <a:ahLst/>
            <a:rect l="l" t="t" r="r" b="b"/>
            <a:pathLst>
              <a:path w="147075" h="166743">
                <a:moveTo>
                  <a:pt x="127568" y="75280"/>
                </a:moveTo>
                <a:lnTo>
                  <a:pt x="0" y="1294"/>
                </a:lnTo>
                <a:lnTo>
                  <a:pt x="471" y="759"/>
                </a:lnTo>
                <a:lnTo>
                  <a:pt x="1039" y="320"/>
                </a:lnTo>
                <a:lnTo>
                  <a:pt x="1678" y="0"/>
                </a:lnTo>
                <a:lnTo>
                  <a:pt x="129829" y="74115"/>
                </a:lnTo>
                <a:lnTo>
                  <a:pt x="131411" y="75061"/>
                </a:lnTo>
                <a:lnTo>
                  <a:pt x="132516" y="76638"/>
                </a:lnTo>
                <a:lnTo>
                  <a:pt x="132864" y="78452"/>
                </a:lnTo>
                <a:lnTo>
                  <a:pt x="147075" y="165707"/>
                </a:lnTo>
                <a:lnTo>
                  <a:pt x="146235" y="166225"/>
                </a:lnTo>
                <a:lnTo>
                  <a:pt x="145136" y="166743"/>
                </a:lnTo>
                <a:lnTo>
                  <a:pt x="130539" y="79617"/>
                </a:lnTo>
                <a:lnTo>
                  <a:pt x="130204" y="77815"/>
                </a:lnTo>
                <a:lnTo>
                  <a:pt x="129124" y="76238"/>
                </a:lnTo>
                <a:lnTo>
                  <a:pt x="127568" y="7528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42"/>
          <p:cNvSpPr/>
          <p:nvPr/>
        </p:nvSpPr>
        <p:spPr>
          <a:xfrm>
            <a:off x="6147720" y="1492560"/>
            <a:ext cx="205560" cy="118440"/>
          </a:xfrm>
          <a:custGeom>
            <a:avLst/>
            <a:gdLst/>
            <a:ahLst/>
            <a:rect l="l" t="t" r="r" b="b"/>
            <a:pathLst>
              <a:path w="206048" h="118781">
                <a:moveTo>
                  <a:pt x="130669" y="118781"/>
                </a:moveTo>
                <a:lnTo>
                  <a:pt x="0" y="43177"/>
                </a:lnTo>
                <a:lnTo>
                  <a:pt x="73311" y="779"/>
                </a:lnTo>
                <a:lnTo>
                  <a:pt x="74603" y="0"/>
                </a:lnTo>
                <a:lnTo>
                  <a:pt x="76217" y="0"/>
                </a:lnTo>
                <a:lnTo>
                  <a:pt x="77510" y="779"/>
                </a:lnTo>
                <a:lnTo>
                  <a:pt x="206048" y="75153"/>
                </a:lnTo>
                <a:lnTo>
                  <a:pt x="130669" y="11878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43"/>
          <p:cNvSpPr/>
          <p:nvPr/>
        </p:nvSpPr>
        <p:spPr>
          <a:xfrm>
            <a:off x="6243840" y="1522080"/>
            <a:ext cx="53280" cy="30600"/>
          </a:xfrm>
          <a:custGeom>
            <a:avLst/>
            <a:gdLst/>
            <a:ahLst/>
            <a:rect l="l" t="t" r="r" b="b"/>
            <a:pathLst>
              <a:path w="53805" h="31134">
                <a:moveTo>
                  <a:pt x="53805" y="19872"/>
                </a:moveTo>
                <a:lnTo>
                  <a:pt x="34427" y="31134"/>
                </a:lnTo>
                <a:lnTo>
                  <a:pt x="0" y="11198"/>
                </a:lnTo>
                <a:lnTo>
                  <a:pt x="19377" y="0"/>
                </a:lnTo>
                <a:lnTo>
                  <a:pt x="53805" y="19872"/>
                </a:lnTo>
                <a:close/>
              </a:path>
            </a:pathLst>
          </a:custGeom>
          <a:solidFill>
            <a:srgbClr val="000000">
              <a:alpha val="1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44"/>
          <p:cNvSpPr/>
          <p:nvPr/>
        </p:nvSpPr>
        <p:spPr>
          <a:xfrm>
            <a:off x="6147360" y="1535760"/>
            <a:ext cx="205920" cy="80280"/>
          </a:xfrm>
          <a:custGeom>
            <a:avLst/>
            <a:gdLst/>
            <a:ahLst/>
            <a:rect l="l" t="t" r="r" b="b"/>
            <a:pathLst>
              <a:path w="206176" h="80710">
                <a:moveTo>
                  <a:pt x="204846" y="38662"/>
                </a:moveTo>
                <a:lnTo>
                  <a:pt x="202669" y="39938"/>
                </a:lnTo>
                <a:lnTo>
                  <a:pt x="134331" y="79423"/>
                </a:lnTo>
                <a:lnTo>
                  <a:pt x="132160" y="80710"/>
                </a:lnTo>
                <a:lnTo>
                  <a:pt x="129461" y="80710"/>
                </a:lnTo>
                <a:lnTo>
                  <a:pt x="127291" y="79423"/>
                </a:lnTo>
                <a:lnTo>
                  <a:pt x="3662" y="8220"/>
                </a:lnTo>
                <a:lnTo>
                  <a:pt x="1369" y="6895"/>
                </a:lnTo>
                <a:lnTo>
                  <a:pt x="0" y="4400"/>
                </a:lnTo>
                <a:lnTo>
                  <a:pt x="109" y="1747"/>
                </a:lnTo>
                <a:lnTo>
                  <a:pt x="109" y="0"/>
                </a:lnTo>
                <a:lnTo>
                  <a:pt x="130779" y="75604"/>
                </a:lnTo>
                <a:lnTo>
                  <a:pt x="206157" y="32041"/>
                </a:lnTo>
                <a:lnTo>
                  <a:pt x="206157" y="33789"/>
                </a:lnTo>
                <a:lnTo>
                  <a:pt x="206176" y="36316"/>
                </a:lnTo>
                <a:lnTo>
                  <a:pt x="204846" y="38662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45"/>
          <p:cNvSpPr/>
          <p:nvPr/>
        </p:nvSpPr>
        <p:spPr>
          <a:xfrm>
            <a:off x="6128640" y="1446840"/>
            <a:ext cx="147240" cy="165960"/>
          </a:xfrm>
          <a:custGeom>
            <a:avLst/>
            <a:gdLst/>
            <a:ahLst/>
            <a:rect l="l" t="t" r="r" b="b"/>
            <a:pathLst>
              <a:path w="147560" h="166383">
                <a:moveTo>
                  <a:pt x="147560" y="165448"/>
                </a:moveTo>
                <a:lnTo>
                  <a:pt x="145195" y="166383"/>
                </a:lnTo>
                <a:lnTo>
                  <a:pt x="142534" y="166191"/>
                </a:lnTo>
                <a:lnTo>
                  <a:pt x="140325" y="164931"/>
                </a:lnTo>
                <a:lnTo>
                  <a:pt x="17600" y="93728"/>
                </a:lnTo>
                <a:lnTo>
                  <a:pt x="15431" y="92477"/>
                </a:lnTo>
                <a:lnTo>
                  <a:pt x="13938" y="90314"/>
                </a:lnTo>
                <a:lnTo>
                  <a:pt x="13531" y="87837"/>
                </a:lnTo>
                <a:lnTo>
                  <a:pt x="32" y="7314"/>
                </a:lnTo>
                <a:lnTo>
                  <a:pt x="0" y="6861"/>
                </a:lnTo>
                <a:lnTo>
                  <a:pt x="0" y="6407"/>
                </a:lnTo>
                <a:lnTo>
                  <a:pt x="32" y="5955"/>
                </a:lnTo>
                <a:lnTo>
                  <a:pt x="25" y="3708"/>
                </a:lnTo>
                <a:lnTo>
                  <a:pt x="936" y="1556"/>
                </a:lnTo>
                <a:lnTo>
                  <a:pt x="2551" y="0"/>
                </a:lnTo>
                <a:lnTo>
                  <a:pt x="130442" y="73986"/>
                </a:lnTo>
                <a:lnTo>
                  <a:pt x="131999" y="74944"/>
                </a:lnTo>
                <a:lnTo>
                  <a:pt x="133078" y="76520"/>
                </a:lnTo>
                <a:lnTo>
                  <a:pt x="133414" y="78322"/>
                </a:lnTo>
                <a:lnTo>
                  <a:pt x="147560" y="165448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46"/>
          <p:cNvSpPr/>
          <p:nvPr/>
        </p:nvSpPr>
        <p:spPr>
          <a:xfrm>
            <a:off x="6131160" y="1445760"/>
            <a:ext cx="146880" cy="166320"/>
          </a:xfrm>
          <a:custGeom>
            <a:avLst/>
            <a:gdLst/>
            <a:ahLst/>
            <a:rect l="l" t="t" r="r" b="b"/>
            <a:pathLst>
              <a:path w="147075" h="166743">
                <a:moveTo>
                  <a:pt x="127568" y="75280"/>
                </a:moveTo>
                <a:lnTo>
                  <a:pt x="0" y="1294"/>
                </a:lnTo>
                <a:lnTo>
                  <a:pt x="471" y="759"/>
                </a:lnTo>
                <a:lnTo>
                  <a:pt x="1039" y="320"/>
                </a:lnTo>
                <a:lnTo>
                  <a:pt x="1678" y="0"/>
                </a:lnTo>
                <a:lnTo>
                  <a:pt x="129829" y="74115"/>
                </a:lnTo>
                <a:lnTo>
                  <a:pt x="131412" y="75061"/>
                </a:lnTo>
                <a:lnTo>
                  <a:pt x="132516" y="76638"/>
                </a:lnTo>
                <a:lnTo>
                  <a:pt x="132865" y="78452"/>
                </a:lnTo>
                <a:lnTo>
                  <a:pt x="147075" y="165707"/>
                </a:lnTo>
                <a:lnTo>
                  <a:pt x="146235" y="166225"/>
                </a:lnTo>
                <a:lnTo>
                  <a:pt x="145136" y="166743"/>
                </a:lnTo>
                <a:lnTo>
                  <a:pt x="130540" y="79617"/>
                </a:lnTo>
                <a:lnTo>
                  <a:pt x="130204" y="77815"/>
                </a:lnTo>
                <a:lnTo>
                  <a:pt x="129124" y="76238"/>
                </a:lnTo>
                <a:lnTo>
                  <a:pt x="127568" y="7528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47"/>
          <p:cNvSpPr/>
          <p:nvPr/>
        </p:nvSpPr>
        <p:spPr>
          <a:xfrm>
            <a:off x="6331320" y="1317240"/>
            <a:ext cx="109080" cy="300240"/>
          </a:xfrm>
          <a:custGeom>
            <a:avLst/>
            <a:gdLst/>
            <a:ahLst/>
            <a:rect l="l" t="t" r="r" b="b"/>
            <a:pathLst>
              <a:path w="109521" h="300778">
                <a:moveTo>
                  <a:pt x="4595" y="276763"/>
                </a:moveTo>
                <a:lnTo>
                  <a:pt x="10945" y="273469"/>
                </a:lnTo>
                <a:lnTo>
                  <a:pt x="16875" y="269429"/>
                </a:lnTo>
                <a:lnTo>
                  <a:pt x="22266" y="264724"/>
                </a:lnTo>
                <a:lnTo>
                  <a:pt x="27380" y="259675"/>
                </a:lnTo>
                <a:lnTo>
                  <a:pt x="30228" y="255403"/>
                </a:lnTo>
                <a:lnTo>
                  <a:pt x="28739" y="255273"/>
                </a:lnTo>
                <a:lnTo>
                  <a:pt x="27251" y="255144"/>
                </a:lnTo>
                <a:lnTo>
                  <a:pt x="24532" y="258380"/>
                </a:lnTo>
                <a:lnTo>
                  <a:pt x="18576" y="260257"/>
                </a:lnTo>
                <a:lnTo>
                  <a:pt x="12621" y="262135"/>
                </a:lnTo>
                <a:lnTo>
                  <a:pt x="6214" y="260257"/>
                </a:lnTo>
                <a:lnTo>
                  <a:pt x="5631" y="257150"/>
                </a:lnTo>
                <a:lnTo>
                  <a:pt x="5203" y="254869"/>
                </a:lnTo>
                <a:lnTo>
                  <a:pt x="10486" y="252166"/>
                </a:lnTo>
                <a:lnTo>
                  <a:pt x="16246" y="248431"/>
                </a:lnTo>
                <a:lnTo>
                  <a:pt x="22214" y="245020"/>
                </a:lnTo>
                <a:lnTo>
                  <a:pt x="28351" y="241939"/>
                </a:lnTo>
                <a:lnTo>
                  <a:pt x="34106" y="240185"/>
                </a:lnTo>
                <a:lnTo>
                  <a:pt x="39336" y="237026"/>
                </a:lnTo>
                <a:lnTo>
                  <a:pt x="48333" y="226083"/>
                </a:lnTo>
                <a:lnTo>
                  <a:pt x="53836" y="215248"/>
                </a:lnTo>
                <a:lnTo>
                  <a:pt x="59498" y="201628"/>
                </a:lnTo>
                <a:lnTo>
                  <a:pt x="64748" y="186609"/>
                </a:lnTo>
                <a:lnTo>
                  <a:pt x="67937" y="174152"/>
                </a:lnTo>
                <a:lnTo>
                  <a:pt x="70316" y="161691"/>
                </a:lnTo>
                <a:lnTo>
                  <a:pt x="71927" y="149116"/>
                </a:lnTo>
                <a:lnTo>
                  <a:pt x="72766" y="136465"/>
                </a:lnTo>
                <a:lnTo>
                  <a:pt x="72828" y="123771"/>
                </a:lnTo>
                <a:lnTo>
                  <a:pt x="72496" y="116234"/>
                </a:lnTo>
                <a:lnTo>
                  <a:pt x="70818" y="103033"/>
                </a:lnTo>
                <a:lnTo>
                  <a:pt x="68458" y="89011"/>
                </a:lnTo>
                <a:lnTo>
                  <a:pt x="65710" y="74845"/>
                </a:lnTo>
                <a:lnTo>
                  <a:pt x="62866" y="61212"/>
                </a:lnTo>
                <a:lnTo>
                  <a:pt x="60220" y="48790"/>
                </a:lnTo>
                <a:lnTo>
                  <a:pt x="58065" y="38254"/>
                </a:lnTo>
                <a:lnTo>
                  <a:pt x="56962" y="32086"/>
                </a:lnTo>
                <a:lnTo>
                  <a:pt x="57175" y="16926"/>
                </a:lnTo>
                <a:lnTo>
                  <a:pt x="62567" y="7465"/>
                </a:lnTo>
                <a:lnTo>
                  <a:pt x="67189" y="3346"/>
                </a:lnTo>
                <a:lnTo>
                  <a:pt x="75697" y="0"/>
                </a:lnTo>
                <a:lnTo>
                  <a:pt x="84581" y="3426"/>
                </a:lnTo>
                <a:lnTo>
                  <a:pt x="92425" y="15093"/>
                </a:lnTo>
                <a:lnTo>
                  <a:pt x="98001" y="34531"/>
                </a:lnTo>
                <a:lnTo>
                  <a:pt x="100751" y="46957"/>
                </a:lnTo>
                <a:lnTo>
                  <a:pt x="103142" y="59452"/>
                </a:lnTo>
                <a:lnTo>
                  <a:pt x="105172" y="72008"/>
                </a:lnTo>
                <a:lnTo>
                  <a:pt x="106840" y="84618"/>
                </a:lnTo>
                <a:lnTo>
                  <a:pt x="108144" y="97274"/>
                </a:lnTo>
                <a:lnTo>
                  <a:pt x="109085" y="109967"/>
                </a:lnTo>
                <a:lnTo>
                  <a:pt x="109521" y="118759"/>
                </a:lnTo>
                <a:lnTo>
                  <a:pt x="109273" y="131514"/>
                </a:lnTo>
                <a:lnTo>
                  <a:pt x="108293" y="144215"/>
                </a:lnTo>
                <a:lnTo>
                  <a:pt x="106585" y="156829"/>
                </a:lnTo>
                <a:lnTo>
                  <a:pt x="104153" y="169326"/>
                </a:lnTo>
                <a:lnTo>
                  <a:pt x="101002" y="181673"/>
                </a:lnTo>
                <a:lnTo>
                  <a:pt x="98453" y="189961"/>
                </a:lnTo>
                <a:lnTo>
                  <a:pt x="94007" y="201896"/>
                </a:lnTo>
                <a:lnTo>
                  <a:pt x="88986" y="213589"/>
                </a:lnTo>
                <a:lnTo>
                  <a:pt x="83402" y="225020"/>
                </a:lnTo>
                <a:lnTo>
                  <a:pt x="77263" y="236168"/>
                </a:lnTo>
                <a:lnTo>
                  <a:pt x="71266" y="245952"/>
                </a:lnTo>
                <a:lnTo>
                  <a:pt x="68159" y="251260"/>
                </a:lnTo>
                <a:lnTo>
                  <a:pt x="67124" y="255921"/>
                </a:lnTo>
                <a:lnTo>
                  <a:pt x="62334" y="266666"/>
                </a:lnTo>
                <a:lnTo>
                  <a:pt x="56280" y="277963"/>
                </a:lnTo>
                <a:lnTo>
                  <a:pt x="48351" y="287988"/>
                </a:lnTo>
                <a:lnTo>
                  <a:pt x="41556" y="294305"/>
                </a:lnTo>
                <a:lnTo>
                  <a:pt x="33529" y="300066"/>
                </a:lnTo>
                <a:lnTo>
                  <a:pt x="29775" y="300778"/>
                </a:lnTo>
                <a:lnTo>
                  <a:pt x="27898" y="299742"/>
                </a:lnTo>
                <a:lnTo>
                  <a:pt x="26021" y="298707"/>
                </a:lnTo>
                <a:lnTo>
                  <a:pt x="26021" y="295859"/>
                </a:lnTo>
                <a:lnTo>
                  <a:pt x="29387" y="292816"/>
                </a:lnTo>
                <a:lnTo>
                  <a:pt x="35044" y="288402"/>
                </a:lnTo>
                <a:lnTo>
                  <a:pt x="39867" y="283010"/>
                </a:lnTo>
                <a:lnTo>
                  <a:pt x="43627" y="276893"/>
                </a:lnTo>
                <a:lnTo>
                  <a:pt x="36637" y="283884"/>
                </a:lnTo>
                <a:lnTo>
                  <a:pt x="32105" y="287702"/>
                </a:lnTo>
                <a:lnTo>
                  <a:pt x="28047" y="291095"/>
                </a:lnTo>
                <a:lnTo>
                  <a:pt x="23560" y="293943"/>
                </a:lnTo>
                <a:lnTo>
                  <a:pt x="18771" y="296182"/>
                </a:lnTo>
                <a:lnTo>
                  <a:pt x="14111" y="298253"/>
                </a:lnTo>
                <a:lnTo>
                  <a:pt x="7637" y="294305"/>
                </a:lnTo>
                <a:lnTo>
                  <a:pt x="10939" y="291134"/>
                </a:lnTo>
                <a:lnTo>
                  <a:pt x="14240" y="287961"/>
                </a:lnTo>
                <a:lnTo>
                  <a:pt x="17412" y="286473"/>
                </a:lnTo>
                <a:lnTo>
                  <a:pt x="24273" y="280712"/>
                </a:lnTo>
                <a:lnTo>
                  <a:pt x="27814" y="277657"/>
                </a:lnTo>
                <a:lnTo>
                  <a:pt x="30986" y="274207"/>
                </a:lnTo>
                <a:lnTo>
                  <a:pt x="33724" y="270420"/>
                </a:lnTo>
                <a:lnTo>
                  <a:pt x="29050" y="274006"/>
                </a:lnTo>
                <a:lnTo>
                  <a:pt x="24092" y="277210"/>
                </a:lnTo>
                <a:lnTo>
                  <a:pt x="18900" y="280000"/>
                </a:lnTo>
                <a:lnTo>
                  <a:pt x="14855" y="282485"/>
                </a:lnTo>
                <a:lnTo>
                  <a:pt x="10181" y="283741"/>
                </a:lnTo>
                <a:lnTo>
                  <a:pt x="5436" y="283625"/>
                </a:lnTo>
                <a:lnTo>
                  <a:pt x="2977" y="283625"/>
                </a:lnTo>
                <a:lnTo>
                  <a:pt x="0" y="280129"/>
                </a:lnTo>
                <a:lnTo>
                  <a:pt x="4595" y="276763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48"/>
          <p:cNvSpPr/>
          <p:nvPr/>
        </p:nvSpPr>
        <p:spPr>
          <a:xfrm>
            <a:off x="6336000" y="1571400"/>
            <a:ext cx="360" cy="720"/>
          </a:xfrm>
          <a:custGeom>
            <a:avLst/>
            <a:gdLst/>
            <a:ahLst/>
            <a:rect l="l" t="t" r="r" b="b"/>
            <a:pathLst>
              <a:path w="284" h="971">
                <a:moveTo>
                  <a:pt x="284" y="825"/>
                </a:moveTo>
                <a:lnTo>
                  <a:pt x="0" y="971"/>
                </a:lnTo>
                <a:lnTo>
                  <a:pt x="129" y="0"/>
                </a:lnTo>
                <a:lnTo>
                  <a:pt x="284" y="825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49"/>
          <p:cNvSpPr/>
          <p:nvPr/>
        </p:nvSpPr>
        <p:spPr>
          <a:xfrm>
            <a:off x="6383160" y="1315080"/>
            <a:ext cx="61560" cy="83520"/>
          </a:xfrm>
          <a:custGeom>
            <a:avLst/>
            <a:gdLst/>
            <a:ahLst/>
            <a:rect l="l" t="t" r="r" b="b"/>
            <a:pathLst>
              <a:path w="61816" h="83784">
                <a:moveTo>
                  <a:pt x="61816" y="66801"/>
                </a:moveTo>
                <a:lnTo>
                  <a:pt x="58647" y="69583"/>
                </a:lnTo>
                <a:lnTo>
                  <a:pt x="49965" y="75635"/>
                </a:lnTo>
                <a:lnTo>
                  <a:pt x="37007" y="81516"/>
                </a:lnTo>
                <a:lnTo>
                  <a:pt x="21012" y="83784"/>
                </a:lnTo>
                <a:lnTo>
                  <a:pt x="12945" y="82659"/>
                </a:lnTo>
                <a:lnTo>
                  <a:pt x="9728" y="74479"/>
                </a:lnTo>
                <a:lnTo>
                  <a:pt x="5857" y="58165"/>
                </a:lnTo>
                <a:lnTo>
                  <a:pt x="2352" y="40782"/>
                </a:lnTo>
                <a:lnTo>
                  <a:pt x="232" y="29391"/>
                </a:lnTo>
                <a:lnTo>
                  <a:pt x="0" y="28093"/>
                </a:lnTo>
                <a:lnTo>
                  <a:pt x="902" y="20219"/>
                </a:lnTo>
                <a:lnTo>
                  <a:pt x="7223" y="6141"/>
                </a:lnTo>
                <a:lnTo>
                  <a:pt x="22072" y="0"/>
                </a:lnTo>
                <a:lnTo>
                  <a:pt x="32481" y="5011"/>
                </a:lnTo>
                <a:lnTo>
                  <a:pt x="41838" y="17053"/>
                </a:lnTo>
                <a:lnTo>
                  <a:pt x="49795" y="32686"/>
                </a:lnTo>
                <a:lnTo>
                  <a:pt x="56005" y="48469"/>
                </a:lnTo>
                <a:lnTo>
                  <a:pt x="60121" y="60962"/>
                </a:lnTo>
                <a:lnTo>
                  <a:pt x="61796" y="66725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50"/>
          <p:cNvSpPr/>
          <p:nvPr/>
        </p:nvSpPr>
        <p:spPr>
          <a:xfrm>
            <a:off x="7220520" y="3159360"/>
            <a:ext cx="242640" cy="140040"/>
          </a:xfrm>
          <a:custGeom>
            <a:avLst/>
            <a:gdLst/>
            <a:ahLst/>
            <a:rect l="l" t="t" r="r" b="b"/>
            <a:pathLst>
              <a:path w="243081" h="140357">
                <a:moveTo>
                  <a:pt x="121572" y="140357"/>
                </a:moveTo>
                <a:lnTo>
                  <a:pt x="0" y="70210"/>
                </a:lnTo>
                <a:lnTo>
                  <a:pt x="121572" y="0"/>
                </a:lnTo>
                <a:lnTo>
                  <a:pt x="243081" y="70210"/>
                </a:lnTo>
                <a:lnTo>
                  <a:pt x="121572" y="140357"/>
                </a:lnTo>
                <a:close/>
              </a:path>
            </a:pathLst>
          </a:custGeom>
          <a:solidFill>
            <a:srgbClr val="d6d8e4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51"/>
          <p:cNvSpPr/>
          <p:nvPr/>
        </p:nvSpPr>
        <p:spPr>
          <a:xfrm>
            <a:off x="7027920" y="3047040"/>
            <a:ext cx="242640" cy="140040"/>
          </a:xfrm>
          <a:custGeom>
            <a:avLst/>
            <a:gdLst/>
            <a:ahLst/>
            <a:rect l="l" t="t" r="r" b="b"/>
            <a:pathLst>
              <a:path w="243081" h="140356">
                <a:moveTo>
                  <a:pt x="121508" y="140356"/>
                </a:moveTo>
                <a:lnTo>
                  <a:pt x="0" y="70210"/>
                </a:lnTo>
                <a:lnTo>
                  <a:pt x="121508" y="0"/>
                </a:lnTo>
                <a:lnTo>
                  <a:pt x="243081" y="70210"/>
                </a:lnTo>
                <a:lnTo>
                  <a:pt x="121508" y="140356"/>
                </a:lnTo>
                <a:close/>
              </a:path>
            </a:pathLst>
          </a:custGeom>
          <a:solidFill>
            <a:srgbClr val="d6d8e4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52"/>
          <p:cNvSpPr/>
          <p:nvPr/>
        </p:nvSpPr>
        <p:spPr>
          <a:xfrm>
            <a:off x="6955560" y="2374920"/>
            <a:ext cx="242640" cy="140040"/>
          </a:xfrm>
          <a:custGeom>
            <a:avLst/>
            <a:gdLst/>
            <a:ahLst/>
            <a:rect l="l" t="t" r="r" b="b"/>
            <a:pathLst>
              <a:path w="243081" h="140292">
                <a:moveTo>
                  <a:pt x="121508" y="140292"/>
                </a:moveTo>
                <a:lnTo>
                  <a:pt x="0" y="70146"/>
                </a:lnTo>
                <a:lnTo>
                  <a:pt x="121508" y="0"/>
                </a:lnTo>
                <a:lnTo>
                  <a:pt x="243081" y="70146"/>
                </a:lnTo>
                <a:lnTo>
                  <a:pt x="121508" y="140292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53"/>
          <p:cNvSpPr/>
          <p:nvPr/>
        </p:nvSpPr>
        <p:spPr>
          <a:xfrm>
            <a:off x="7077240" y="2445120"/>
            <a:ext cx="121320" cy="701640"/>
          </a:xfrm>
          <a:custGeom>
            <a:avLst/>
            <a:gdLst/>
            <a:ahLst/>
            <a:rect l="l" t="t" r="r" b="b"/>
            <a:pathLst>
              <a:path w="121573" h="701977">
                <a:moveTo>
                  <a:pt x="0" y="701977"/>
                </a:moveTo>
                <a:lnTo>
                  <a:pt x="0" y="70210"/>
                </a:lnTo>
                <a:lnTo>
                  <a:pt x="121573" y="0"/>
                </a:lnTo>
                <a:lnTo>
                  <a:pt x="121573" y="631766"/>
                </a:lnTo>
                <a:lnTo>
                  <a:pt x="0" y="701977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54"/>
          <p:cNvSpPr/>
          <p:nvPr/>
        </p:nvSpPr>
        <p:spPr>
          <a:xfrm>
            <a:off x="7077240" y="2445120"/>
            <a:ext cx="121320" cy="701640"/>
          </a:xfrm>
          <a:custGeom>
            <a:avLst/>
            <a:gdLst/>
            <a:ahLst/>
            <a:rect l="l" t="t" r="r" b="b"/>
            <a:pathLst>
              <a:path w="121573" h="701977">
                <a:moveTo>
                  <a:pt x="0" y="701977"/>
                </a:moveTo>
                <a:lnTo>
                  <a:pt x="0" y="70210"/>
                </a:lnTo>
                <a:lnTo>
                  <a:pt x="121573" y="0"/>
                </a:lnTo>
                <a:lnTo>
                  <a:pt x="121573" y="631766"/>
                </a:lnTo>
                <a:lnTo>
                  <a:pt x="0" y="701977"/>
                </a:lnTo>
                <a:close/>
              </a:path>
            </a:pathLst>
          </a:custGeom>
          <a:solidFill>
            <a:srgbClr val="000000">
              <a:alpha val="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55"/>
          <p:cNvSpPr/>
          <p:nvPr/>
        </p:nvSpPr>
        <p:spPr>
          <a:xfrm>
            <a:off x="6955920" y="2445120"/>
            <a:ext cx="121320" cy="701640"/>
          </a:xfrm>
          <a:custGeom>
            <a:avLst/>
            <a:gdLst/>
            <a:ahLst/>
            <a:rect l="l" t="t" r="r" b="b"/>
            <a:pathLst>
              <a:path w="121508" h="701977">
                <a:moveTo>
                  <a:pt x="0" y="631766"/>
                </a:moveTo>
                <a:lnTo>
                  <a:pt x="0" y="0"/>
                </a:lnTo>
                <a:lnTo>
                  <a:pt x="121508" y="70210"/>
                </a:lnTo>
                <a:lnTo>
                  <a:pt x="121508" y="701977"/>
                </a:lnTo>
                <a:lnTo>
                  <a:pt x="0" y="631766"/>
                </a:lnTo>
                <a:close/>
              </a:path>
            </a:pathLst>
          </a:custGeom>
          <a:solidFill>
            <a:srgbClr val="007a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56"/>
          <p:cNvSpPr/>
          <p:nvPr/>
        </p:nvSpPr>
        <p:spPr>
          <a:xfrm>
            <a:off x="7138080" y="2690280"/>
            <a:ext cx="242640" cy="140040"/>
          </a:xfrm>
          <a:custGeom>
            <a:avLst/>
            <a:gdLst/>
            <a:ahLst/>
            <a:rect l="l" t="t" r="r" b="b"/>
            <a:pathLst>
              <a:path w="243080" h="140421">
                <a:moveTo>
                  <a:pt x="121508" y="140421"/>
                </a:moveTo>
                <a:lnTo>
                  <a:pt x="0" y="70210"/>
                </a:lnTo>
                <a:lnTo>
                  <a:pt x="121508" y="0"/>
                </a:lnTo>
                <a:lnTo>
                  <a:pt x="243080" y="70210"/>
                </a:lnTo>
                <a:lnTo>
                  <a:pt x="121508" y="140421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57"/>
          <p:cNvSpPr/>
          <p:nvPr/>
        </p:nvSpPr>
        <p:spPr>
          <a:xfrm>
            <a:off x="7259400" y="2760480"/>
            <a:ext cx="121320" cy="490680"/>
          </a:xfrm>
          <a:custGeom>
            <a:avLst/>
            <a:gdLst/>
            <a:ahLst/>
            <a:rect l="l" t="t" r="r" b="b"/>
            <a:pathLst>
              <a:path w="121572" h="490891">
                <a:moveTo>
                  <a:pt x="0" y="490891"/>
                </a:moveTo>
                <a:lnTo>
                  <a:pt x="0" y="70210"/>
                </a:lnTo>
                <a:lnTo>
                  <a:pt x="121572" y="0"/>
                </a:lnTo>
                <a:lnTo>
                  <a:pt x="121572" y="420745"/>
                </a:lnTo>
                <a:lnTo>
                  <a:pt x="0" y="490891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58"/>
          <p:cNvSpPr/>
          <p:nvPr/>
        </p:nvSpPr>
        <p:spPr>
          <a:xfrm>
            <a:off x="7259400" y="2760480"/>
            <a:ext cx="121320" cy="490680"/>
          </a:xfrm>
          <a:custGeom>
            <a:avLst/>
            <a:gdLst/>
            <a:ahLst/>
            <a:rect l="l" t="t" r="r" b="b"/>
            <a:pathLst>
              <a:path w="121572" h="490891">
                <a:moveTo>
                  <a:pt x="0" y="490891"/>
                </a:moveTo>
                <a:lnTo>
                  <a:pt x="0" y="70210"/>
                </a:lnTo>
                <a:lnTo>
                  <a:pt x="121572" y="0"/>
                </a:lnTo>
                <a:lnTo>
                  <a:pt x="121572" y="420745"/>
                </a:lnTo>
                <a:lnTo>
                  <a:pt x="0" y="490891"/>
                </a:lnTo>
                <a:close/>
              </a:path>
            </a:pathLst>
          </a:custGeom>
          <a:solidFill>
            <a:srgbClr val="000000">
              <a:alpha val="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59"/>
          <p:cNvSpPr/>
          <p:nvPr/>
        </p:nvSpPr>
        <p:spPr>
          <a:xfrm>
            <a:off x="7138080" y="2760480"/>
            <a:ext cx="121320" cy="490680"/>
          </a:xfrm>
          <a:custGeom>
            <a:avLst/>
            <a:gdLst/>
            <a:ahLst/>
            <a:rect l="l" t="t" r="r" b="b"/>
            <a:pathLst>
              <a:path w="121508" h="490891">
                <a:moveTo>
                  <a:pt x="0" y="420745"/>
                </a:moveTo>
                <a:lnTo>
                  <a:pt x="0" y="0"/>
                </a:lnTo>
                <a:lnTo>
                  <a:pt x="121508" y="70210"/>
                </a:lnTo>
                <a:lnTo>
                  <a:pt x="121508" y="490891"/>
                </a:lnTo>
                <a:lnTo>
                  <a:pt x="0" y="420745"/>
                </a:lnTo>
                <a:close/>
              </a:path>
            </a:pathLst>
          </a:custGeom>
          <a:solidFill>
            <a:srgbClr val="007a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60"/>
          <p:cNvSpPr/>
          <p:nvPr/>
        </p:nvSpPr>
        <p:spPr>
          <a:xfrm>
            <a:off x="7376040" y="3251160"/>
            <a:ext cx="242640" cy="140040"/>
          </a:xfrm>
          <a:custGeom>
            <a:avLst/>
            <a:gdLst/>
            <a:ahLst/>
            <a:rect l="l" t="t" r="r" b="b"/>
            <a:pathLst>
              <a:path w="243081" h="140357">
                <a:moveTo>
                  <a:pt x="121508" y="140357"/>
                </a:moveTo>
                <a:lnTo>
                  <a:pt x="0" y="70210"/>
                </a:lnTo>
                <a:lnTo>
                  <a:pt x="121508" y="0"/>
                </a:lnTo>
                <a:lnTo>
                  <a:pt x="243081" y="70210"/>
                </a:lnTo>
                <a:lnTo>
                  <a:pt x="121508" y="140357"/>
                </a:lnTo>
                <a:close/>
              </a:path>
            </a:pathLst>
          </a:custGeom>
          <a:solidFill>
            <a:srgbClr val="d6d8e4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61"/>
          <p:cNvSpPr/>
          <p:nvPr/>
        </p:nvSpPr>
        <p:spPr>
          <a:xfrm>
            <a:off x="7331760" y="3023640"/>
            <a:ext cx="242640" cy="140040"/>
          </a:xfrm>
          <a:custGeom>
            <a:avLst/>
            <a:gdLst/>
            <a:ahLst/>
            <a:rect l="l" t="t" r="r" b="b"/>
            <a:pathLst>
              <a:path w="243081" h="140357">
                <a:moveTo>
                  <a:pt x="121508" y="140357"/>
                </a:moveTo>
                <a:lnTo>
                  <a:pt x="0" y="70146"/>
                </a:lnTo>
                <a:lnTo>
                  <a:pt x="121573" y="0"/>
                </a:lnTo>
                <a:lnTo>
                  <a:pt x="243081" y="70146"/>
                </a:lnTo>
                <a:lnTo>
                  <a:pt x="121508" y="140357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62"/>
          <p:cNvSpPr/>
          <p:nvPr/>
        </p:nvSpPr>
        <p:spPr>
          <a:xfrm>
            <a:off x="7453440" y="3093840"/>
            <a:ext cx="121320" cy="271080"/>
          </a:xfrm>
          <a:custGeom>
            <a:avLst/>
            <a:gdLst/>
            <a:ahLst/>
            <a:rect l="l" t="t" r="r" b="b"/>
            <a:pathLst>
              <a:path w="121573" h="271386">
                <a:moveTo>
                  <a:pt x="0" y="271386"/>
                </a:moveTo>
                <a:lnTo>
                  <a:pt x="0" y="70210"/>
                </a:lnTo>
                <a:lnTo>
                  <a:pt x="121573" y="0"/>
                </a:lnTo>
                <a:lnTo>
                  <a:pt x="121573" y="201175"/>
                </a:lnTo>
                <a:lnTo>
                  <a:pt x="0" y="271386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63"/>
          <p:cNvSpPr/>
          <p:nvPr/>
        </p:nvSpPr>
        <p:spPr>
          <a:xfrm>
            <a:off x="7453440" y="3093840"/>
            <a:ext cx="121320" cy="271080"/>
          </a:xfrm>
          <a:custGeom>
            <a:avLst/>
            <a:gdLst/>
            <a:ahLst/>
            <a:rect l="l" t="t" r="r" b="b"/>
            <a:pathLst>
              <a:path w="121573" h="271386">
                <a:moveTo>
                  <a:pt x="0" y="271386"/>
                </a:moveTo>
                <a:lnTo>
                  <a:pt x="0" y="70210"/>
                </a:lnTo>
                <a:lnTo>
                  <a:pt x="121573" y="0"/>
                </a:lnTo>
                <a:lnTo>
                  <a:pt x="121573" y="201175"/>
                </a:lnTo>
                <a:lnTo>
                  <a:pt x="0" y="271386"/>
                </a:lnTo>
                <a:close/>
              </a:path>
            </a:pathLst>
          </a:custGeom>
          <a:solidFill>
            <a:srgbClr val="000000">
              <a:alpha val="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64"/>
          <p:cNvSpPr/>
          <p:nvPr/>
        </p:nvSpPr>
        <p:spPr>
          <a:xfrm>
            <a:off x="7332120" y="3093840"/>
            <a:ext cx="121320" cy="271080"/>
          </a:xfrm>
          <a:custGeom>
            <a:avLst/>
            <a:gdLst/>
            <a:ahLst/>
            <a:rect l="l" t="t" r="r" b="b"/>
            <a:pathLst>
              <a:path w="121508" h="271386">
                <a:moveTo>
                  <a:pt x="0" y="201175"/>
                </a:moveTo>
                <a:lnTo>
                  <a:pt x="0" y="0"/>
                </a:lnTo>
                <a:lnTo>
                  <a:pt x="121508" y="70210"/>
                </a:lnTo>
                <a:lnTo>
                  <a:pt x="121508" y="271386"/>
                </a:lnTo>
                <a:lnTo>
                  <a:pt x="0" y="201175"/>
                </a:lnTo>
                <a:close/>
              </a:path>
            </a:pathLst>
          </a:custGeom>
          <a:solidFill>
            <a:srgbClr val="007a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65"/>
          <p:cNvSpPr/>
          <p:nvPr/>
        </p:nvSpPr>
        <p:spPr>
          <a:xfrm>
            <a:off x="7187760" y="2492280"/>
            <a:ext cx="106200" cy="207000"/>
          </a:xfrm>
          <a:custGeom>
            <a:avLst/>
            <a:gdLst/>
            <a:ahLst/>
            <a:rect l="l" t="t" r="r" b="b"/>
            <a:pathLst>
              <a:path w="106388" h="207195">
                <a:moveTo>
                  <a:pt x="60272" y="161083"/>
                </a:moveTo>
                <a:lnTo>
                  <a:pt x="53726" y="172006"/>
                </a:lnTo>
                <a:lnTo>
                  <a:pt x="46608" y="182553"/>
                </a:lnTo>
                <a:lnTo>
                  <a:pt x="38935" y="192701"/>
                </a:lnTo>
                <a:lnTo>
                  <a:pt x="30723" y="202428"/>
                </a:lnTo>
                <a:lnTo>
                  <a:pt x="26656" y="206875"/>
                </a:lnTo>
                <a:lnTo>
                  <a:pt x="18110" y="207195"/>
                </a:lnTo>
                <a:lnTo>
                  <a:pt x="5866" y="203015"/>
                </a:lnTo>
                <a:lnTo>
                  <a:pt x="0" y="198259"/>
                </a:lnTo>
                <a:lnTo>
                  <a:pt x="749" y="197419"/>
                </a:lnTo>
                <a:lnTo>
                  <a:pt x="6307" y="192305"/>
                </a:lnTo>
                <a:lnTo>
                  <a:pt x="14242" y="182447"/>
                </a:lnTo>
                <a:lnTo>
                  <a:pt x="23029" y="170014"/>
                </a:lnTo>
                <a:lnTo>
                  <a:pt x="31144" y="157175"/>
                </a:lnTo>
                <a:lnTo>
                  <a:pt x="34041" y="152080"/>
                </a:lnTo>
                <a:lnTo>
                  <a:pt x="38386" y="140137"/>
                </a:lnTo>
                <a:lnTo>
                  <a:pt x="42461" y="128102"/>
                </a:lnTo>
                <a:lnTo>
                  <a:pt x="46265" y="115980"/>
                </a:lnTo>
                <a:lnTo>
                  <a:pt x="49797" y="103775"/>
                </a:lnTo>
                <a:lnTo>
                  <a:pt x="53055" y="91492"/>
                </a:lnTo>
                <a:lnTo>
                  <a:pt x="56641" y="77217"/>
                </a:lnTo>
                <a:lnTo>
                  <a:pt x="59636" y="63557"/>
                </a:lnTo>
                <a:lnTo>
                  <a:pt x="62462" y="49898"/>
                </a:lnTo>
                <a:lnTo>
                  <a:pt x="65125" y="37283"/>
                </a:lnTo>
                <a:lnTo>
                  <a:pt x="67628" y="26753"/>
                </a:lnTo>
                <a:lnTo>
                  <a:pt x="74090" y="12056"/>
                </a:lnTo>
                <a:lnTo>
                  <a:pt x="84569" y="4054"/>
                </a:lnTo>
                <a:lnTo>
                  <a:pt x="89807" y="2331"/>
                </a:lnTo>
                <a:lnTo>
                  <a:pt x="99846" y="0"/>
                </a:lnTo>
                <a:lnTo>
                  <a:pt x="106388" y="2720"/>
                </a:lnTo>
                <a:lnTo>
                  <a:pt x="104574" y="14897"/>
                </a:lnTo>
                <a:lnTo>
                  <a:pt x="103565" y="21403"/>
                </a:lnTo>
                <a:lnTo>
                  <a:pt x="102003" y="30120"/>
                </a:lnTo>
                <a:lnTo>
                  <a:pt x="99909" y="40693"/>
                </a:lnTo>
                <a:lnTo>
                  <a:pt x="97304" y="52766"/>
                </a:lnTo>
                <a:lnTo>
                  <a:pt x="94206" y="65985"/>
                </a:lnTo>
                <a:lnTo>
                  <a:pt x="90637" y="79995"/>
                </a:lnTo>
                <a:lnTo>
                  <a:pt x="86616" y="94442"/>
                </a:lnTo>
                <a:lnTo>
                  <a:pt x="82164" y="108969"/>
                </a:lnTo>
                <a:lnTo>
                  <a:pt x="77301" y="123223"/>
                </a:lnTo>
                <a:lnTo>
                  <a:pt x="72046" y="136848"/>
                </a:lnTo>
                <a:lnTo>
                  <a:pt x="66420" y="149489"/>
                </a:lnTo>
                <a:lnTo>
                  <a:pt x="60442" y="160792"/>
                </a:lnTo>
                <a:lnTo>
                  <a:pt x="60272" y="161083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66"/>
          <p:cNvSpPr/>
          <p:nvPr/>
        </p:nvSpPr>
        <p:spPr>
          <a:xfrm>
            <a:off x="7196040" y="2977920"/>
            <a:ext cx="73800" cy="55440"/>
          </a:xfrm>
          <a:custGeom>
            <a:avLst/>
            <a:gdLst/>
            <a:ahLst/>
            <a:rect l="l" t="t" r="r" b="b"/>
            <a:pathLst>
              <a:path w="74161" h="55971">
                <a:moveTo>
                  <a:pt x="8420" y="32319"/>
                </a:moveTo>
                <a:lnTo>
                  <a:pt x="13795" y="28109"/>
                </a:lnTo>
                <a:lnTo>
                  <a:pt x="16648" y="25968"/>
                </a:lnTo>
                <a:lnTo>
                  <a:pt x="26641" y="18121"/>
                </a:lnTo>
                <a:lnTo>
                  <a:pt x="36359" y="9938"/>
                </a:lnTo>
                <a:lnTo>
                  <a:pt x="45792" y="1424"/>
                </a:lnTo>
                <a:lnTo>
                  <a:pt x="54310" y="3278"/>
                </a:lnTo>
                <a:lnTo>
                  <a:pt x="67943" y="193"/>
                </a:lnTo>
                <a:lnTo>
                  <a:pt x="69433" y="0"/>
                </a:lnTo>
                <a:lnTo>
                  <a:pt x="74161" y="17358"/>
                </a:lnTo>
                <a:lnTo>
                  <a:pt x="73773" y="21827"/>
                </a:lnTo>
                <a:lnTo>
                  <a:pt x="72671" y="29145"/>
                </a:lnTo>
                <a:lnTo>
                  <a:pt x="66778" y="31089"/>
                </a:lnTo>
                <a:lnTo>
                  <a:pt x="60819" y="34781"/>
                </a:lnTo>
                <a:lnTo>
                  <a:pt x="57255" y="37164"/>
                </a:lnTo>
                <a:lnTo>
                  <a:pt x="47197" y="44888"/>
                </a:lnTo>
                <a:lnTo>
                  <a:pt x="36465" y="51815"/>
                </a:lnTo>
                <a:lnTo>
                  <a:pt x="33443" y="53106"/>
                </a:lnTo>
                <a:lnTo>
                  <a:pt x="21095" y="55971"/>
                </a:lnTo>
                <a:lnTo>
                  <a:pt x="8560" y="54709"/>
                </a:lnTo>
                <a:lnTo>
                  <a:pt x="1490" y="46180"/>
                </a:lnTo>
                <a:lnTo>
                  <a:pt x="0" y="38019"/>
                </a:lnTo>
                <a:lnTo>
                  <a:pt x="8420" y="32319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67"/>
          <p:cNvSpPr/>
          <p:nvPr/>
        </p:nvSpPr>
        <p:spPr>
          <a:xfrm>
            <a:off x="7197840" y="3024720"/>
            <a:ext cx="360" cy="720"/>
          </a:xfrm>
          <a:custGeom>
            <a:avLst/>
            <a:gdLst/>
            <a:ahLst/>
            <a:rect l="l" t="t" r="r" b="b"/>
            <a:pathLst>
              <a:path w="814" h="909">
                <a:moveTo>
                  <a:pt x="814" y="909"/>
                </a:moveTo>
                <a:lnTo>
                  <a:pt x="399" y="665"/>
                </a:lnTo>
                <a:lnTo>
                  <a:pt x="0" y="0"/>
                </a:lnTo>
                <a:lnTo>
                  <a:pt x="814" y="909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68"/>
          <p:cNvSpPr/>
          <p:nvPr/>
        </p:nvSpPr>
        <p:spPr>
          <a:xfrm>
            <a:off x="7198560" y="2996640"/>
            <a:ext cx="70920" cy="37080"/>
          </a:xfrm>
          <a:custGeom>
            <a:avLst/>
            <a:gdLst/>
            <a:ahLst/>
            <a:rect l="l" t="t" r="r" b="b"/>
            <a:pathLst>
              <a:path w="71375" h="37404">
                <a:moveTo>
                  <a:pt x="6553" y="36333"/>
                </a:moveTo>
                <a:lnTo>
                  <a:pt x="0" y="29018"/>
                </a:lnTo>
                <a:lnTo>
                  <a:pt x="9181" y="34395"/>
                </a:lnTo>
                <a:lnTo>
                  <a:pt x="22144" y="33960"/>
                </a:lnTo>
                <a:lnTo>
                  <a:pt x="33382" y="30312"/>
                </a:lnTo>
                <a:lnTo>
                  <a:pt x="37570" y="27950"/>
                </a:lnTo>
                <a:lnTo>
                  <a:pt x="47877" y="20429"/>
                </a:lnTo>
                <a:lnTo>
                  <a:pt x="58189" y="12953"/>
                </a:lnTo>
                <a:lnTo>
                  <a:pt x="64213" y="9196"/>
                </a:lnTo>
                <a:lnTo>
                  <a:pt x="70042" y="7254"/>
                </a:lnTo>
                <a:lnTo>
                  <a:pt x="71143" y="0"/>
                </a:lnTo>
                <a:lnTo>
                  <a:pt x="71309" y="1094"/>
                </a:lnTo>
                <a:lnTo>
                  <a:pt x="71375" y="2195"/>
                </a:lnTo>
                <a:lnTo>
                  <a:pt x="71337" y="3303"/>
                </a:lnTo>
                <a:lnTo>
                  <a:pt x="70236" y="10622"/>
                </a:lnTo>
                <a:lnTo>
                  <a:pt x="64342" y="12565"/>
                </a:lnTo>
                <a:lnTo>
                  <a:pt x="58384" y="16257"/>
                </a:lnTo>
                <a:lnTo>
                  <a:pt x="54813" y="18640"/>
                </a:lnTo>
                <a:lnTo>
                  <a:pt x="44708" y="26364"/>
                </a:lnTo>
                <a:lnTo>
                  <a:pt x="34030" y="33291"/>
                </a:lnTo>
                <a:lnTo>
                  <a:pt x="31418" y="34438"/>
                </a:lnTo>
                <a:lnTo>
                  <a:pt x="19191" y="37404"/>
                </a:lnTo>
                <a:lnTo>
                  <a:pt x="6553" y="36333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69"/>
          <p:cNvSpPr/>
          <p:nvPr/>
        </p:nvSpPr>
        <p:spPr>
          <a:xfrm>
            <a:off x="7109280" y="2927520"/>
            <a:ext cx="73440" cy="53640"/>
          </a:xfrm>
          <a:custGeom>
            <a:avLst/>
            <a:gdLst/>
            <a:ahLst/>
            <a:rect l="l" t="t" r="r" b="b"/>
            <a:pathLst>
              <a:path w="73837" h="53830">
                <a:moveTo>
                  <a:pt x="8420" y="30182"/>
                </a:moveTo>
                <a:lnTo>
                  <a:pt x="13860" y="25908"/>
                </a:lnTo>
                <a:lnTo>
                  <a:pt x="23954" y="17446"/>
                </a:lnTo>
                <a:lnTo>
                  <a:pt x="33358" y="8903"/>
                </a:lnTo>
                <a:lnTo>
                  <a:pt x="42424" y="0"/>
                </a:lnTo>
                <a:lnTo>
                  <a:pt x="43272" y="94"/>
                </a:lnTo>
                <a:lnTo>
                  <a:pt x="53509" y="2716"/>
                </a:lnTo>
                <a:lnTo>
                  <a:pt x="66907" y="0"/>
                </a:lnTo>
                <a:lnTo>
                  <a:pt x="70952" y="5816"/>
                </a:lnTo>
                <a:lnTo>
                  <a:pt x="73347" y="12623"/>
                </a:lnTo>
                <a:lnTo>
                  <a:pt x="73837" y="19690"/>
                </a:lnTo>
                <a:lnTo>
                  <a:pt x="72671" y="27008"/>
                </a:lnTo>
                <a:lnTo>
                  <a:pt x="66843" y="28951"/>
                </a:lnTo>
                <a:lnTo>
                  <a:pt x="60883" y="32644"/>
                </a:lnTo>
                <a:lnTo>
                  <a:pt x="57276" y="35053"/>
                </a:lnTo>
                <a:lnTo>
                  <a:pt x="47177" y="42765"/>
                </a:lnTo>
                <a:lnTo>
                  <a:pt x="36465" y="49678"/>
                </a:lnTo>
                <a:lnTo>
                  <a:pt x="33499" y="50954"/>
                </a:lnTo>
                <a:lnTo>
                  <a:pt x="21178" y="53830"/>
                </a:lnTo>
                <a:lnTo>
                  <a:pt x="8636" y="52578"/>
                </a:lnTo>
                <a:lnTo>
                  <a:pt x="1554" y="44043"/>
                </a:lnTo>
                <a:lnTo>
                  <a:pt x="0" y="35882"/>
                </a:lnTo>
                <a:lnTo>
                  <a:pt x="8420" y="30182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70"/>
          <p:cNvSpPr/>
          <p:nvPr/>
        </p:nvSpPr>
        <p:spPr>
          <a:xfrm>
            <a:off x="7110720" y="2972880"/>
            <a:ext cx="360" cy="720"/>
          </a:xfrm>
          <a:custGeom>
            <a:avLst/>
            <a:gdLst/>
            <a:ahLst/>
            <a:rect l="l" t="t" r="r" b="b"/>
            <a:pathLst>
              <a:path w="848" h="951">
                <a:moveTo>
                  <a:pt x="848" y="951"/>
                </a:moveTo>
                <a:lnTo>
                  <a:pt x="426" y="707"/>
                </a:lnTo>
                <a:lnTo>
                  <a:pt x="0" y="0"/>
                </a:lnTo>
                <a:lnTo>
                  <a:pt x="848" y="951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71"/>
          <p:cNvSpPr/>
          <p:nvPr/>
        </p:nvSpPr>
        <p:spPr>
          <a:xfrm>
            <a:off x="7111440" y="2944800"/>
            <a:ext cx="70920" cy="37080"/>
          </a:xfrm>
          <a:custGeom>
            <a:avLst/>
            <a:gdLst/>
            <a:ahLst/>
            <a:rect l="l" t="t" r="r" b="b"/>
            <a:pathLst>
              <a:path w="71381" h="37375">
                <a:moveTo>
                  <a:pt x="6510" y="36295"/>
                </a:moveTo>
                <a:lnTo>
                  <a:pt x="0" y="28996"/>
                </a:lnTo>
                <a:lnTo>
                  <a:pt x="9216" y="34321"/>
                </a:lnTo>
                <a:lnTo>
                  <a:pt x="22207" y="33863"/>
                </a:lnTo>
                <a:lnTo>
                  <a:pt x="33414" y="30247"/>
                </a:lnTo>
                <a:lnTo>
                  <a:pt x="37511" y="27952"/>
                </a:lnTo>
                <a:lnTo>
                  <a:pt x="47818" y="20448"/>
                </a:lnTo>
                <a:lnTo>
                  <a:pt x="58156" y="12954"/>
                </a:lnTo>
                <a:lnTo>
                  <a:pt x="64179" y="9196"/>
                </a:lnTo>
                <a:lnTo>
                  <a:pt x="70009" y="7189"/>
                </a:lnTo>
                <a:lnTo>
                  <a:pt x="71110" y="0"/>
                </a:lnTo>
                <a:lnTo>
                  <a:pt x="71316" y="1088"/>
                </a:lnTo>
                <a:lnTo>
                  <a:pt x="71381" y="2195"/>
                </a:lnTo>
                <a:lnTo>
                  <a:pt x="71304" y="3303"/>
                </a:lnTo>
                <a:lnTo>
                  <a:pt x="70203" y="10622"/>
                </a:lnTo>
                <a:lnTo>
                  <a:pt x="64309" y="12564"/>
                </a:lnTo>
                <a:lnTo>
                  <a:pt x="58350" y="16257"/>
                </a:lnTo>
                <a:lnTo>
                  <a:pt x="54779" y="18644"/>
                </a:lnTo>
                <a:lnTo>
                  <a:pt x="44674" y="26392"/>
                </a:lnTo>
                <a:lnTo>
                  <a:pt x="33996" y="33291"/>
                </a:lnTo>
                <a:lnTo>
                  <a:pt x="31358" y="34435"/>
                </a:lnTo>
                <a:lnTo>
                  <a:pt x="19134" y="37375"/>
                </a:lnTo>
                <a:lnTo>
                  <a:pt x="6510" y="36295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72"/>
          <p:cNvSpPr/>
          <p:nvPr/>
        </p:nvSpPr>
        <p:spPr>
          <a:xfrm>
            <a:off x="7128720" y="2678760"/>
            <a:ext cx="252720" cy="306720"/>
          </a:xfrm>
          <a:custGeom>
            <a:avLst/>
            <a:gdLst/>
            <a:ahLst/>
            <a:rect l="l" t="t" r="r" b="b"/>
            <a:pathLst>
              <a:path w="253209" h="307243">
                <a:moveTo>
                  <a:pt x="51655" y="137409"/>
                </a:moveTo>
                <a:lnTo>
                  <a:pt x="51309" y="150857"/>
                </a:lnTo>
                <a:lnTo>
                  <a:pt x="50904" y="166458"/>
                </a:lnTo>
                <a:lnTo>
                  <a:pt x="50468" y="183179"/>
                </a:lnTo>
                <a:lnTo>
                  <a:pt x="50030" y="199984"/>
                </a:lnTo>
                <a:lnTo>
                  <a:pt x="49615" y="215840"/>
                </a:lnTo>
                <a:lnTo>
                  <a:pt x="49252" y="229713"/>
                </a:lnTo>
                <a:lnTo>
                  <a:pt x="48968" y="240569"/>
                </a:lnTo>
                <a:lnTo>
                  <a:pt x="48741" y="249203"/>
                </a:lnTo>
                <a:lnTo>
                  <a:pt x="31080" y="253314"/>
                </a:lnTo>
                <a:lnTo>
                  <a:pt x="22833" y="249203"/>
                </a:lnTo>
                <a:lnTo>
                  <a:pt x="21347" y="240395"/>
                </a:lnTo>
                <a:lnTo>
                  <a:pt x="19684" y="230376"/>
                </a:lnTo>
                <a:lnTo>
                  <a:pt x="17578" y="217495"/>
                </a:lnTo>
                <a:lnTo>
                  <a:pt x="15159" y="202413"/>
                </a:lnTo>
                <a:lnTo>
                  <a:pt x="12555" y="185790"/>
                </a:lnTo>
                <a:lnTo>
                  <a:pt x="9896" y="168286"/>
                </a:lnTo>
                <a:lnTo>
                  <a:pt x="7311" y="150563"/>
                </a:lnTo>
                <a:lnTo>
                  <a:pt x="4928" y="133282"/>
                </a:lnTo>
                <a:lnTo>
                  <a:pt x="2877" y="117102"/>
                </a:lnTo>
                <a:lnTo>
                  <a:pt x="1286" y="102685"/>
                </a:lnTo>
                <a:lnTo>
                  <a:pt x="284" y="90692"/>
                </a:lnTo>
                <a:lnTo>
                  <a:pt x="0" y="81783"/>
                </a:lnTo>
                <a:lnTo>
                  <a:pt x="293" y="77756"/>
                </a:lnTo>
                <a:lnTo>
                  <a:pt x="10794" y="64658"/>
                </a:lnTo>
                <a:lnTo>
                  <a:pt x="21258" y="57040"/>
                </a:lnTo>
                <a:lnTo>
                  <a:pt x="33997" y="49047"/>
                </a:lnTo>
                <a:lnTo>
                  <a:pt x="48111" y="40935"/>
                </a:lnTo>
                <a:lnTo>
                  <a:pt x="62700" y="32957"/>
                </a:lnTo>
                <a:lnTo>
                  <a:pt x="76862" y="25366"/>
                </a:lnTo>
                <a:lnTo>
                  <a:pt x="89696" y="18417"/>
                </a:lnTo>
                <a:lnTo>
                  <a:pt x="100303" y="12363"/>
                </a:lnTo>
                <a:lnTo>
                  <a:pt x="107782" y="7459"/>
                </a:lnTo>
                <a:lnTo>
                  <a:pt x="108977" y="6509"/>
                </a:lnTo>
                <a:lnTo>
                  <a:pt x="114556" y="1956"/>
                </a:lnTo>
                <a:lnTo>
                  <a:pt x="121815" y="0"/>
                </a:lnTo>
                <a:lnTo>
                  <a:pt x="128926" y="1133"/>
                </a:lnTo>
                <a:lnTo>
                  <a:pt x="251342" y="21795"/>
                </a:lnTo>
                <a:lnTo>
                  <a:pt x="253209" y="39798"/>
                </a:lnTo>
                <a:lnTo>
                  <a:pt x="252798" y="55422"/>
                </a:lnTo>
                <a:lnTo>
                  <a:pt x="250315" y="68872"/>
                </a:lnTo>
                <a:lnTo>
                  <a:pt x="245964" y="80356"/>
                </a:lnTo>
                <a:lnTo>
                  <a:pt x="239953" y="90081"/>
                </a:lnTo>
                <a:lnTo>
                  <a:pt x="232486" y="98253"/>
                </a:lnTo>
                <a:lnTo>
                  <a:pt x="223769" y="105079"/>
                </a:lnTo>
                <a:lnTo>
                  <a:pt x="214009" y="110765"/>
                </a:lnTo>
                <a:lnTo>
                  <a:pt x="203411" y="115519"/>
                </a:lnTo>
                <a:lnTo>
                  <a:pt x="184023" y="122801"/>
                </a:lnTo>
                <a:lnTo>
                  <a:pt x="168127" y="128881"/>
                </a:lnTo>
                <a:lnTo>
                  <a:pt x="153931" y="134388"/>
                </a:lnTo>
                <a:lnTo>
                  <a:pt x="143528" y="138462"/>
                </a:lnTo>
                <a:lnTo>
                  <a:pt x="139013" y="140241"/>
                </a:lnTo>
                <a:lnTo>
                  <a:pt x="139082" y="143790"/>
                </a:lnTo>
                <a:lnTo>
                  <a:pt x="139351" y="154790"/>
                </a:lnTo>
                <a:lnTo>
                  <a:pt x="139650" y="173869"/>
                </a:lnTo>
                <a:lnTo>
                  <a:pt x="139743" y="183008"/>
                </a:lnTo>
                <a:lnTo>
                  <a:pt x="139645" y="193254"/>
                </a:lnTo>
                <a:lnTo>
                  <a:pt x="139382" y="206932"/>
                </a:lnTo>
                <a:lnTo>
                  <a:pt x="138998" y="222903"/>
                </a:lnTo>
                <a:lnTo>
                  <a:pt x="138536" y="240031"/>
                </a:lnTo>
                <a:lnTo>
                  <a:pt x="138040" y="257178"/>
                </a:lnTo>
                <a:lnTo>
                  <a:pt x="137554" y="273204"/>
                </a:lnTo>
                <a:lnTo>
                  <a:pt x="137123" y="286974"/>
                </a:lnTo>
                <a:lnTo>
                  <a:pt x="136789" y="297350"/>
                </a:lnTo>
                <a:lnTo>
                  <a:pt x="136598" y="303193"/>
                </a:lnTo>
                <a:lnTo>
                  <a:pt x="124515" y="307243"/>
                </a:lnTo>
                <a:lnTo>
                  <a:pt x="112288" y="305108"/>
                </a:lnTo>
                <a:lnTo>
                  <a:pt x="107982" y="293263"/>
                </a:lnTo>
                <a:lnTo>
                  <a:pt x="105820" y="281460"/>
                </a:lnTo>
                <a:lnTo>
                  <a:pt x="103228" y="266897"/>
                </a:lnTo>
                <a:lnTo>
                  <a:pt x="100456" y="250707"/>
                </a:lnTo>
                <a:lnTo>
                  <a:pt x="97756" y="234019"/>
                </a:lnTo>
                <a:lnTo>
                  <a:pt x="95379" y="217966"/>
                </a:lnTo>
                <a:lnTo>
                  <a:pt x="93575" y="203680"/>
                </a:lnTo>
                <a:lnTo>
                  <a:pt x="93044" y="198423"/>
                </a:lnTo>
                <a:lnTo>
                  <a:pt x="91080" y="179350"/>
                </a:lnTo>
                <a:lnTo>
                  <a:pt x="88980" y="162461"/>
                </a:lnTo>
                <a:lnTo>
                  <a:pt x="86987" y="147840"/>
                </a:lnTo>
                <a:lnTo>
                  <a:pt x="85344" y="135572"/>
                </a:lnTo>
                <a:lnTo>
                  <a:pt x="84295" y="125743"/>
                </a:lnTo>
                <a:lnTo>
                  <a:pt x="84081" y="118437"/>
                </a:lnTo>
                <a:lnTo>
                  <a:pt x="84494" y="115129"/>
                </a:lnTo>
                <a:lnTo>
                  <a:pt x="88641" y="110063"/>
                </a:lnTo>
                <a:lnTo>
                  <a:pt x="97905" y="103291"/>
                </a:lnTo>
                <a:lnTo>
                  <a:pt x="110384" y="95445"/>
                </a:lnTo>
                <a:lnTo>
                  <a:pt x="124175" y="87158"/>
                </a:lnTo>
                <a:lnTo>
                  <a:pt x="137376" y="79064"/>
                </a:lnTo>
                <a:lnTo>
                  <a:pt x="148083" y="71797"/>
                </a:lnTo>
                <a:lnTo>
                  <a:pt x="150624" y="69790"/>
                </a:lnTo>
                <a:lnTo>
                  <a:pt x="48612" y="103988"/>
                </a:lnTo>
                <a:lnTo>
                  <a:pt x="50488" y="116565"/>
                </a:lnTo>
                <a:lnTo>
                  <a:pt x="51483" y="129236"/>
                </a:lnTo>
                <a:lnTo>
                  <a:pt x="51655" y="137409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73"/>
          <p:cNvSpPr/>
          <p:nvPr/>
        </p:nvSpPr>
        <p:spPr>
          <a:xfrm>
            <a:off x="7281000" y="2474640"/>
            <a:ext cx="78840" cy="77040"/>
          </a:xfrm>
          <a:custGeom>
            <a:avLst/>
            <a:gdLst/>
            <a:ahLst/>
            <a:rect l="l" t="t" r="r" b="b"/>
            <a:pathLst>
              <a:path w="79213" h="77343">
                <a:moveTo>
                  <a:pt x="6909" y="21220"/>
                </a:moveTo>
                <a:lnTo>
                  <a:pt x="11722" y="17099"/>
                </a:lnTo>
                <a:lnTo>
                  <a:pt x="21020" y="14332"/>
                </a:lnTo>
                <a:lnTo>
                  <a:pt x="37085" y="8992"/>
                </a:lnTo>
                <a:lnTo>
                  <a:pt x="53219" y="3480"/>
                </a:lnTo>
                <a:lnTo>
                  <a:pt x="62720" y="194"/>
                </a:lnTo>
                <a:lnTo>
                  <a:pt x="63279" y="0"/>
                </a:lnTo>
                <a:lnTo>
                  <a:pt x="62784" y="10523"/>
                </a:lnTo>
                <a:lnTo>
                  <a:pt x="62274" y="27368"/>
                </a:lnTo>
                <a:lnTo>
                  <a:pt x="62437" y="31154"/>
                </a:lnTo>
                <a:lnTo>
                  <a:pt x="63085" y="33680"/>
                </a:lnTo>
                <a:lnTo>
                  <a:pt x="75392" y="42035"/>
                </a:lnTo>
                <a:lnTo>
                  <a:pt x="79213" y="45079"/>
                </a:lnTo>
                <a:lnTo>
                  <a:pt x="77452" y="50650"/>
                </a:lnTo>
                <a:lnTo>
                  <a:pt x="68945" y="60239"/>
                </a:lnTo>
                <a:lnTo>
                  <a:pt x="57622" y="70142"/>
                </a:lnTo>
                <a:lnTo>
                  <a:pt x="48058" y="76364"/>
                </a:lnTo>
                <a:lnTo>
                  <a:pt x="38169" y="77343"/>
                </a:lnTo>
                <a:lnTo>
                  <a:pt x="25099" y="74093"/>
                </a:lnTo>
                <a:lnTo>
                  <a:pt x="12185" y="67497"/>
                </a:lnTo>
                <a:lnTo>
                  <a:pt x="2766" y="58438"/>
                </a:lnTo>
                <a:lnTo>
                  <a:pt x="0" y="50455"/>
                </a:lnTo>
                <a:lnTo>
                  <a:pt x="1813" y="33389"/>
                </a:lnTo>
                <a:lnTo>
                  <a:pt x="6909" y="21220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74"/>
          <p:cNvSpPr/>
          <p:nvPr/>
        </p:nvSpPr>
        <p:spPr>
          <a:xfrm>
            <a:off x="7252920" y="2484000"/>
            <a:ext cx="128160" cy="253440"/>
          </a:xfrm>
          <a:custGeom>
            <a:avLst/>
            <a:gdLst/>
            <a:ahLst/>
            <a:rect l="l" t="t" r="r" b="b"/>
            <a:pathLst>
              <a:path w="128622" h="253732">
                <a:moveTo>
                  <a:pt x="3761" y="210283"/>
                </a:moveTo>
                <a:lnTo>
                  <a:pt x="54" y="197678"/>
                </a:lnTo>
                <a:lnTo>
                  <a:pt x="58" y="197107"/>
                </a:lnTo>
                <a:lnTo>
                  <a:pt x="91" y="191688"/>
                </a:lnTo>
                <a:lnTo>
                  <a:pt x="146" y="181547"/>
                </a:lnTo>
                <a:lnTo>
                  <a:pt x="207" y="167919"/>
                </a:lnTo>
                <a:lnTo>
                  <a:pt x="258" y="152038"/>
                </a:lnTo>
                <a:lnTo>
                  <a:pt x="284" y="135139"/>
                </a:lnTo>
                <a:lnTo>
                  <a:pt x="269" y="118457"/>
                </a:lnTo>
                <a:lnTo>
                  <a:pt x="198" y="103225"/>
                </a:lnTo>
                <a:lnTo>
                  <a:pt x="54" y="90678"/>
                </a:lnTo>
                <a:lnTo>
                  <a:pt x="0" y="87104"/>
                </a:lnTo>
                <a:lnTo>
                  <a:pt x="362" y="74368"/>
                </a:lnTo>
                <a:lnTo>
                  <a:pt x="1592" y="61707"/>
                </a:lnTo>
                <a:lnTo>
                  <a:pt x="3683" y="49165"/>
                </a:lnTo>
                <a:lnTo>
                  <a:pt x="6627" y="36786"/>
                </a:lnTo>
                <a:lnTo>
                  <a:pt x="10417" y="24612"/>
                </a:lnTo>
                <a:lnTo>
                  <a:pt x="11668" y="21156"/>
                </a:lnTo>
                <a:lnTo>
                  <a:pt x="18416" y="10169"/>
                </a:lnTo>
                <a:lnTo>
                  <a:pt x="28293" y="1813"/>
                </a:lnTo>
                <a:lnTo>
                  <a:pt x="36066" y="0"/>
                </a:lnTo>
                <a:lnTo>
                  <a:pt x="47725" y="9327"/>
                </a:lnTo>
                <a:lnTo>
                  <a:pt x="44563" y="12686"/>
                </a:lnTo>
                <a:lnTo>
                  <a:pt x="39562" y="24329"/>
                </a:lnTo>
                <a:lnTo>
                  <a:pt x="38205" y="38280"/>
                </a:lnTo>
                <a:lnTo>
                  <a:pt x="40137" y="51403"/>
                </a:lnTo>
                <a:lnTo>
                  <a:pt x="45004" y="60560"/>
                </a:lnTo>
                <a:lnTo>
                  <a:pt x="57799" y="57418"/>
                </a:lnTo>
                <a:lnTo>
                  <a:pt x="72874" y="49003"/>
                </a:lnTo>
                <a:lnTo>
                  <a:pt x="84518" y="38863"/>
                </a:lnTo>
                <a:lnTo>
                  <a:pt x="92023" y="30334"/>
                </a:lnTo>
                <a:lnTo>
                  <a:pt x="94683" y="26749"/>
                </a:lnTo>
                <a:lnTo>
                  <a:pt x="101717" y="30655"/>
                </a:lnTo>
                <a:lnTo>
                  <a:pt x="108471" y="35047"/>
                </a:lnTo>
                <a:lnTo>
                  <a:pt x="114891" y="39898"/>
                </a:lnTo>
                <a:lnTo>
                  <a:pt x="121928" y="44697"/>
                </a:lnTo>
                <a:lnTo>
                  <a:pt x="127819" y="52255"/>
                </a:lnTo>
                <a:lnTo>
                  <a:pt x="128622" y="68785"/>
                </a:lnTo>
                <a:lnTo>
                  <a:pt x="128177" y="73996"/>
                </a:lnTo>
                <a:lnTo>
                  <a:pt x="126642" y="85697"/>
                </a:lnTo>
                <a:lnTo>
                  <a:pt x="124590" y="97510"/>
                </a:lnTo>
                <a:lnTo>
                  <a:pt x="122281" y="109779"/>
                </a:lnTo>
                <a:lnTo>
                  <a:pt x="119976" y="122846"/>
                </a:lnTo>
                <a:lnTo>
                  <a:pt x="117936" y="137053"/>
                </a:lnTo>
                <a:lnTo>
                  <a:pt x="117587" y="140461"/>
                </a:lnTo>
                <a:lnTo>
                  <a:pt x="117180" y="152827"/>
                </a:lnTo>
                <a:lnTo>
                  <a:pt x="117717" y="166272"/>
                </a:lnTo>
                <a:lnTo>
                  <a:pt x="118907" y="180200"/>
                </a:lnTo>
                <a:lnTo>
                  <a:pt x="120462" y="194015"/>
                </a:lnTo>
                <a:lnTo>
                  <a:pt x="122091" y="207123"/>
                </a:lnTo>
                <a:lnTo>
                  <a:pt x="123504" y="218927"/>
                </a:lnTo>
                <a:lnTo>
                  <a:pt x="124412" y="228832"/>
                </a:lnTo>
                <a:lnTo>
                  <a:pt x="120583" y="236543"/>
                </a:lnTo>
                <a:lnTo>
                  <a:pt x="111385" y="245846"/>
                </a:lnTo>
                <a:lnTo>
                  <a:pt x="99217" y="251048"/>
                </a:lnTo>
                <a:lnTo>
                  <a:pt x="91151" y="252654"/>
                </a:lnTo>
                <a:lnTo>
                  <a:pt x="78639" y="253732"/>
                </a:lnTo>
                <a:lnTo>
                  <a:pt x="66158" y="253142"/>
                </a:lnTo>
                <a:lnTo>
                  <a:pt x="53873" y="250907"/>
                </a:lnTo>
                <a:lnTo>
                  <a:pt x="41952" y="247049"/>
                </a:lnTo>
                <a:lnTo>
                  <a:pt x="30561" y="241592"/>
                </a:lnTo>
                <a:lnTo>
                  <a:pt x="18061" y="231820"/>
                </a:lnTo>
                <a:lnTo>
                  <a:pt x="9838" y="221772"/>
                </a:lnTo>
                <a:lnTo>
                  <a:pt x="3761" y="210283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75"/>
          <p:cNvSpPr/>
          <p:nvPr/>
        </p:nvSpPr>
        <p:spPr>
          <a:xfrm>
            <a:off x="7277760" y="2394360"/>
            <a:ext cx="85680" cy="104040"/>
          </a:xfrm>
          <a:custGeom>
            <a:avLst/>
            <a:gdLst/>
            <a:ahLst/>
            <a:rect l="l" t="t" r="r" b="b"/>
            <a:pathLst>
              <a:path w="85873" h="104439">
                <a:moveTo>
                  <a:pt x="1892" y="37761"/>
                </a:moveTo>
                <a:lnTo>
                  <a:pt x="5876" y="24137"/>
                </a:lnTo>
                <a:lnTo>
                  <a:pt x="13096" y="12865"/>
                </a:lnTo>
                <a:lnTo>
                  <a:pt x="23196" y="4704"/>
                </a:lnTo>
                <a:lnTo>
                  <a:pt x="35821" y="414"/>
                </a:lnTo>
                <a:lnTo>
                  <a:pt x="44187" y="0"/>
                </a:lnTo>
                <a:lnTo>
                  <a:pt x="57851" y="2948"/>
                </a:lnTo>
                <a:lnTo>
                  <a:pt x="69516" y="9731"/>
                </a:lnTo>
                <a:lnTo>
                  <a:pt x="78518" y="19607"/>
                </a:lnTo>
                <a:lnTo>
                  <a:pt x="84192" y="31834"/>
                </a:lnTo>
                <a:lnTo>
                  <a:pt x="85873" y="45671"/>
                </a:lnTo>
                <a:lnTo>
                  <a:pt x="85838" y="46433"/>
                </a:lnTo>
                <a:lnTo>
                  <a:pt x="83094" y="59385"/>
                </a:lnTo>
                <a:lnTo>
                  <a:pt x="76728" y="70739"/>
                </a:lnTo>
                <a:lnTo>
                  <a:pt x="67185" y="79784"/>
                </a:lnTo>
                <a:lnTo>
                  <a:pt x="66403" y="80315"/>
                </a:lnTo>
                <a:lnTo>
                  <a:pt x="65613" y="83683"/>
                </a:lnTo>
                <a:lnTo>
                  <a:pt x="64417" y="86947"/>
                </a:lnTo>
                <a:lnTo>
                  <a:pt x="62840" y="90030"/>
                </a:lnTo>
                <a:lnTo>
                  <a:pt x="52265" y="97414"/>
                </a:lnTo>
                <a:lnTo>
                  <a:pt x="38316" y="102393"/>
                </a:lnTo>
                <a:lnTo>
                  <a:pt x="26233" y="104439"/>
                </a:lnTo>
                <a:lnTo>
                  <a:pt x="23266" y="104344"/>
                </a:lnTo>
                <a:lnTo>
                  <a:pt x="14718" y="103580"/>
                </a:lnTo>
                <a:lnTo>
                  <a:pt x="7503" y="97673"/>
                </a:lnTo>
                <a:lnTo>
                  <a:pt x="5065" y="89447"/>
                </a:lnTo>
                <a:lnTo>
                  <a:pt x="1264" y="76122"/>
                </a:lnTo>
                <a:lnTo>
                  <a:pt x="0" y="62298"/>
                </a:lnTo>
                <a:lnTo>
                  <a:pt x="415" y="49480"/>
                </a:lnTo>
                <a:lnTo>
                  <a:pt x="1656" y="39178"/>
                </a:lnTo>
                <a:lnTo>
                  <a:pt x="1892" y="37761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76"/>
          <p:cNvSpPr/>
          <p:nvPr/>
        </p:nvSpPr>
        <p:spPr>
          <a:xfrm>
            <a:off x="7281360" y="2385000"/>
            <a:ext cx="90000" cy="89280"/>
          </a:xfrm>
          <a:custGeom>
            <a:avLst/>
            <a:gdLst/>
            <a:ahLst/>
            <a:rect l="l" t="t" r="r" b="b"/>
            <a:pathLst>
              <a:path w="90340" h="89570">
                <a:moveTo>
                  <a:pt x="37908" y="0"/>
                </a:moveTo>
                <a:lnTo>
                  <a:pt x="51477" y="641"/>
                </a:lnTo>
                <a:lnTo>
                  <a:pt x="64994" y="4340"/>
                </a:lnTo>
                <a:lnTo>
                  <a:pt x="76295" y="11857"/>
                </a:lnTo>
                <a:lnTo>
                  <a:pt x="84689" y="22406"/>
                </a:lnTo>
                <a:lnTo>
                  <a:pt x="89485" y="35203"/>
                </a:lnTo>
                <a:lnTo>
                  <a:pt x="90340" y="44749"/>
                </a:lnTo>
                <a:lnTo>
                  <a:pt x="89058" y="55411"/>
                </a:lnTo>
                <a:lnTo>
                  <a:pt x="85440" y="67959"/>
                </a:lnTo>
                <a:lnTo>
                  <a:pt x="77991" y="79907"/>
                </a:lnTo>
                <a:lnTo>
                  <a:pt x="65218" y="88768"/>
                </a:lnTo>
                <a:lnTo>
                  <a:pt x="63072" y="89570"/>
                </a:lnTo>
                <a:lnTo>
                  <a:pt x="60999" y="70139"/>
                </a:lnTo>
                <a:lnTo>
                  <a:pt x="62091" y="66828"/>
                </a:lnTo>
                <a:lnTo>
                  <a:pt x="63864" y="58848"/>
                </a:lnTo>
                <a:lnTo>
                  <a:pt x="64065" y="49133"/>
                </a:lnTo>
                <a:lnTo>
                  <a:pt x="60442" y="40613"/>
                </a:lnTo>
                <a:lnTo>
                  <a:pt x="50743" y="36219"/>
                </a:lnTo>
                <a:lnTo>
                  <a:pt x="39431" y="37106"/>
                </a:lnTo>
                <a:lnTo>
                  <a:pt x="22574" y="40417"/>
                </a:lnTo>
                <a:lnTo>
                  <a:pt x="11825" y="40230"/>
                </a:lnTo>
                <a:lnTo>
                  <a:pt x="4559" y="34455"/>
                </a:lnTo>
                <a:lnTo>
                  <a:pt x="1022" y="27973"/>
                </a:lnTo>
                <a:lnTo>
                  <a:pt x="0" y="19754"/>
                </a:lnTo>
                <a:lnTo>
                  <a:pt x="4037" y="12326"/>
                </a:lnTo>
                <a:lnTo>
                  <a:pt x="12276" y="6211"/>
                </a:lnTo>
                <a:lnTo>
                  <a:pt x="23853" y="1928"/>
                </a:lnTo>
                <a:lnTo>
                  <a:pt x="37908" y="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77"/>
          <p:cNvSpPr/>
          <p:nvPr/>
        </p:nvSpPr>
        <p:spPr>
          <a:xfrm>
            <a:off x="7239240" y="2485800"/>
            <a:ext cx="41400" cy="60120"/>
          </a:xfrm>
          <a:custGeom>
            <a:avLst/>
            <a:gdLst/>
            <a:ahLst/>
            <a:rect l="l" t="t" r="r" b="b"/>
            <a:pathLst>
              <a:path w="41777" h="60429">
                <a:moveTo>
                  <a:pt x="0" y="53952"/>
                </a:moveTo>
                <a:lnTo>
                  <a:pt x="1802" y="45365"/>
                </a:lnTo>
                <a:lnTo>
                  <a:pt x="6294" y="33194"/>
                </a:lnTo>
                <a:lnTo>
                  <a:pt x="13513" y="20035"/>
                </a:lnTo>
                <a:lnTo>
                  <a:pt x="23496" y="8484"/>
                </a:lnTo>
                <a:lnTo>
                  <a:pt x="36283" y="1138"/>
                </a:lnTo>
                <a:lnTo>
                  <a:pt x="41777" y="0"/>
                </a:lnTo>
                <a:lnTo>
                  <a:pt x="32270" y="8606"/>
                </a:lnTo>
                <a:lnTo>
                  <a:pt x="25266" y="19333"/>
                </a:lnTo>
                <a:lnTo>
                  <a:pt x="24677" y="20597"/>
                </a:lnTo>
                <a:lnTo>
                  <a:pt x="21048" y="32781"/>
                </a:lnTo>
                <a:lnTo>
                  <a:pt x="18008" y="45121"/>
                </a:lnTo>
                <a:lnTo>
                  <a:pt x="15561" y="57594"/>
                </a:lnTo>
                <a:lnTo>
                  <a:pt x="15091" y="60429"/>
                </a:lnTo>
                <a:lnTo>
                  <a:pt x="9425" y="60248"/>
                </a:lnTo>
                <a:lnTo>
                  <a:pt x="4037" y="57930"/>
                </a:lnTo>
                <a:lnTo>
                  <a:pt x="0" y="53952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78"/>
          <p:cNvSpPr/>
          <p:nvPr/>
        </p:nvSpPr>
        <p:spPr>
          <a:xfrm>
            <a:off x="7138440" y="2687400"/>
            <a:ext cx="185760" cy="106920"/>
          </a:xfrm>
          <a:custGeom>
            <a:avLst/>
            <a:gdLst/>
            <a:ahLst/>
            <a:rect l="l" t="t" r="r" b="b"/>
            <a:pathLst>
              <a:path w="186152" h="107356">
                <a:moveTo>
                  <a:pt x="118051" y="107356"/>
                </a:moveTo>
                <a:lnTo>
                  <a:pt x="0" y="39024"/>
                </a:lnTo>
                <a:lnTo>
                  <a:pt x="66232" y="704"/>
                </a:lnTo>
                <a:lnTo>
                  <a:pt x="67399" y="0"/>
                </a:lnTo>
                <a:lnTo>
                  <a:pt x="68858" y="0"/>
                </a:lnTo>
                <a:lnTo>
                  <a:pt x="70025" y="704"/>
                </a:lnTo>
                <a:lnTo>
                  <a:pt x="186152" y="67924"/>
                </a:lnTo>
                <a:lnTo>
                  <a:pt x="118051" y="107356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79"/>
          <p:cNvSpPr/>
          <p:nvPr/>
        </p:nvSpPr>
        <p:spPr>
          <a:xfrm>
            <a:off x="7225560" y="2714040"/>
            <a:ext cx="48240" cy="27720"/>
          </a:xfrm>
          <a:custGeom>
            <a:avLst/>
            <a:gdLst/>
            <a:ahLst/>
            <a:rect l="l" t="t" r="r" b="b"/>
            <a:pathLst>
              <a:path w="48609" h="28139">
                <a:moveTo>
                  <a:pt x="48609" y="17960"/>
                </a:moveTo>
                <a:lnTo>
                  <a:pt x="31103" y="28139"/>
                </a:lnTo>
                <a:lnTo>
                  <a:pt x="0" y="10121"/>
                </a:lnTo>
                <a:lnTo>
                  <a:pt x="17506" y="0"/>
                </a:lnTo>
                <a:lnTo>
                  <a:pt x="48609" y="17960"/>
                </a:lnTo>
                <a:close/>
              </a:path>
            </a:pathLst>
          </a:custGeom>
          <a:solidFill>
            <a:srgbClr val="000000">
              <a:alpha val="1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80"/>
          <p:cNvSpPr/>
          <p:nvPr/>
        </p:nvSpPr>
        <p:spPr>
          <a:xfrm>
            <a:off x="7138440" y="2726280"/>
            <a:ext cx="185760" cy="72720"/>
          </a:xfrm>
          <a:custGeom>
            <a:avLst/>
            <a:gdLst/>
            <a:ahLst/>
            <a:rect l="l" t="t" r="r" b="b"/>
            <a:pathLst>
              <a:path w="186268" h="72947">
                <a:moveTo>
                  <a:pt x="185066" y="34943"/>
                </a:moveTo>
                <a:lnTo>
                  <a:pt x="183099" y="36096"/>
                </a:lnTo>
                <a:lnTo>
                  <a:pt x="121361" y="71783"/>
                </a:lnTo>
                <a:lnTo>
                  <a:pt x="119400" y="72947"/>
                </a:lnTo>
                <a:lnTo>
                  <a:pt x="116960" y="72947"/>
                </a:lnTo>
                <a:lnTo>
                  <a:pt x="115000" y="71783"/>
                </a:lnTo>
                <a:lnTo>
                  <a:pt x="3309" y="7429"/>
                </a:lnTo>
                <a:lnTo>
                  <a:pt x="1237" y="6232"/>
                </a:lnTo>
                <a:lnTo>
                  <a:pt x="0" y="3976"/>
                </a:lnTo>
                <a:lnTo>
                  <a:pt x="99" y="1579"/>
                </a:lnTo>
                <a:lnTo>
                  <a:pt x="99" y="0"/>
                </a:lnTo>
                <a:lnTo>
                  <a:pt x="118151" y="68331"/>
                </a:lnTo>
                <a:lnTo>
                  <a:pt x="186251" y="28959"/>
                </a:lnTo>
                <a:lnTo>
                  <a:pt x="186251" y="30539"/>
                </a:lnTo>
                <a:lnTo>
                  <a:pt x="186268" y="32823"/>
                </a:lnTo>
                <a:lnTo>
                  <a:pt x="185066" y="34943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81"/>
          <p:cNvSpPr/>
          <p:nvPr/>
        </p:nvSpPr>
        <p:spPr>
          <a:xfrm>
            <a:off x="7121520" y="2646000"/>
            <a:ext cx="132840" cy="150120"/>
          </a:xfrm>
          <a:custGeom>
            <a:avLst/>
            <a:gdLst/>
            <a:ahLst/>
            <a:rect l="l" t="t" r="r" b="b"/>
            <a:pathLst>
              <a:path w="133311" h="150379">
                <a:moveTo>
                  <a:pt x="133311" y="149534"/>
                </a:moveTo>
                <a:lnTo>
                  <a:pt x="131175" y="150379"/>
                </a:lnTo>
                <a:lnTo>
                  <a:pt x="128771" y="150206"/>
                </a:lnTo>
                <a:lnTo>
                  <a:pt x="126776" y="149066"/>
                </a:lnTo>
                <a:lnTo>
                  <a:pt x="15901" y="84712"/>
                </a:lnTo>
                <a:lnTo>
                  <a:pt x="13941" y="83582"/>
                </a:lnTo>
                <a:lnTo>
                  <a:pt x="12592" y="81627"/>
                </a:lnTo>
                <a:lnTo>
                  <a:pt x="12225" y="79389"/>
                </a:lnTo>
                <a:lnTo>
                  <a:pt x="29" y="6610"/>
                </a:lnTo>
                <a:lnTo>
                  <a:pt x="0" y="6201"/>
                </a:lnTo>
                <a:lnTo>
                  <a:pt x="0" y="5791"/>
                </a:lnTo>
                <a:lnTo>
                  <a:pt x="29" y="5382"/>
                </a:lnTo>
                <a:lnTo>
                  <a:pt x="23" y="3351"/>
                </a:lnTo>
                <a:lnTo>
                  <a:pt x="845" y="1407"/>
                </a:lnTo>
                <a:lnTo>
                  <a:pt x="2305" y="0"/>
                </a:lnTo>
                <a:lnTo>
                  <a:pt x="117846" y="66869"/>
                </a:lnTo>
                <a:lnTo>
                  <a:pt x="119253" y="67735"/>
                </a:lnTo>
                <a:lnTo>
                  <a:pt x="120228" y="69160"/>
                </a:lnTo>
                <a:lnTo>
                  <a:pt x="120531" y="70788"/>
                </a:lnTo>
                <a:lnTo>
                  <a:pt x="133311" y="14953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82"/>
          <p:cNvSpPr/>
          <p:nvPr/>
        </p:nvSpPr>
        <p:spPr>
          <a:xfrm>
            <a:off x="7123680" y="2644920"/>
            <a:ext cx="132480" cy="150480"/>
          </a:xfrm>
          <a:custGeom>
            <a:avLst/>
            <a:gdLst/>
            <a:ahLst/>
            <a:rect l="l" t="t" r="r" b="b"/>
            <a:pathLst>
              <a:path w="132873" h="150704">
                <a:moveTo>
                  <a:pt x="115250" y="68039"/>
                </a:moveTo>
                <a:lnTo>
                  <a:pt x="0" y="1170"/>
                </a:lnTo>
                <a:lnTo>
                  <a:pt x="425" y="686"/>
                </a:lnTo>
                <a:lnTo>
                  <a:pt x="939" y="289"/>
                </a:lnTo>
                <a:lnTo>
                  <a:pt x="1516" y="0"/>
                </a:lnTo>
                <a:lnTo>
                  <a:pt x="117292" y="66986"/>
                </a:lnTo>
                <a:lnTo>
                  <a:pt x="118722" y="67841"/>
                </a:lnTo>
                <a:lnTo>
                  <a:pt x="119720" y="69266"/>
                </a:lnTo>
                <a:lnTo>
                  <a:pt x="120035" y="70906"/>
                </a:lnTo>
                <a:lnTo>
                  <a:pt x="132873" y="149768"/>
                </a:lnTo>
                <a:lnTo>
                  <a:pt x="132114" y="150236"/>
                </a:lnTo>
                <a:lnTo>
                  <a:pt x="131122" y="150704"/>
                </a:lnTo>
                <a:lnTo>
                  <a:pt x="117934" y="71958"/>
                </a:lnTo>
                <a:lnTo>
                  <a:pt x="117631" y="70330"/>
                </a:lnTo>
                <a:lnTo>
                  <a:pt x="116656" y="68905"/>
                </a:lnTo>
                <a:lnTo>
                  <a:pt x="115250" y="68039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83"/>
          <p:cNvSpPr/>
          <p:nvPr/>
        </p:nvSpPr>
        <p:spPr>
          <a:xfrm>
            <a:off x="7305120" y="2527560"/>
            <a:ext cx="99000" cy="273960"/>
          </a:xfrm>
          <a:custGeom>
            <a:avLst/>
            <a:gdLst/>
            <a:ahLst/>
            <a:rect l="l" t="t" r="r" b="b"/>
            <a:pathLst>
              <a:path w="99357" h="274179">
                <a:moveTo>
                  <a:pt x="52349" y="14095"/>
                </a:moveTo>
                <a:lnTo>
                  <a:pt x="58424" y="5247"/>
                </a:lnTo>
                <a:lnTo>
                  <a:pt x="61142" y="3051"/>
                </a:lnTo>
                <a:lnTo>
                  <a:pt x="69698" y="0"/>
                </a:lnTo>
                <a:lnTo>
                  <a:pt x="78513" y="4526"/>
                </a:lnTo>
                <a:lnTo>
                  <a:pt x="85826" y="18340"/>
                </a:lnTo>
                <a:lnTo>
                  <a:pt x="89442" y="32645"/>
                </a:lnTo>
                <a:lnTo>
                  <a:pt x="92088" y="45092"/>
                </a:lnTo>
                <a:lnTo>
                  <a:pt x="94339" y="57612"/>
                </a:lnTo>
                <a:lnTo>
                  <a:pt x="96192" y="70196"/>
                </a:lnTo>
                <a:lnTo>
                  <a:pt x="97646" y="82833"/>
                </a:lnTo>
                <a:lnTo>
                  <a:pt x="98701" y="95515"/>
                </a:lnTo>
                <a:lnTo>
                  <a:pt x="99354" y="108232"/>
                </a:lnTo>
                <a:lnTo>
                  <a:pt x="99075" y="121056"/>
                </a:lnTo>
                <a:lnTo>
                  <a:pt x="97990" y="133746"/>
                </a:lnTo>
                <a:lnTo>
                  <a:pt x="96106" y="146334"/>
                </a:lnTo>
                <a:lnTo>
                  <a:pt x="93430" y="158783"/>
                </a:lnTo>
                <a:lnTo>
                  <a:pt x="89968" y="171054"/>
                </a:lnTo>
                <a:lnTo>
                  <a:pt x="84853" y="185001"/>
                </a:lnTo>
                <a:lnTo>
                  <a:pt x="79755" y="196660"/>
                </a:lnTo>
                <a:lnTo>
                  <a:pt x="74037" y="208024"/>
                </a:lnTo>
                <a:lnTo>
                  <a:pt x="67711" y="219070"/>
                </a:lnTo>
                <a:lnTo>
                  <a:pt x="64510" y="224176"/>
                </a:lnTo>
                <a:lnTo>
                  <a:pt x="61660" y="228969"/>
                </a:lnTo>
                <a:lnTo>
                  <a:pt x="60753" y="233179"/>
                </a:lnTo>
                <a:lnTo>
                  <a:pt x="56414" y="242959"/>
                </a:lnTo>
                <a:lnTo>
                  <a:pt x="50271" y="254203"/>
                </a:lnTo>
                <a:lnTo>
                  <a:pt x="42096" y="264028"/>
                </a:lnTo>
                <a:lnTo>
                  <a:pt x="37436" y="268220"/>
                </a:lnTo>
                <a:lnTo>
                  <a:pt x="30117" y="273466"/>
                </a:lnTo>
                <a:lnTo>
                  <a:pt x="26685" y="274179"/>
                </a:lnTo>
                <a:lnTo>
                  <a:pt x="25001" y="273207"/>
                </a:lnTo>
                <a:lnTo>
                  <a:pt x="23317" y="272235"/>
                </a:lnTo>
                <a:lnTo>
                  <a:pt x="23317" y="269580"/>
                </a:lnTo>
                <a:lnTo>
                  <a:pt x="26361" y="266730"/>
                </a:lnTo>
                <a:lnTo>
                  <a:pt x="31513" y="262682"/>
                </a:lnTo>
                <a:lnTo>
                  <a:pt x="35901" y="257747"/>
                </a:lnTo>
                <a:lnTo>
                  <a:pt x="39315" y="252157"/>
                </a:lnTo>
                <a:lnTo>
                  <a:pt x="32838" y="258634"/>
                </a:lnTo>
                <a:lnTo>
                  <a:pt x="28757" y="262066"/>
                </a:lnTo>
                <a:lnTo>
                  <a:pt x="25078" y="265156"/>
                </a:lnTo>
                <a:lnTo>
                  <a:pt x="21005" y="267753"/>
                </a:lnTo>
                <a:lnTo>
                  <a:pt x="16646" y="269774"/>
                </a:lnTo>
                <a:lnTo>
                  <a:pt x="12371" y="271653"/>
                </a:lnTo>
                <a:lnTo>
                  <a:pt x="6477" y="268025"/>
                </a:lnTo>
                <a:lnTo>
                  <a:pt x="9521" y="265175"/>
                </a:lnTo>
                <a:lnTo>
                  <a:pt x="12565" y="262326"/>
                </a:lnTo>
                <a:lnTo>
                  <a:pt x="15609" y="260900"/>
                </a:lnTo>
                <a:lnTo>
                  <a:pt x="21633" y="255654"/>
                </a:lnTo>
                <a:lnTo>
                  <a:pt x="25041" y="252992"/>
                </a:lnTo>
                <a:lnTo>
                  <a:pt x="28090" y="249903"/>
                </a:lnTo>
                <a:lnTo>
                  <a:pt x="30700" y="246457"/>
                </a:lnTo>
                <a:lnTo>
                  <a:pt x="26438" y="249708"/>
                </a:lnTo>
                <a:lnTo>
                  <a:pt x="21934" y="252629"/>
                </a:lnTo>
                <a:lnTo>
                  <a:pt x="17228" y="255201"/>
                </a:lnTo>
                <a:lnTo>
                  <a:pt x="13540" y="257429"/>
                </a:lnTo>
                <a:lnTo>
                  <a:pt x="9296" y="258576"/>
                </a:lnTo>
                <a:lnTo>
                  <a:pt x="4987" y="258504"/>
                </a:lnTo>
                <a:lnTo>
                  <a:pt x="2720" y="258504"/>
                </a:lnTo>
                <a:lnTo>
                  <a:pt x="0" y="255266"/>
                </a:lnTo>
                <a:lnTo>
                  <a:pt x="4210" y="252027"/>
                </a:lnTo>
                <a:lnTo>
                  <a:pt x="9897" y="249067"/>
                </a:lnTo>
                <a:lnTo>
                  <a:pt x="15222" y="245460"/>
                </a:lnTo>
                <a:lnTo>
                  <a:pt x="20078" y="241275"/>
                </a:lnTo>
                <a:lnTo>
                  <a:pt x="24741" y="236612"/>
                </a:lnTo>
                <a:lnTo>
                  <a:pt x="27332" y="232726"/>
                </a:lnTo>
                <a:lnTo>
                  <a:pt x="26037" y="232661"/>
                </a:lnTo>
                <a:lnTo>
                  <a:pt x="24741" y="232596"/>
                </a:lnTo>
                <a:lnTo>
                  <a:pt x="22216" y="235446"/>
                </a:lnTo>
                <a:lnTo>
                  <a:pt x="16775" y="237195"/>
                </a:lnTo>
                <a:lnTo>
                  <a:pt x="11334" y="238944"/>
                </a:lnTo>
                <a:lnTo>
                  <a:pt x="5504" y="237195"/>
                </a:lnTo>
                <a:lnTo>
                  <a:pt x="4792" y="234345"/>
                </a:lnTo>
                <a:lnTo>
                  <a:pt x="4080" y="231495"/>
                </a:lnTo>
                <a:lnTo>
                  <a:pt x="4274" y="231949"/>
                </a:lnTo>
                <a:lnTo>
                  <a:pt x="9391" y="229422"/>
                </a:lnTo>
                <a:lnTo>
                  <a:pt x="14604" y="225970"/>
                </a:lnTo>
                <a:lnTo>
                  <a:pt x="20034" y="222855"/>
                </a:lnTo>
                <a:lnTo>
                  <a:pt x="25648" y="220096"/>
                </a:lnTo>
                <a:lnTo>
                  <a:pt x="30884" y="218457"/>
                </a:lnTo>
                <a:lnTo>
                  <a:pt x="35642" y="215568"/>
                </a:lnTo>
                <a:lnTo>
                  <a:pt x="44302" y="204776"/>
                </a:lnTo>
                <a:lnTo>
                  <a:pt x="49852" y="193420"/>
                </a:lnTo>
                <a:lnTo>
                  <a:pt x="55491" y="179360"/>
                </a:lnTo>
                <a:lnTo>
                  <a:pt x="58940" y="169445"/>
                </a:lnTo>
                <a:lnTo>
                  <a:pt x="62062" y="157129"/>
                </a:lnTo>
                <a:lnTo>
                  <a:pt x="64334" y="144651"/>
                </a:lnTo>
                <a:lnTo>
                  <a:pt x="65751" y="132055"/>
                </a:lnTo>
                <a:lnTo>
                  <a:pt x="66307" y="119386"/>
                </a:lnTo>
                <a:lnTo>
                  <a:pt x="65999" y="106686"/>
                </a:lnTo>
                <a:lnTo>
                  <a:pt x="64224" y="92324"/>
                </a:lnTo>
                <a:lnTo>
                  <a:pt x="61795" y="78210"/>
                </a:lnTo>
                <a:lnTo>
                  <a:pt x="59002" y="64114"/>
                </a:lnTo>
                <a:lnTo>
                  <a:pt x="56201" y="50843"/>
                </a:lnTo>
                <a:lnTo>
                  <a:pt x="53744" y="39204"/>
                </a:lnTo>
                <a:lnTo>
                  <a:pt x="51986" y="30005"/>
                </a:lnTo>
                <a:lnTo>
                  <a:pt x="51816" y="28959"/>
                </a:lnTo>
                <a:lnTo>
                  <a:pt x="52349" y="14095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84"/>
          <p:cNvSpPr/>
          <p:nvPr/>
        </p:nvSpPr>
        <p:spPr>
          <a:xfrm>
            <a:off x="7352280" y="2524320"/>
            <a:ext cx="55800" cy="75600"/>
          </a:xfrm>
          <a:custGeom>
            <a:avLst/>
            <a:gdLst/>
            <a:ahLst/>
            <a:rect l="l" t="t" r="r" b="b"/>
            <a:pathLst>
              <a:path w="56285" h="75916">
                <a:moveTo>
                  <a:pt x="56285" y="61208"/>
                </a:moveTo>
                <a:lnTo>
                  <a:pt x="52831" y="64196"/>
                </a:lnTo>
                <a:lnTo>
                  <a:pt x="43459" y="70402"/>
                </a:lnTo>
                <a:lnTo>
                  <a:pt x="29655" y="75688"/>
                </a:lnTo>
                <a:lnTo>
                  <a:pt x="12904" y="75916"/>
                </a:lnTo>
                <a:lnTo>
                  <a:pt x="11723" y="75651"/>
                </a:lnTo>
                <a:lnTo>
                  <a:pt x="8466" y="66981"/>
                </a:lnTo>
                <a:lnTo>
                  <a:pt x="4619" y="50123"/>
                </a:lnTo>
                <a:lnTo>
                  <a:pt x="1394" y="33595"/>
                </a:lnTo>
                <a:lnTo>
                  <a:pt x="0" y="25913"/>
                </a:lnTo>
                <a:lnTo>
                  <a:pt x="1104" y="17429"/>
                </a:lnTo>
                <a:lnTo>
                  <a:pt x="8832" y="3607"/>
                </a:lnTo>
                <a:lnTo>
                  <a:pt x="20143" y="0"/>
                </a:lnTo>
                <a:lnTo>
                  <a:pt x="30475" y="5304"/>
                </a:lnTo>
                <a:lnTo>
                  <a:pt x="39608" y="18033"/>
                </a:lnTo>
                <a:lnTo>
                  <a:pt x="47136" y="34038"/>
                </a:lnTo>
                <a:lnTo>
                  <a:pt x="52653" y="49170"/>
                </a:lnTo>
                <a:lnTo>
                  <a:pt x="55753" y="59279"/>
                </a:lnTo>
                <a:lnTo>
                  <a:pt x="56285" y="61208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85"/>
          <p:cNvSpPr/>
          <p:nvPr/>
        </p:nvSpPr>
        <p:spPr>
          <a:xfrm>
            <a:off x="913320" y="1832760"/>
            <a:ext cx="4217760" cy="1321560"/>
          </a:xfrm>
          <a:custGeom>
            <a:avLst/>
            <a:gdLst/>
            <a:ahLst/>
            <a:rect l="l" t="t" r="r" b="b"/>
            <a:pathLst>
              <a:path w="4218209" h="1322072">
                <a:moveTo>
                  <a:pt x="0" y="0"/>
                </a:moveTo>
                <a:lnTo>
                  <a:pt x="4218209" y="0"/>
                </a:lnTo>
                <a:lnTo>
                  <a:pt x="4218209" y="1322072"/>
                </a:lnTo>
                <a:lnTo>
                  <a:pt x="0" y="13220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86"/>
          <p:cNvSpPr/>
          <p:nvPr/>
        </p:nvSpPr>
        <p:spPr>
          <a:xfrm>
            <a:off x="3786480" y="2383920"/>
            <a:ext cx="198720" cy="261360"/>
          </a:xfrm>
          <a:custGeom>
            <a:avLst/>
            <a:gdLst/>
            <a:ahLst/>
            <a:rect l="l" t="t" r="r" b="b"/>
            <a:pathLst>
              <a:path w="199206" h="261610">
                <a:moveTo>
                  <a:pt x="0" y="0"/>
                </a:moveTo>
                <a:lnTo>
                  <a:pt x="199206" y="0"/>
                </a:lnTo>
                <a:lnTo>
                  <a:pt x="199206" y="261610"/>
                </a:lnTo>
                <a:lnTo>
                  <a:pt x="0" y="2616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87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88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89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90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91"/>
          <p:cNvSpPr/>
          <p:nvPr/>
        </p:nvSpPr>
        <p:spPr>
          <a:xfrm>
            <a:off x="230040" y="6355800"/>
            <a:ext cx="7509600" cy="2375640"/>
          </a:xfrm>
          <a:custGeom>
            <a:avLst/>
            <a:gdLst/>
            <a:ahLst/>
            <a:rect l="l" t="t" r="r" b="b"/>
            <a:pathLst>
              <a:path w="7510005" h="2375835">
                <a:moveTo>
                  <a:pt x="0" y="0"/>
                </a:moveTo>
                <a:lnTo>
                  <a:pt x="7510005" y="0"/>
                </a:lnTo>
                <a:lnTo>
                  <a:pt x="7510005" y="2375835"/>
                </a:lnTo>
                <a:lnTo>
                  <a:pt x="0" y="23758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92"/>
          <p:cNvSpPr/>
          <p:nvPr/>
        </p:nvSpPr>
        <p:spPr>
          <a:xfrm>
            <a:off x="1062000" y="5390640"/>
            <a:ext cx="578988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4266"/>
              </a:lnSpc>
            </a:pPr>
            <a:r>
              <a:rPr b="0" lang="en-US" sz="4100" spc="-1" strike="noStrike">
                <a:solidFill>
                  <a:srgbClr val="731b47"/>
                </a:solidFill>
                <a:latin typeface="Cambria"/>
              </a:rPr>
              <a:t>      </a:t>
            </a:r>
            <a:r>
              <a:rPr b="0" lang="en-US" sz="4100" spc="228" strike="noStrike">
                <a:solidFill>
                  <a:srgbClr val="731b47"/>
                </a:solidFill>
                <a:latin typeface="Cambria"/>
              </a:rPr>
              <a:t> </a:t>
            </a:r>
            <a:r>
              <a:rPr b="0" lang="en-US" sz="4100" spc="-318" strike="noStrike">
                <a:solidFill>
                  <a:srgbClr val="731b47"/>
                </a:solidFill>
                <a:latin typeface="Cambria"/>
              </a:rPr>
              <a:t>T</a:t>
            </a:r>
            <a:r>
              <a:rPr b="0" lang="en-US" sz="4100" spc="273" strike="noStrike">
                <a:solidFill>
                  <a:srgbClr val="731b47"/>
                </a:solidFill>
                <a:latin typeface="Cambria"/>
              </a:rPr>
              <a:t>able</a:t>
            </a:r>
            <a:r>
              <a:rPr b="0" lang="en-US" sz="4100" spc="-1" strike="noStrike">
                <a:solidFill>
                  <a:srgbClr val="731b47"/>
                </a:solidFill>
                <a:latin typeface="Cambria"/>
              </a:rPr>
              <a:t> </a:t>
            </a:r>
            <a:r>
              <a:rPr b="0" lang="en-US" sz="4100" spc="128" strike="noStrike">
                <a:solidFill>
                  <a:srgbClr val="731b47"/>
                </a:solidFill>
                <a:latin typeface="Cambria"/>
              </a:rPr>
              <a:t> </a:t>
            </a:r>
            <a:r>
              <a:rPr b="0" lang="en-US" sz="4100" spc="245" strike="noStrike">
                <a:solidFill>
                  <a:srgbClr val="731b47"/>
                </a:solidFill>
                <a:latin typeface="Cambria"/>
              </a:rPr>
              <a:t>o</a:t>
            </a:r>
            <a:r>
              <a:rPr b="0" lang="en-US" sz="4100" spc="171" strike="noStrike">
                <a:solidFill>
                  <a:srgbClr val="731b47"/>
                </a:solidFill>
                <a:latin typeface="Cambria"/>
              </a:rPr>
              <a:t>f</a:t>
            </a:r>
            <a:r>
              <a:rPr b="0" lang="en-US" sz="4100" spc="-1" strike="noStrike">
                <a:solidFill>
                  <a:srgbClr val="731b47"/>
                </a:solidFill>
                <a:latin typeface="Cambria"/>
              </a:rPr>
              <a:t> </a:t>
            </a:r>
            <a:r>
              <a:rPr b="0" lang="en-US" sz="4100" spc="38" strike="noStrike">
                <a:solidFill>
                  <a:srgbClr val="731b47"/>
                </a:solidFill>
                <a:latin typeface="Cambria"/>
              </a:rPr>
              <a:t> </a:t>
            </a:r>
            <a:r>
              <a:rPr b="0" lang="en-US" sz="4100" spc="310" strike="noStrike">
                <a:solidFill>
                  <a:srgbClr val="731b47"/>
                </a:solidFill>
                <a:latin typeface="Cambria"/>
              </a:rPr>
              <a:t>Co</a:t>
            </a:r>
            <a:r>
              <a:rPr b="0" lang="en-US" sz="4100" spc="299" strike="noStrike">
                <a:solidFill>
                  <a:srgbClr val="731b47"/>
                </a:solidFill>
                <a:latin typeface="Cambria"/>
              </a:rPr>
              <a:t>n</a:t>
            </a:r>
            <a:r>
              <a:rPr b="0" lang="en-US" sz="4100" spc="26" strike="noStrike">
                <a:solidFill>
                  <a:srgbClr val="731b47"/>
                </a:solidFill>
                <a:latin typeface="Cambria"/>
              </a:rPr>
              <a:t>t</a:t>
            </a:r>
            <a:r>
              <a:rPr b="0" lang="en-US" sz="4100" spc="256" strike="noStrike">
                <a:solidFill>
                  <a:srgbClr val="731b47"/>
                </a:solidFill>
                <a:latin typeface="Cambria"/>
              </a:rPr>
              <a:t>e</a:t>
            </a:r>
            <a:r>
              <a:rPr b="0" lang="en-US" sz="4100" spc="276" strike="noStrike">
                <a:solidFill>
                  <a:srgbClr val="731b47"/>
                </a:solidFill>
                <a:latin typeface="Cambria"/>
              </a:rPr>
              <a:t>n</a:t>
            </a:r>
            <a:r>
              <a:rPr b="0" lang="en-US" sz="4100" spc="154" strike="noStrike">
                <a:solidFill>
                  <a:srgbClr val="731b47"/>
                </a:solidFill>
                <a:latin typeface="Cambria"/>
              </a:rPr>
              <a:t>ts</a:t>
            </a:r>
            <a:r>
              <a:rPr b="0" lang="en-US" sz="4100" spc="-1" strike="noStrike">
                <a:solidFill>
                  <a:srgbClr val="731b47"/>
                </a:solidFill>
                <a:latin typeface="Cambria"/>
              </a:rPr>
              <a:t> </a:t>
            </a:r>
            <a:r>
              <a:rPr b="0" lang="en-US" sz="4100" spc="-1" strike="noStrike">
                <a:solidFill>
                  <a:srgbClr val="731b47"/>
                </a:solidFill>
                <a:latin typeface="Cambria"/>
              </a:rPr>
              <a:t>	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330" name="CustomShape 293"/>
          <p:cNvSpPr/>
          <p:nvPr/>
        </p:nvSpPr>
        <p:spPr>
          <a:xfrm>
            <a:off x="217440" y="6446880"/>
            <a:ext cx="277560" cy="26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>
            <a:noAutofit/>
          </a:bodyPr>
          <a:p>
            <a:pPr marL="12600">
              <a:lnSpc>
                <a:spcPts val="3110"/>
              </a:lnSpc>
            </a:pPr>
            <a:r>
              <a:rPr b="0" lang="en-US" sz="3050" spc="-1" strike="noStrike">
                <a:solidFill>
                  <a:srgbClr val="5b0f00"/>
                </a:solidFill>
                <a:latin typeface="Arial Unicode MS"/>
              </a:rPr>
              <a:t>▶</a:t>
            </a:r>
            <a:endParaRPr b="0" lang="en-US" sz="3050" spc="-1" strike="noStrike">
              <a:latin typeface="Arial"/>
            </a:endParaRPr>
          </a:p>
          <a:p>
            <a:pPr marL="12600">
              <a:lnSpc>
                <a:spcPct val="89000"/>
              </a:lnSpc>
              <a:spcBef>
                <a:spcPts val="788"/>
              </a:spcBef>
            </a:pPr>
            <a:r>
              <a:rPr b="0" lang="en-US" sz="3050" spc="-1" strike="noStrike">
                <a:solidFill>
                  <a:srgbClr val="5b0f00"/>
                </a:solidFill>
                <a:latin typeface="Arial Unicode MS"/>
              </a:rPr>
              <a:t>▶</a:t>
            </a:r>
            <a:endParaRPr b="0" lang="en-US" sz="3050" spc="-1" strike="noStrike">
              <a:latin typeface="Arial"/>
            </a:endParaRPr>
          </a:p>
          <a:p>
            <a:pPr marL="12600">
              <a:lnSpc>
                <a:spcPct val="89000"/>
              </a:lnSpc>
              <a:spcBef>
                <a:spcPts val="944"/>
              </a:spcBef>
            </a:pPr>
            <a:r>
              <a:rPr b="0" lang="en-US" sz="3050" spc="-1" strike="noStrike">
                <a:solidFill>
                  <a:srgbClr val="5b0f00"/>
                </a:solidFill>
                <a:latin typeface="Arial Unicode MS"/>
              </a:rPr>
              <a:t>▶</a:t>
            </a:r>
            <a:endParaRPr b="0" lang="en-US" sz="3050" spc="-1" strike="noStrike">
              <a:latin typeface="Arial"/>
            </a:endParaRPr>
          </a:p>
          <a:p>
            <a:pPr marL="12600">
              <a:lnSpc>
                <a:spcPct val="89000"/>
              </a:lnSpc>
              <a:spcBef>
                <a:spcPts val="1454"/>
              </a:spcBef>
            </a:pPr>
            <a:r>
              <a:rPr b="0" lang="en-US" sz="3050" spc="-1" strike="noStrike">
                <a:solidFill>
                  <a:srgbClr val="5b0f00"/>
                </a:solidFill>
                <a:latin typeface="Arial Unicode MS"/>
              </a:rPr>
              <a:t>▶</a:t>
            </a:r>
            <a:endParaRPr b="0" lang="en-US" sz="3050" spc="-1" strike="noStrike">
              <a:latin typeface="Arial"/>
            </a:endParaRPr>
          </a:p>
          <a:p>
            <a:pPr marL="12600">
              <a:lnSpc>
                <a:spcPct val="89000"/>
              </a:lnSpc>
              <a:spcBef>
                <a:spcPts val="1454"/>
              </a:spcBef>
            </a:pPr>
            <a:r>
              <a:rPr b="0" lang="en-US" sz="3050" spc="-1" strike="noStrike">
                <a:solidFill>
                  <a:srgbClr val="5b0f00"/>
                </a:solidFill>
                <a:latin typeface="Arial Unicode MS"/>
              </a:rPr>
              <a:t>▶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331" name="CustomShape 294"/>
          <p:cNvSpPr/>
          <p:nvPr/>
        </p:nvSpPr>
        <p:spPr>
          <a:xfrm>
            <a:off x="691920" y="6469920"/>
            <a:ext cx="4100760" cy="20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520" bIns="0">
            <a:noAutofit/>
          </a:bodyPr>
          <a:p>
            <a:pPr marL="25920">
              <a:lnSpc>
                <a:spcPts val="3229"/>
              </a:lnSpc>
            </a:pPr>
            <a:r>
              <a:rPr b="0" lang="en-US" sz="3050" spc="69" strike="noStrike">
                <a:solidFill>
                  <a:srgbClr val="393e50"/>
                </a:solidFill>
                <a:latin typeface="Cambria"/>
              </a:rPr>
              <a:t>Introduction to AWS</a:t>
            </a:r>
            <a:endParaRPr b="0" lang="en-US" sz="3050" spc="-1" strike="noStrike">
              <a:latin typeface="Arial"/>
            </a:endParaRPr>
          </a:p>
          <a:p>
            <a:pPr marL="14040" indent="-720">
              <a:lnSpc>
                <a:spcPts val="3574"/>
              </a:lnSpc>
              <a:spcBef>
                <a:spcPts val="471"/>
              </a:spcBef>
            </a:pPr>
            <a:r>
              <a:rPr b="0" lang="en-US" sz="3050" spc="-1" strike="noStrike">
                <a:solidFill>
                  <a:srgbClr val="393e50"/>
                </a:solidFill>
                <a:latin typeface="Cambria"/>
              </a:rPr>
              <a:t>Wh</a:t>
            </a:r>
            <a:r>
              <a:rPr b="0" lang="en-US" sz="3050" spc="-9" strike="noStrike">
                <a:solidFill>
                  <a:srgbClr val="393e50"/>
                </a:solidFill>
                <a:latin typeface="Cambria"/>
              </a:rPr>
              <a:t>a</a:t>
            </a:r>
            <a:r>
              <a:rPr b="0" lang="en-US" sz="3050" spc="-1" strike="noStrike">
                <a:solidFill>
                  <a:srgbClr val="393e50"/>
                </a:solidFill>
                <a:latin typeface="Cambria"/>
              </a:rPr>
              <a:t>t </a:t>
            </a:r>
            <a:r>
              <a:rPr b="0" lang="en-US" sz="3050" spc="83" strike="noStrike">
                <a:solidFill>
                  <a:srgbClr val="393e50"/>
                </a:solidFill>
                <a:latin typeface="Cambria"/>
              </a:rPr>
              <a:t> </a:t>
            </a:r>
            <a:r>
              <a:rPr b="0" lang="en-US" sz="3050" spc="211" strike="noStrike">
                <a:solidFill>
                  <a:srgbClr val="393e50"/>
                </a:solidFill>
                <a:latin typeface="Cambria"/>
              </a:rPr>
              <a:t>does</a:t>
            </a:r>
            <a:r>
              <a:rPr b="0" lang="en-US" sz="3050" spc="18" strike="noStrike">
                <a:solidFill>
                  <a:srgbClr val="393e50"/>
                </a:solidFill>
                <a:latin typeface="Cambria"/>
              </a:rPr>
              <a:t> </a:t>
            </a:r>
            <a:r>
              <a:rPr b="0" lang="en-US" sz="3050" spc="52" strike="noStrike">
                <a:solidFill>
                  <a:srgbClr val="393e50"/>
                </a:solidFill>
                <a:latin typeface="Cambria"/>
              </a:rPr>
              <a:t>A</a:t>
            </a:r>
            <a:r>
              <a:rPr b="0" lang="en-US" sz="3050" spc="335" strike="noStrike">
                <a:solidFill>
                  <a:srgbClr val="393e50"/>
                </a:solidFill>
                <a:latin typeface="Cambria"/>
              </a:rPr>
              <a:t>W</a:t>
            </a:r>
            <a:r>
              <a:rPr b="0" lang="en-US" sz="3050" spc="208" strike="noStrike">
                <a:solidFill>
                  <a:srgbClr val="393e50"/>
                </a:solidFill>
                <a:latin typeface="Cambria"/>
              </a:rPr>
              <a:t>S</a:t>
            </a:r>
            <a:r>
              <a:rPr b="0" lang="en-US" sz="3050" spc="117" strike="noStrike">
                <a:solidFill>
                  <a:srgbClr val="393e50"/>
                </a:solidFill>
                <a:latin typeface="Cambria"/>
              </a:rPr>
              <a:t> </a:t>
            </a:r>
            <a:r>
              <a:rPr b="0" lang="en-US" sz="3050" spc="160" strike="noStrike">
                <a:solidFill>
                  <a:srgbClr val="393e50"/>
                </a:solidFill>
                <a:latin typeface="Cambria"/>
              </a:rPr>
              <a:t>o</a:t>
            </a:r>
            <a:r>
              <a:rPr b="0" lang="en-US" sz="3050" spc="-123" strike="noStrike">
                <a:solidFill>
                  <a:srgbClr val="393e50"/>
                </a:solidFill>
                <a:latin typeface="Cambria"/>
              </a:rPr>
              <a:t>ﬀ</a:t>
            </a:r>
            <a:r>
              <a:rPr b="0" lang="en-US" sz="3050" spc="92" strike="noStrike">
                <a:solidFill>
                  <a:srgbClr val="393e50"/>
                </a:solidFill>
                <a:latin typeface="Cambria"/>
              </a:rPr>
              <a:t>er?</a:t>
            </a:r>
            <a:r>
              <a:rPr b="0" lang="en-US" sz="3050" spc="43" strike="noStrike">
                <a:solidFill>
                  <a:srgbClr val="393e50"/>
                </a:solidFill>
                <a:latin typeface="Cambria"/>
              </a:rPr>
              <a:t> </a:t>
            </a:r>
            <a:endParaRPr b="0" lang="en-US" sz="3050" spc="-1" strike="noStrike">
              <a:latin typeface="Arial"/>
            </a:endParaRPr>
          </a:p>
          <a:p>
            <a:pPr marL="14040" indent="-720">
              <a:lnSpc>
                <a:spcPts val="3574"/>
              </a:lnSpc>
              <a:spcBef>
                <a:spcPts val="632"/>
              </a:spcBef>
            </a:pPr>
            <a:r>
              <a:rPr b="0" lang="en-US" sz="3050" spc="63" strike="noStrike">
                <a:solidFill>
                  <a:srgbClr val="393e50"/>
                </a:solidFill>
                <a:latin typeface="Cambria"/>
              </a:rPr>
              <a:t>AWS Infrastructure</a:t>
            </a:r>
            <a:endParaRPr b="0" lang="en-US" sz="3050" spc="-1" strike="noStrike">
              <a:latin typeface="Arial"/>
            </a:endParaRPr>
          </a:p>
          <a:p>
            <a:pPr marL="14040" indent="-720">
              <a:lnSpc>
                <a:spcPct val="97000"/>
              </a:lnSpc>
              <a:spcBef>
                <a:spcPts val="1142"/>
              </a:spcBef>
            </a:pPr>
            <a:r>
              <a:rPr b="0" lang="en-US" sz="3050" spc="86" strike="noStrike">
                <a:solidFill>
                  <a:srgbClr val="393e50"/>
                </a:solidFill>
                <a:latin typeface="Cambria"/>
              </a:rPr>
              <a:t>AWS Free Tier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332" name="CustomShape 295"/>
          <p:cNvSpPr/>
          <p:nvPr/>
        </p:nvSpPr>
        <p:spPr>
          <a:xfrm>
            <a:off x="705240" y="8736840"/>
            <a:ext cx="468396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520" bIns="0">
            <a:noAutofit/>
          </a:bodyPr>
          <a:p>
            <a:pPr marL="12600">
              <a:lnSpc>
                <a:spcPts val="3229"/>
              </a:lnSpc>
            </a:pPr>
            <a:r>
              <a:rPr b="0" lang="en-US" sz="3050" spc="128" strike="noStrike">
                <a:solidFill>
                  <a:srgbClr val="393e50"/>
                </a:solidFill>
                <a:latin typeface="Cambria"/>
              </a:rPr>
              <a:t>Creating an AWS Account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333" name="CustomShape 296"/>
          <p:cNvSpPr/>
          <p:nvPr/>
        </p:nvSpPr>
        <p:spPr>
          <a:xfrm>
            <a:off x="7657920" y="9547200"/>
            <a:ext cx="1137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4" name="CustomShape 297"/>
          <p:cNvSpPr/>
          <p:nvPr/>
        </p:nvSpPr>
        <p:spPr>
          <a:xfrm>
            <a:off x="913320" y="1832760"/>
            <a:ext cx="421776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noAutofit/>
          </a:bodyPr>
          <a:p>
            <a:pPr>
              <a:lnSpc>
                <a:spcPts val="3030"/>
              </a:lnSpc>
            </a:pPr>
            <a:r>
              <a:rPr b="1" lang="en-US" sz="4100" spc="92" strike="noStrike">
                <a:solidFill>
                  <a:srgbClr val="7030a0"/>
                </a:solidFill>
                <a:latin typeface="Cambria"/>
              </a:rPr>
              <a:t>Getting Started</a:t>
            </a:r>
            <a:endParaRPr b="0" lang="en-US" sz="4100" spc="-1" strike="noStrike">
              <a:latin typeface="Arial"/>
            </a:endParaRPr>
          </a:p>
          <a:p>
            <a:pPr>
              <a:lnSpc>
                <a:spcPts val="4399"/>
              </a:lnSpc>
              <a:spcBef>
                <a:spcPts val="68"/>
              </a:spcBef>
            </a:pPr>
            <a:r>
              <a:rPr b="1" lang="en-US" sz="4100" spc="46" strike="noStrike">
                <a:solidFill>
                  <a:srgbClr val="7030a0"/>
                </a:solidFill>
                <a:latin typeface="Cambria"/>
              </a:rPr>
              <a:t>with AWS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2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3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4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5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6"/>
          <p:cNvSpPr/>
          <p:nvPr/>
        </p:nvSpPr>
        <p:spPr>
          <a:xfrm>
            <a:off x="59040" y="4385520"/>
            <a:ext cx="1078920" cy="231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7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8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9"/>
          <p:cNvSpPr/>
          <p:nvPr/>
        </p:nvSpPr>
        <p:spPr>
          <a:xfrm>
            <a:off x="3022560" y="787320"/>
            <a:ext cx="1726920" cy="1151280"/>
          </a:xfrm>
          <a:custGeom>
            <a:avLst/>
            <a:gdLst/>
            <a:ahLst/>
            <a:rect l="l" t="t" r="r" b="b"/>
            <a:pathLst>
              <a:path w="1727200" h="1151466">
                <a:moveTo>
                  <a:pt x="0" y="1151466"/>
                </a:moveTo>
                <a:lnTo>
                  <a:pt x="863599" y="0"/>
                </a:lnTo>
                <a:lnTo>
                  <a:pt x="1727200" y="1151466"/>
                </a:lnTo>
                <a:lnTo>
                  <a:pt x="0" y="1151466"/>
                </a:lnTo>
                <a:close/>
              </a:path>
            </a:pathLst>
          </a:custGeom>
          <a:solidFill>
            <a:srgbClr val="b996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10"/>
          <p:cNvSpPr/>
          <p:nvPr/>
        </p:nvSpPr>
        <p:spPr>
          <a:xfrm>
            <a:off x="3022560" y="787320"/>
            <a:ext cx="1726920" cy="1151280"/>
          </a:xfrm>
          <a:custGeom>
            <a:avLst/>
            <a:gdLst/>
            <a:ahLst/>
            <a:rect l="l" t="t" r="r" b="b"/>
            <a:pathLst>
              <a:path w="1727200" h="1151466">
                <a:moveTo>
                  <a:pt x="0" y="1151466"/>
                </a:moveTo>
                <a:lnTo>
                  <a:pt x="863599" y="0"/>
                </a:lnTo>
                <a:lnTo>
                  <a:pt x="1727200" y="1151466"/>
                </a:lnTo>
                <a:lnTo>
                  <a:pt x="0" y="1151466"/>
                </a:lnTo>
                <a:close/>
              </a:path>
            </a:pathLst>
          </a:custGeom>
          <a:noFill/>
          <a:ln w="21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11"/>
          <p:cNvSpPr/>
          <p:nvPr/>
        </p:nvSpPr>
        <p:spPr>
          <a:xfrm>
            <a:off x="3022560" y="787320"/>
            <a:ext cx="1726920" cy="1151280"/>
          </a:xfrm>
          <a:custGeom>
            <a:avLst/>
            <a:gdLst/>
            <a:ahLst/>
            <a:rect l="l" t="t" r="r" b="b"/>
            <a:pathLst>
              <a:path w="1727200" h="1151466">
                <a:moveTo>
                  <a:pt x="0" y="0"/>
                </a:moveTo>
                <a:lnTo>
                  <a:pt x="1727200" y="0"/>
                </a:lnTo>
                <a:lnTo>
                  <a:pt x="1727200" y="1151466"/>
                </a:lnTo>
                <a:lnTo>
                  <a:pt x="0" y="115146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12"/>
          <p:cNvSpPr/>
          <p:nvPr/>
        </p:nvSpPr>
        <p:spPr>
          <a:xfrm>
            <a:off x="2158920" y="1938960"/>
            <a:ext cx="3454200" cy="1151280"/>
          </a:xfrm>
          <a:custGeom>
            <a:avLst/>
            <a:gdLst/>
            <a:ahLst/>
            <a:rect l="l" t="t" r="r" b="b"/>
            <a:pathLst>
              <a:path w="3454400" h="1151466">
                <a:moveTo>
                  <a:pt x="0" y="1151466"/>
                </a:moveTo>
                <a:lnTo>
                  <a:pt x="863599" y="0"/>
                </a:lnTo>
                <a:lnTo>
                  <a:pt x="2590800" y="0"/>
                </a:lnTo>
                <a:lnTo>
                  <a:pt x="3454400" y="1151466"/>
                </a:lnTo>
                <a:lnTo>
                  <a:pt x="0" y="1151466"/>
                </a:lnTo>
                <a:close/>
              </a:path>
            </a:pathLst>
          </a:custGeom>
          <a:solidFill>
            <a:srgbClr val="7981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13"/>
          <p:cNvSpPr/>
          <p:nvPr/>
        </p:nvSpPr>
        <p:spPr>
          <a:xfrm>
            <a:off x="2763360" y="1938960"/>
            <a:ext cx="2244960" cy="1151280"/>
          </a:xfrm>
          <a:custGeom>
            <a:avLst/>
            <a:gdLst/>
            <a:ahLst/>
            <a:rect l="l" t="t" r="r" b="b"/>
            <a:pathLst>
              <a:path w="2245360" h="1151466">
                <a:moveTo>
                  <a:pt x="0" y="0"/>
                </a:moveTo>
                <a:lnTo>
                  <a:pt x="2245360" y="0"/>
                </a:lnTo>
                <a:lnTo>
                  <a:pt x="2245360" y="1151466"/>
                </a:lnTo>
                <a:lnTo>
                  <a:pt x="0" y="115146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14"/>
          <p:cNvSpPr/>
          <p:nvPr/>
        </p:nvSpPr>
        <p:spPr>
          <a:xfrm>
            <a:off x="1295280" y="3090240"/>
            <a:ext cx="5181120" cy="1151280"/>
          </a:xfrm>
          <a:custGeom>
            <a:avLst/>
            <a:gdLst/>
            <a:ahLst/>
            <a:rect l="l" t="t" r="r" b="b"/>
            <a:pathLst>
              <a:path w="5181600" h="1151466">
                <a:moveTo>
                  <a:pt x="0" y="1151466"/>
                </a:moveTo>
                <a:lnTo>
                  <a:pt x="863599" y="0"/>
                </a:lnTo>
                <a:lnTo>
                  <a:pt x="4318000" y="0"/>
                </a:lnTo>
                <a:lnTo>
                  <a:pt x="5181600" y="1151466"/>
                </a:lnTo>
                <a:lnTo>
                  <a:pt x="0" y="1151466"/>
                </a:lnTo>
                <a:close/>
              </a:path>
            </a:pathLst>
          </a:custGeom>
          <a:solidFill>
            <a:srgbClr val="5500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15"/>
          <p:cNvSpPr/>
          <p:nvPr/>
        </p:nvSpPr>
        <p:spPr>
          <a:xfrm>
            <a:off x="2202120" y="3090240"/>
            <a:ext cx="3367800" cy="1151280"/>
          </a:xfrm>
          <a:custGeom>
            <a:avLst/>
            <a:gdLst/>
            <a:ahLst/>
            <a:rect l="l" t="t" r="r" b="b"/>
            <a:pathLst>
              <a:path w="3368039" h="1151466">
                <a:moveTo>
                  <a:pt x="0" y="0"/>
                </a:moveTo>
                <a:lnTo>
                  <a:pt x="3368039" y="0"/>
                </a:lnTo>
                <a:lnTo>
                  <a:pt x="3368039" y="1151466"/>
                </a:lnTo>
                <a:lnTo>
                  <a:pt x="0" y="115146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16"/>
          <p:cNvSpPr/>
          <p:nvPr/>
        </p:nvSpPr>
        <p:spPr>
          <a:xfrm>
            <a:off x="367200" y="786240"/>
            <a:ext cx="2172240" cy="392040"/>
          </a:xfrm>
          <a:custGeom>
            <a:avLst/>
            <a:gdLst/>
            <a:ah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17"/>
          <p:cNvSpPr/>
          <p:nvPr/>
        </p:nvSpPr>
        <p:spPr>
          <a:xfrm>
            <a:off x="4704480" y="1293840"/>
            <a:ext cx="497160" cy="444240"/>
          </a:xfrm>
          <a:custGeom>
            <a:avLst/>
            <a:gdLst/>
            <a:ahLst/>
            <a:rect l="l" t="t" r="r" b="b"/>
            <a:pathLst>
              <a:path w="497604" h="444737">
                <a:moveTo>
                  <a:pt x="0" y="0"/>
                </a:moveTo>
                <a:lnTo>
                  <a:pt x="497604" y="0"/>
                </a:lnTo>
                <a:lnTo>
                  <a:pt x="497604" y="444737"/>
                </a:lnTo>
                <a:lnTo>
                  <a:pt x="0" y="44473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18"/>
          <p:cNvSpPr/>
          <p:nvPr/>
        </p:nvSpPr>
        <p:spPr>
          <a:xfrm>
            <a:off x="5333040" y="2232720"/>
            <a:ext cx="676080" cy="397800"/>
          </a:xfrm>
          <a:custGeom>
            <a:avLst/>
            <a:gdLst/>
            <a:ahLst/>
            <a:rect l="l" t="t" r="r" b="b"/>
            <a:pathLst>
              <a:path w="676515" h="398310">
                <a:moveTo>
                  <a:pt x="0" y="0"/>
                </a:moveTo>
                <a:lnTo>
                  <a:pt x="676515" y="0"/>
                </a:lnTo>
                <a:lnTo>
                  <a:pt x="67651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19"/>
          <p:cNvSpPr/>
          <p:nvPr/>
        </p:nvSpPr>
        <p:spPr>
          <a:xfrm>
            <a:off x="6009840" y="3281040"/>
            <a:ext cx="326880" cy="444240"/>
          </a:xfrm>
          <a:custGeom>
            <a:avLst/>
            <a:gdLst/>
            <a:ahLst/>
            <a:rect l="l" t="t" r="r" b="b"/>
            <a:pathLst>
              <a:path w="327285" h="444736">
                <a:moveTo>
                  <a:pt x="0" y="0"/>
                </a:moveTo>
                <a:lnTo>
                  <a:pt x="327285" y="0"/>
                </a:lnTo>
                <a:lnTo>
                  <a:pt x="327285" y="444736"/>
                </a:lnTo>
                <a:lnTo>
                  <a:pt x="0" y="44473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20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21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22"/>
          <p:cNvSpPr/>
          <p:nvPr/>
        </p:nvSpPr>
        <p:spPr>
          <a:xfrm>
            <a:off x="3886200" y="5423760"/>
            <a:ext cx="3391200" cy="1938240"/>
          </a:xfrm>
          <a:custGeom>
            <a:avLst/>
            <a:gdLst/>
            <a:ahLst/>
            <a:rect l="l" t="t" r="r" b="b"/>
            <a:pathLst>
              <a:path w="3391437" h="1938589">
                <a:moveTo>
                  <a:pt x="0" y="0"/>
                </a:moveTo>
                <a:lnTo>
                  <a:pt x="3391437" y="0"/>
                </a:lnTo>
                <a:lnTo>
                  <a:pt x="3391437" y="1938589"/>
                </a:lnTo>
                <a:lnTo>
                  <a:pt x="0" y="193858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23"/>
          <p:cNvSpPr/>
          <p:nvPr/>
        </p:nvSpPr>
        <p:spPr>
          <a:xfrm>
            <a:off x="3886200" y="5423760"/>
            <a:ext cx="3391200" cy="2413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24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25"/>
          <p:cNvSpPr/>
          <p:nvPr/>
        </p:nvSpPr>
        <p:spPr>
          <a:xfrm>
            <a:off x="367200" y="5815440"/>
            <a:ext cx="2172240" cy="392040"/>
          </a:xfrm>
          <a:custGeom>
            <a:avLst/>
            <a:gdLst/>
            <a:ah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26"/>
          <p:cNvSpPr/>
          <p:nvPr/>
        </p:nvSpPr>
        <p:spPr>
          <a:xfrm>
            <a:off x="105480" y="7362360"/>
            <a:ext cx="7561440" cy="1909440"/>
          </a:xfrm>
          <a:custGeom>
            <a:avLst/>
            <a:gdLst/>
            <a:ahLst/>
            <a:rect l="l" t="t" r="r" b="b"/>
            <a:pathLst>
              <a:path w="7561772" h="1909753">
                <a:moveTo>
                  <a:pt x="0" y="0"/>
                </a:moveTo>
                <a:lnTo>
                  <a:pt x="7561772" y="0"/>
                </a:lnTo>
                <a:lnTo>
                  <a:pt x="7561772" y="1909753"/>
                </a:lnTo>
                <a:lnTo>
                  <a:pt x="0" y="19097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27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28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29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30"/>
          <p:cNvSpPr/>
          <p:nvPr/>
        </p:nvSpPr>
        <p:spPr>
          <a:xfrm>
            <a:off x="7383960" y="66571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31"/>
          <p:cNvSpPr/>
          <p:nvPr/>
        </p:nvSpPr>
        <p:spPr>
          <a:xfrm>
            <a:off x="427320" y="844920"/>
            <a:ext cx="14169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Introduction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925" name="CustomShape 32"/>
          <p:cNvSpPr/>
          <p:nvPr/>
        </p:nvSpPr>
        <p:spPr>
          <a:xfrm>
            <a:off x="7646760" y="1876320"/>
            <a:ext cx="15732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03" strike="noStrike">
                <a:solidFill>
                  <a:srgbClr val="ffffff"/>
                </a:solidFill>
                <a:latin typeface="Tahoma"/>
              </a:rPr>
              <a:t>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26" name="CustomShape 33"/>
          <p:cNvSpPr/>
          <p:nvPr/>
        </p:nvSpPr>
        <p:spPr>
          <a:xfrm>
            <a:off x="7614360" y="4518000"/>
            <a:ext cx="15732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03" strike="noStrike">
                <a:solidFill>
                  <a:srgbClr val="ffffff"/>
                </a:solidFill>
                <a:latin typeface="Tahoma"/>
              </a:rPr>
              <a:t>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27" name="CustomShape 34"/>
          <p:cNvSpPr/>
          <p:nvPr/>
        </p:nvSpPr>
        <p:spPr>
          <a:xfrm>
            <a:off x="427320" y="5874120"/>
            <a:ext cx="14169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Introduction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928" name="CustomShape 35"/>
          <p:cNvSpPr/>
          <p:nvPr/>
        </p:nvSpPr>
        <p:spPr>
          <a:xfrm>
            <a:off x="7617240" y="6905520"/>
            <a:ext cx="18720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12" strike="noStrike">
                <a:solidFill>
                  <a:srgbClr val="ffffff"/>
                </a:solidFill>
                <a:latin typeface="Tahoma"/>
              </a:rPr>
              <a:t>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29" name="CustomShape 36"/>
          <p:cNvSpPr/>
          <p:nvPr/>
        </p:nvSpPr>
        <p:spPr>
          <a:xfrm>
            <a:off x="7584840" y="9547200"/>
            <a:ext cx="18720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12" strike="noStrike">
                <a:solidFill>
                  <a:srgbClr val="ffffff"/>
                </a:solidFill>
                <a:latin typeface="Tahoma"/>
              </a:rPr>
              <a:t>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30" name="CustomShape 37"/>
          <p:cNvSpPr/>
          <p:nvPr/>
        </p:nvSpPr>
        <p:spPr>
          <a:xfrm>
            <a:off x="105480" y="7362360"/>
            <a:ext cx="7561440" cy="190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noAutofit/>
          </a:bodyPr>
          <a:p>
            <a:pPr marL="105120">
              <a:lnSpc>
                <a:spcPct val="95000"/>
              </a:lnSpc>
            </a:pPr>
            <a:r>
              <a:rPr b="0" lang="en-US" sz="1700" spc="-1" strike="noStrike">
                <a:latin typeface="Arial"/>
              </a:rPr>
              <a:t>•  </a:t>
            </a:r>
            <a:r>
              <a:rPr b="0" lang="en-US" sz="1700" spc="26" strike="noStrike">
                <a:latin typeface="Arial"/>
              </a:rPr>
              <a:t> </a:t>
            </a:r>
            <a:r>
              <a:rPr b="0" lang="en-US" sz="1700" spc="-66" strike="noStrike">
                <a:solidFill>
                  <a:srgbClr val="393e50"/>
                </a:solidFill>
                <a:latin typeface="Arial"/>
              </a:rPr>
              <a:t>A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WS Regions and</a:t>
            </a:r>
            <a:r>
              <a:rPr b="0" lang="en-US" sz="1700" spc="-94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29" strike="noStrike">
                <a:solidFill>
                  <a:srgbClr val="393e50"/>
                </a:solidFill>
                <a:latin typeface="Arial"/>
              </a:rPr>
              <a:t>A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vailability Zones</a:t>
            </a:r>
            <a:endParaRPr b="0" lang="en-US" sz="1700" spc="-1" strike="noStrike">
              <a:latin typeface="Arial"/>
            </a:endParaRPr>
          </a:p>
          <a:p>
            <a:pPr marL="105120">
              <a:lnSpc>
                <a:spcPct val="95000"/>
              </a:lnSpc>
              <a:spcBef>
                <a:spcPts val="2126"/>
              </a:spcBef>
            </a:pP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•  </a:t>
            </a:r>
            <a:r>
              <a:rPr b="0" lang="en-US" sz="1700" spc="26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Multiple</a:t>
            </a:r>
            <a:r>
              <a:rPr b="0" lang="en-US" sz="1700" spc="-94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29" strike="noStrike">
                <a:solidFill>
                  <a:srgbClr val="393e50"/>
                </a:solidFill>
                <a:latin typeface="Arial"/>
              </a:rPr>
              <a:t>A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vailability Zones in</a:t>
            </a:r>
            <a:r>
              <a:rPr b="0" lang="en-US" sz="1700" spc="-94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66" strike="noStrike">
                <a:solidFill>
                  <a:srgbClr val="393e50"/>
                </a:solidFill>
                <a:latin typeface="Arial"/>
              </a:rPr>
              <a:t>A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WS Regio</a:t>
            </a:r>
            <a:r>
              <a:rPr b="0" lang="en-US" sz="1700" spc="7" strike="noStrike">
                <a:solidFill>
                  <a:srgbClr val="393e50"/>
                </a:solidFill>
                <a:latin typeface="Arial"/>
              </a:rPr>
              <a:t>n</a:t>
            </a:r>
            <a:r>
              <a:rPr b="0" lang="en-US" sz="1700" spc="-1" strike="noStrike">
                <a:solidFill>
                  <a:srgbClr val="8c50ff"/>
                </a:solidFill>
                <a:latin typeface="Arial"/>
              </a:rPr>
              <a:t>*</a:t>
            </a:r>
            <a:endParaRPr b="0" lang="en-US" sz="1700" spc="-1" strike="noStrike">
              <a:latin typeface="Arial"/>
            </a:endParaRPr>
          </a:p>
          <a:p>
            <a:pPr marL="105120">
              <a:lnSpc>
                <a:spcPct val="95000"/>
              </a:lnSpc>
              <a:spcBef>
                <a:spcPts val="2126"/>
              </a:spcBef>
            </a:pPr>
            <a:r>
              <a:rPr b="0" lang="en-US" sz="1700" spc="-1" strike="noStrike">
                <a:solidFill>
                  <a:srgbClr val="8c50ff"/>
                </a:solidFill>
                <a:latin typeface="Arial"/>
              </a:rPr>
              <a:t>•  </a:t>
            </a:r>
            <a:r>
              <a:rPr b="0" lang="en-US" sz="1700" spc="26" strike="noStrike">
                <a:solidFill>
                  <a:srgbClr val="8c50ff"/>
                </a:solidFill>
                <a:latin typeface="Arial"/>
              </a:rPr>
              <a:t> </a:t>
            </a:r>
            <a:r>
              <a:rPr b="0" lang="en-US" sz="1700" spc="-29" strike="noStrike">
                <a:solidFill>
                  <a:srgbClr val="393e50"/>
                </a:solidFill>
                <a:latin typeface="Arial"/>
              </a:rPr>
              <a:t>A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vailability Zones consist of one or more discrete Data Centers</a:t>
            </a:r>
            <a:endParaRPr b="0" lang="en-US" sz="1700" spc="-1" strike="noStrike">
              <a:latin typeface="Arial"/>
            </a:endParaRPr>
          </a:p>
          <a:p>
            <a:pPr marL="1092240">
              <a:lnSpc>
                <a:spcPct val="95000"/>
              </a:lnSpc>
              <a:spcBef>
                <a:spcPts val="2452"/>
              </a:spcBef>
            </a:pPr>
            <a:r>
              <a:rPr b="0" lang="en-US" sz="1350" spc="-4" strike="noStrike">
                <a:solidFill>
                  <a:srgbClr val="8c50ff"/>
                </a:solidFill>
                <a:latin typeface="Arial"/>
              </a:rPr>
              <a:t>* Asia Pacific(Osaka) Local Region have only one Availability Zone.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931" name="CustomShape 38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3050" spc="-12" strike="noStrike">
                <a:solidFill>
                  <a:srgbClr val="731b47"/>
                </a:solidFill>
                <a:latin typeface="Cambria"/>
              </a:rPr>
              <a:t>AWS  Infrastructure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932" name="CustomShape 39"/>
          <p:cNvSpPr/>
          <p:nvPr/>
        </p:nvSpPr>
        <p:spPr>
          <a:xfrm>
            <a:off x="367200" y="5815440"/>
            <a:ext cx="217224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40"/>
          <p:cNvSpPr/>
          <p:nvPr/>
        </p:nvSpPr>
        <p:spPr>
          <a:xfrm>
            <a:off x="2539440" y="5815440"/>
            <a:ext cx="357876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41"/>
          <p:cNvSpPr/>
          <p:nvPr/>
        </p:nvSpPr>
        <p:spPr>
          <a:xfrm>
            <a:off x="367200" y="6037920"/>
            <a:ext cx="217224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42"/>
          <p:cNvSpPr/>
          <p:nvPr/>
        </p:nvSpPr>
        <p:spPr>
          <a:xfrm>
            <a:off x="2539440" y="6037920"/>
            <a:ext cx="357876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43"/>
          <p:cNvSpPr/>
          <p:nvPr/>
        </p:nvSpPr>
        <p:spPr>
          <a:xfrm>
            <a:off x="6009840" y="3281040"/>
            <a:ext cx="32688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44"/>
          <p:cNvSpPr/>
          <p:nvPr/>
        </p:nvSpPr>
        <p:spPr>
          <a:xfrm>
            <a:off x="5333040" y="2232720"/>
            <a:ext cx="67608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>
            <a:noAutofit/>
          </a:bodyPr>
          <a:p>
            <a:pPr marL="194400" algn="ctr">
              <a:lnSpc>
                <a:spcPct val="95000"/>
              </a:lnSpc>
            </a:pPr>
            <a:r>
              <a:rPr b="0" lang="en-US" sz="2400" spc="9" strike="noStrike">
                <a:solidFill>
                  <a:srgbClr val="575c66"/>
                </a:solidFill>
                <a:latin typeface="Arial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8" name="CustomShape 45"/>
          <p:cNvSpPr/>
          <p:nvPr/>
        </p:nvSpPr>
        <p:spPr>
          <a:xfrm>
            <a:off x="367200" y="4762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3050" spc="-12" strike="noStrike">
                <a:solidFill>
                  <a:srgbClr val="731b47"/>
                </a:solidFill>
                <a:latin typeface="Cambria"/>
              </a:rPr>
              <a:t>AWS  Infrastructure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939" name="CustomShape 46"/>
          <p:cNvSpPr/>
          <p:nvPr/>
        </p:nvSpPr>
        <p:spPr>
          <a:xfrm>
            <a:off x="367200" y="786240"/>
            <a:ext cx="217224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47"/>
          <p:cNvSpPr/>
          <p:nvPr/>
        </p:nvSpPr>
        <p:spPr>
          <a:xfrm>
            <a:off x="2539440" y="786240"/>
            <a:ext cx="48276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48"/>
          <p:cNvSpPr/>
          <p:nvPr/>
        </p:nvSpPr>
        <p:spPr>
          <a:xfrm>
            <a:off x="367200" y="787320"/>
            <a:ext cx="265536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49"/>
          <p:cNvSpPr/>
          <p:nvPr/>
        </p:nvSpPr>
        <p:spPr>
          <a:xfrm>
            <a:off x="3022560" y="787320"/>
            <a:ext cx="172692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50"/>
          <p:cNvSpPr/>
          <p:nvPr/>
        </p:nvSpPr>
        <p:spPr>
          <a:xfrm>
            <a:off x="4749840" y="787320"/>
            <a:ext cx="1368720" cy="2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51"/>
          <p:cNvSpPr/>
          <p:nvPr/>
        </p:nvSpPr>
        <p:spPr>
          <a:xfrm>
            <a:off x="367200" y="1008720"/>
            <a:ext cx="217224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52"/>
          <p:cNvSpPr/>
          <p:nvPr/>
        </p:nvSpPr>
        <p:spPr>
          <a:xfrm>
            <a:off x="2539440" y="1008720"/>
            <a:ext cx="48276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53"/>
          <p:cNvSpPr/>
          <p:nvPr/>
        </p:nvSpPr>
        <p:spPr>
          <a:xfrm>
            <a:off x="3022560" y="1008720"/>
            <a:ext cx="1726920" cy="9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1001"/>
              </a:lnSpc>
            </a:pPr>
            <a:endParaRPr b="0" lang="en-US" sz="1800" spc="-1" strike="noStrike">
              <a:latin typeface="Arial"/>
            </a:endParaRPr>
          </a:p>
          <a:p>
            <a:pPr marL="350640">
              <a:lnSpc>
                <a:spcPct val="95000"/>
              </a:lnSpc>
              <a:spcBef>
                <a:spcPts val="2171"/>
              </a:spcBef>
            </a:pPr>
            <a:r>
              <a:rPr b="0" lang="en-US" sz="2550" spc="-1" strike="noStrike">
                <a:solidFill>
                  <a:srgbClr val="ffffff"/>
                </a:solidFill>
                <a:latin typeface="Arial"/>
              </a:rPr>
              <a:t>Region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947" name="CustomShape 54"/>
          <p:cNvSpPr/>
          <p:nvPr/>
        </p:nvSpPr>
        <p:spPr>
          <a:xfrm>
            <a:off x="4749840" y="1008720"/>
            <a:ext cx="136872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55"/>
          <p:cNvSpPr/>
          <p:nvPr/>
        </p:nvSpPr>
        <p:spPr>
          <a:xfrm>
            <a:off x="1270000080" y="1293840"/>
            <a:ext cx="36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56"/>
          <p:cNvSpPr/>
          <p:nvPr/>
        </p:nvSpPr>
        <p:spPr>
          <a:xfrm>
            <a:off x="4704480" y="1293840"/>
            <a:ext cx="4500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57"/>
          <p:cNvSpPr/>
          <p:nvPr/>
        </p:nvSpPr>
        <p:spPr>
          <a:xfrm>
            <a:off x="4749840" y="1293840"/>
            <a:ext cx="45180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>
            <a:noAutofit/>
          </a:bodyPr>
          <a:p>
            <a:pPr marL="27360">
              <a:lnSpc>
                <a:spcPct val="95000"/>
              </a:lnSpc>
            </a:pPr>
            <a:r>
              <a:rPr b="0" lang="en-US" sz="2400" spc="9" strike="noStrike">
                <a:solidFill>
                  <a:srgbClr val="575c66"/>
                </a:solidFill>
                <a:latin typeface="Arial"/>
              </a:rPr>
              <a:t>31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1" name="CustomShape 58"/>
          <p:cNvSpPr/>
          <p:nvPr/>
        </p:nvSpPr>
        <p:spPr>
          <a:xfrm>
            <a:off x="5202000" y="1293840"/>
            <a:ext cx="36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59"/>
          <p:cNvSpPr/>
          <p:nvPr/>
        </p:nvSpPr>
        <p:spPr>
          <a:xfrm>
            <a:off x="2202120" y="1938960"/>
            <a:ext cx="56088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60"/>
          <p:cNvSpPr/>
          <p:nvPr/>
        </p:nvSpPr>
        <p:spPr>
          <a:xfrm>
            <a:off x="2763360" y="1938960"/>
            <a:ext cx="224496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0" bIns="0">
            <a:noAutofit/>
          </a:bodyPr>
          <a:p>
            <a:pPr>
              <a:lnSpc>
                <a:spcPts val="1400"/>
              </a:lnSpc>
            </a:pPr>
            <a:endParaRPr b="0" lang="en-US" sz="1800" spc="-1" strike="noStrike">
              <a:latin typeface="Arial"/>
            </a:endParaRPr>
          </a:p>
          <a:p>
            <a:pPr marL="267840" algn="ctr">
              <a:lnSpc>
                <a:spcPct val="95000"/>
              </a:lnSpc>
            </a:pPr>
            <a:r>
              <a:rPr b="0" lang="en-US" sz="2700" spc="-4" strike="noStrike">
                <a:solidFill>
                  <a:srgbClr val="ffffff"/>
                </a:solidFill>
                <a:latin typeface="Arial"/>
              </a:rPr>
              <a:t>Availability</a:t>
            </a:r>
            <a:endParaRPr b="0" lang="en-US" sz="2700" spc="-1" strike="noStrike">
              <a:latin typeface="Arial"/>
            </a:endParaRPr>
          </a:p>
          <a:p>
            <a:pPr marL="604080" algn="ctr">
              <a:lnSpc>
                <a:spcPts val="2934"/>
              </a:lnSpc>
              <a:spcBef>
                <a:spcPts val="147"/>
              </a:spcBef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Zones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54" name="CustomShape 61"/>
          <p:cNvSpPr/>
          <p:nvPr/>
        </p:nvSpPr>
        <p:spPr>
          <a:xfrm>
            <a:off x="5009040" y="1938960"/>
            <a:ext cx="73296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649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95000"/>
              </a:lnSpc>
              <a:spcBef>
                <a:spcPts val="2001"/>
              </a:spcBef>
            </a:pPr>
            <a:r>
              <a:rPr b="0" lang="en-US" sz="2400" spc="9" strike="noStrike">
                <a:solidFill>
                  <a:srgbClr val="575c66"/>
                </a:solidFill>
                <a:latin typeface="Arial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5" name="CustomShape 62"/>
          <p:cNvSpPr/>
          <p:nvPr/>
        </p:nvSpPr>
        <p:spPr>
          <a:xfrm>
            <a:off x="1270000080" y="3090240"/>
            <a:ext cx="36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63"/>
          <p:cNvSpPr/>
          <p:nvPr/>
        </p:nvSpPr>
        <p:spPr>
          <a:xfrm>
            <a:off x="2202120" y="3090240"/>
            <a:ext cx="336780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" bIns="0">
            <a:noAutofit/>
          </a:bodyPr>
          <a:p>
            <a:pPr>
              <a:lnSpc>
                <a:spcPts val="850"/>
              </a:lnSpc>
            </a:pPr>
            <a:endParaRPr b="0" lang="en-US" sz="1800" spc="-1" strike="noStrike">
              <a:latin typeface="Arial"/>
            </a:endParaRPr>
          </a:p>
          <a:p>
            <a:pPr marL="666720">
              <a:lnSpc>
                <a:spcPct val="95000"/>
              </a:lnSpc>
              <a:spcBef>
                <a:spcPts val="2001"/>
              </a:spcBef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Data Centers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957" name="CustomShape 64"/>
          <p:cNvSpPr/>
          <p:nvPr/>
        </p:nvSpPr>
        <p:spPr>
          <a:xfrm>
            <a:off x="5570280" y="3090240"/>
            <a:ext cx="36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CustomShape 1"/>
          <p:cNvSpPr/>
          <p:nvPr/>
        </p:nvSpPr>
        <p:spPr>
          <a:xfrm>
            <a:off x="106920" y="1382760"/>
            <a:ext cx="1971720" cy="25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" bIns="0">
            <a:noAutofit/>
          </a:bodyPr>
          <a:p>
            <a:pPr>
              <a:lnSpc>
                <a:spcPts val="751"/>
              </a:lnSpc>
            </a:pPr>
            <a:endParaRPr b="0" lang="en-US" sz="1800" spc="-1" strike="noStrike">
              <a:latin typeface="Arial"/>
            </a:endParaRPr>
          </a:p>
          <a:p>
            <a:pPr marL="376920">
              <a:lnSpc>
                <a:spcPct val="95000"/>
              </a:lnSpc>
              <a:spcBef>
                <a:spcPts val="18000"/>
              </a:spcBef>
            </a:pPr>
            <a:r>
              <a:rPr b="0" lang="en-US" sz="1200" spc="15" strike="noStrike">
                <a:solidFill>
                  <a:srgbClr val="007ab9"/>
                </a:solidFill>
                <a:latin typeface="Arial"/>
              </a:rPr>
              <a:t>Current Regions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9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3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4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5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6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7"/>
          <p:cNvSpPr/>
          <p:nvPr/>
        </p:nvSpPr>
        <p:spPr>
          <a:xfrm>
            <a:off x="2185920" y="1008720"/>
            <a:ext cx="5322240" cy="2791800"/>
          </a:xfrm>
          <a:custGeom>
            <a:avLst/>
            <a:gdLst/>
            <a:ahLst/>
            <a:rect l="l" t="t" r="r" b="b"/>
            <a:pathLst>
              <a:path w="5322615" h="2792037">
                <a:moveTo>
                  <a:pt x="0" y="0"/>
                </a:moveTo>
                <a:lnTo>
                  <a:pt x="5322615" y="0"/>
                </a:lnTo>
                <a:lnTo>
                  <a:pt x="5322615" y="2792037"/>
                </a:lnTo>
                <a:lnTo>
                  <a:pt x="0" y="279203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8"/>
          <p:cNvSpPr/>
          <p:nvPr/>
        </p:nvSpPr>
        <p:spPr>
          <a:xfrm>
            <a:off x="2185920" y="1008720"/>
            <a:ext cx="5322240" cy="2791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9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10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11"/>
          <p:cNvSpPr/>
          <p:nvPr/>
        </p:nvSpPr>
        <p:spPr>
          <a:xfrm>
            <a:off x="329400" y="786240"/>
            <a:ext cx="2172240" cy="392040"/>
          </a:xfrm>
          <a:custGeom>
            <a:avLst/>
            <a:gdLst/>
            <a:ah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12"/>
          <p:cNvSpPr/>
          <p:nvPr/>
        </p:nvSpPr>
        <p:spPr>
          <a:xfrm>
            <a:off x="4386600" y="668520"/>
            <a:ext cx="2507040" cy="339840"/>
          </a:xfrm>
          <a:custGeom>
            <a:avLst/>
            <a:gdLst/>
            <a:ahLst/>
            <a:rect l="l" t="t" r="r" b="b"/>
            <a:pathLst>
              <a:path w="2507415" h="340170">
                <a:moveTo>
                  <a:pt x="0" y="0"/>
                </a:moveTo>
                <a:lnTo>
                  <a:pt x="2507415" y="0"/>
                </a:lnTo>
                <a:lnTo>
                  <a:pt x="2507415" y="340170"/>
                </a:lnTo>
                <a:lnTo>
                  <a:pt x="0" y="3401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13"/>
          <p:cNvSpPr/>
          <p:nvPr/>
        </p:nvSpPr>
        <p:spPr>
          <a:xfrm>
            <a:off x="3315600" y="1942920"/>
            <a:ext cx="910080" cy="287640"/>
          </a:xfrm>
          <a:custGeom>
            <a:avLst/>
            <a:gdLst/>
            <a:ahLst/>
            <a:rect l="l" t="t" r="r" b="b"/>
            <a:pathLst>
              <a:path w="910350" h="287895">
                <a:moveTo>
                  <a:pt x="0" y="0"/>
                </a:moveTo>
                <a:lnTo>
                  <a:pt x="910350" y="0"/>
                </a:lnTo>
                <a:lnTo>
                  <a:pt x="910350" y="287895"/>
                </a:lnTo>
                <a:lnTo>
                  <a:pt x="0" y="2878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14"/>
          <p:cNvSpPr/>
          <p:nvPr/>
        </p:nvSpPr>
        <p:spPr>
          <a:xfrm>
            <a:off x="4386600" y="1627920"/>
            <a:ext cx="689400" cy="287640"/>
          </a:xfrm>
          <a:custGeom>
            <a:avLst/>
            <a:gdLst/>
            <a:ahLst/>
            <a:rect l="l" t="t" r="r" b="b"/>
            <a:pathLst>
              <a:path w="689775" h="287895">
                <a:moveTo>
                  <a:pt x="0" y="0"/>
                </a:moveTo>
                <a:lnTo>
                  <a:pt x="689775" y="0"/>
                </a:lnTo>
                <a:lnTo>
                  <a:pt x="689775" y="287895"/>
                </a:lnTo>
                <a:lnTo>
                  <a:pt x="0" y="2878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15"/>
          <p:cNvSpPr/>
          <p:nvPr/>
        </p:nvSpPr>
        <p:spPr>
          <a:xfrm>
            <a:off x="5495040" y="2513520"/>
            <a:ext cx="1159560" cy="287640"/>
          </a:xfrm>
          <a:custGeom>
            <a:avLst/>
            <a:gdLst/>
            <a:ahLst/>
            <a:rect l="l" t="t" r="r" b="b"/>
            <a:pathLst>
              <a:path w="1159995" h="287895">
                <a:moveTo>
                  <a:pt x="0" y="0"/>
                </a:moveTo>
                <a:lnTo>
                  <a:pt x="1159995" y="0"/>
                </a:lnTo>
                <a:lnTo>
                  <a:pt x="1159995" y="287895"/>
                </a:lnTo>
                <a:lnTo>
                  <a:pt x="0" y="2878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16"/>
          <p:cNvSpPr/>
          <p:nvPr/>
        </p:nvSpPr>
        <p:spPr>
          <a:xfrm>
            <a:off x="111240" y="3723840"/>
            <a:ext cx="217800" cy="224280"/>
          </a:xfrm>
          <a:custGeom>
            <a:avLst/>
            <a:gdLst/>
            <a:ahLst/>
            <a:rect l="l" t="t" r="r" b="b"/>
            <a:pathLst>
              <a:path w="218234" h="224691">
                <a:moveTo>
                  <a:pt x="0" y="112345"/>
                </a:moveTo>
                <a:lnTo>
                  <a:pt x="943" y="97504"/>
                </a:lnTo>
                <a:lnTo>
                  <a:pt x="3695" y="83248"/>
                </a:lnTo>
                <a:lnTo>
                  <a:pt x="8134" y="69704"/>
                </a:lnTo>
                <a:lnTo>
                  <a:pt x="14141" y="56992"/>
                </a:lnTo>
                <a:lnTo>
                  <a:pt x="21597" y="45238"/>
                </a:lnTo>
                <a:lnTo>
                  <a:pt x="30381" y="34563"/>
                </a:lnTo>
                <a:lnTo>
                  <a:pt x="40374" y="25092"/>
                </a:lnTo>
                <a:lnTo>
                  <a:pt x="51456" y="16948"/>
                </a:lnTo>
                <a:lnTo>
                  <a:pt x="63507" y="10255"/>
                </a:lnTo>
                <a:lnTo>
                  <a:pt x="76407" y="5134"/>
                </a:lnTo>
                <a:lnTo>
                  <a:pt x="90037" y="1711"/>
                </a:lnTo>
                <a:lnTo>
                  <a:pt x="104277" y="108"/>
                </a:lnTo>
                <a:lnTo>
                  <a:pt x="109117" y="0"/>
                </a:lnTo>
                <a:lnTo>
                  <a:pt x="122159" y="804"/>
                </a:lnTo>
                <a:lnTo>
                  <a:pt x="134911" y="3183"/>
                </a:lnTo>
                <a:lnTo>
                  <a:pt x="147246" y="7081"/>
                </a:lnTo>
                <a:lnTo>
                  <a:pt x="159036" y="12445"/>
                </a:lnTo>
                <a:lnTo>
                  <a:pt x="170154" y="19220"/>
                </a:lnTo>
                <a:lnTo>
                  <a:pt x="180474" y="27351"/>
                </a:lnTo>
                <a:lnTo>
                  <a:pt x="186275" y="32905"/>
                </a:lnTo>
                <a:lnTo>
                  <a:pt x="194780" y="42754"/>
                </a:lnTo>
                <a:lnTo>
                  <a:pt x="202052" y="53472"/>
                </a:lnTo>
                <a:lnTo>
                  <a:pt x="208041" y="64933"/>
                </a:lnTo>
                <a:lnTo>
                  <a:pt x="212699" y="77017"/>
                </a:lnTo>
                <a:lnTo>
                  <a:pt x="215975" y="89599"/>
                </a:lnTo>
                <a:lnTo>
                  <a:pt x="217820" y="102556"/>
                </a:lnTo>
                <a:lnTo>
                  <a:pt x="218234" y="112345"/>
                </a:lnTo>
                <a:lnTo>
                  <a:pt x="217291" y="127187"/>
                </a:lnTo>
                <a:lnTo>
                  <a:pt x="214539" y="141443"/>
                </a:lnTo>
                <a:lnTo>
                  <a:pt x="210100" y="154987"/>
                </a:lnTo>
                <a:lnTo>
                  <a:pt x="204092" y="167699"/>
                </a:lnTo>
                <a:lnTo>
                  <a:pt x="196637" y="179453"/>
                </a:lnTo>
                <a:lnTo>
                  <a:pt x="187852" y="190128"/>
                </a:lnTo>
                <a:lnTo>
                  <a:pt x="177859" y="199599"/>
                </a:lnTo>
                <a:lnTo>
                  <a:pt x="166778" y="207742"/>
                </a:lnTo>
                <a:lnTo>
                  <a:pt x="154727" y="214436"/>
                </a:lnTo>
                <a:lnTo>
                  <a:pt x="141826" y="219556"/>
                </a:lnTo>
                <a:lnTo>
                  <a:pt x="128196" y="222980"/>
                </a:lnTo>
                <a:lnTo>
                  <a:pt x="113957" y="224583"/>
                </a:lnTo>
                <a:lnTo>
                  <a:pt x="109117" y="224691"/>
                </a:lnTo>
                <a:lnTo>
                  <a:pt x="94701" y="223719"/>
                </a:lnTo>
                <a:lnTo>
                  <a:pt x="80856" y="220887"/>
                </a:lnTo>
                <a:lnTo>
                  <a:pt x="67700" y="216316"/>
                </a:lnTo>
                <a:lnTo>
                  <a:pt x="55354" y="210131"/>
                </a:lnTo>
                <a:lnTo>
                  <a:pt x="43937" y="202454"/>
                </a:lnTo>
                <a:lnTo>
                  <a:pt x="33570" y="193410"/>
                </a:lnTo>
                <a:lnTo>
                  <a:pt x="24371" y="183122"/>
                </a:lnTo>
                <a:lnTo>
                  <a:pt x="16461" y="171712"/>
                </a:lnTo>
                <a:lnTo>
                  <a:pt x="9960" y="159304"/>
                </a:lnTo>
                <a:lnTo>
                  <a:pt x="4987" y="146022"/>
                </a:lnTo>
                <a:lnTo>
                  <a:pt x="1662" y="131989"/>
                </a:lnTo>
                <a:lnTo>
                  <a:pt x="105" y="117328"/>
                </a:lnTo>
                <a:lnTo>
                  <a:pt x="0" y="11234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17"/>
          <p:cNvSpPr/>
          <p:nvPr/>
        </p:nvSpPr>
        <p:spPr>
          <a:xfrm>
            <a:off x="111240" y="3723840"/>
            <a:ext cx="217800" cy="224280"/>
          </a:xfrm>
          <a:custGeom>
            <a:avLst/>
            <a:gdLst/>
            <a:ahLst/>
            <a:rect l="l" t="t" r="r" b="b"/>
            <a:pathLst>
              <a:path w="218234" h="224691">
                <a:moveTo>
                  <a:pt x="0" y="112345"/>
                </a:moveTo>
                <a:lnTo>
                  <a:pt x="943" y="97504"/>
                </a:lnTo>
                <a:lnTo>
                  <a:pt x="3695" y="83248"/>
                </a:lnTo>
                <a:lnTo>
                  <a:pt x="8134" y="69704"/>
                </a:lnTo>
                <a:lnTo>
                  <a:pt x="14141" y="56992"/>
                </a:lnTo>
                <a:lnTo>
                  <a:pt x="21597" y="45238"/>
                </a:lnTo>
                <a:lnTo>
                  <a:pt x="30381" y="34563"/>
                </a:lnTo>
                <a:lnTo>
                  <a:pt x="40374" y="25092"/>
                </a:lnTo>
                <a:lnTo>
                  <a:pt x="51456" y="16948"/>
                </a:lnTo>
                <a:lnTo>
                  <a:pt x="63507" y="10255"/>
                </a:lnTo>
                <a:lnTo>
                  <a:pt x="76407" y="5134"/>
                </a:lnTo>
                <a:lnTo>
                  <a:pt x="90037" y="1711"/>
                </a:lnTo>
                <a:lnTo>
                  <a:pt x="104277" y="108"/>
                </a:lnTo>
                <a:lnTo>
                  <a:pt x="109117" y="0"/>
                </a:lnTo>
                <a:lnTo>
                  <a:pt x="122159" y="804"/>
                </a:lnTo>
                <a:lnTo>
                  <a:pt x="134911" y="3183"/>
                </a:lnTo>
                <a:lnTo>
                  <a:pt x="147246" y="7081"/>
                </a:lnTo>
                <a:lnTo>
                  <a:pt x="159036" y="12445"/>
                </a:lnTo>
                <a:lnTo>
                  <a:pt x="170154" y="19220"/>
                </a:lnTo>
                <a:lnTo>
                  <a:pt x="180474" y="27351"/>
                </a:lnTo>
                <a:lnTo>
                  <a:pt x="186275" y="32905"/>
                </a:lnTo>
                <a:lnTo>
                  <a:pt x="194780" y="42754"/>
                </a:lnTo>
                <a:lnTo>
                  <a:pt x="202052" y="53472"/>
                </a:lnTo>
                <a:lnTo>
                  <a:pt x="208041" y="64933"/>
                </a:lnTo>
                <a:lnTo>
                  <a:pt x="212699" y="77017"/>
                </a:lnTo>
                <a:lnTo>
                  <a:pt x="215975" y="89599"/>
                </a:lnTo>
                <a:lnTo>
                  <a:pt x="217820" y="102556"/>
                </a:lnTo>
                <a:lnTo>
                  <a:pt x="218234" y="112345"/>
                </a:lnTo>
                <a:lnTo>
                  <a:pt x="217291" y="127187"/>
                </a:lnTo>
                <a:lnTo>
                  <a:pt x="214539" y="141443"/>
                </a:lnTo>
                <a:lnTo>
                  <a:pt x="210100" y="154987"/>
                </a:lnTo>
                <a:lnTo>
                  <a:pt x="204092" y="167699"/>
                </a:lnTo>
                <a:lnTo>
                  <a:pt x="196637" y="179453"/>
                </a:lnTo>
                <a:lnTo>
                  <a:pt x="187852" y="190128"/>
                </a:lnTo>
                <a:lnTo>
                  <a:pt x="177859" y="199599"/>
                </a:lnTo>
                <a:lnTo>
                  <a:pt x="166778" y="207742"/>
                </a:lnTo>
                <a:lnTo>
                  <a:pt x="154727" y="214436"/>
                </a:lnTo>
                <a:lnTo>
                  <a:pt x="141826" y="219556"/>
                </a:lnTo>
                <a:lnTo>
                  <a:pt x="128196" y="222980"/>
                </a:lnTo>
                <a:lnTo>
                  <a:pt x="113957" y="224583"/>
                </a:lnTo>
                <a:lnTo>
                  <a:pt x="109117" y="224691"/>
                </a:lnTo>
                <a:lnTo>
                  <a:pt x="94701" y="223719"/>
                </a:lnTo>
                <a:lnTo>
                  <a:pt x="80856" y="220887"/>
                </a:lnTo>
                <a:lnTo>
                  <a:pt x="67700" y="216316"/>
                </a:lnTo>
                <a:lnTo>
                  <a:pt x="55354" y="210131"/>
                </a:lnTo>
                <a:lnTo>
                  <a:pt x="43937" y="202454"/>
                </a:lnTo>
                <a:lnTo>
                  <a:pt x="33570" y="193410"/>
                </a:lnTo>
                <a:lnTo>
                  <a:pt x="24371" y="183122"/>
                </a:lnTo>
                <a:lnTo>
                  <a:pt x="16461" y="171712"/>
                </a:lnTo>
                <a:lnTo>
                  <a:pt x="9960" y="159304"/>
                </a:lnTo>
                <a:lnTo>
                  <a:pt x="4987" y="146022"/>
                </a:lnTo>
                <a:lnTo>
                  <a:pt x="1662" y="131989"/>
                </a:lnTo>
                <a:lnTo>
                  <a:pt x="105" y="117328"/>
                </a:lnTo>
                <a:lnTo>
                  <a:pt x="0" y="112345"/>
                </a:lnTo>
                <a:close/>
              </a:path>
            </a:pathLst>
          </a:custGeom>
          <a:noFill/>
          <a:ln w="2160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18"/>
          <p:cNvSpPr/>
          <p:nvPr/>
        </p:nvSpPr>
        <p:spPr>
          <a:xfrm>
            <a:off x="111240" y="4018320"/>
            <a:ext cx="217800" cy="224280"/>
          </a:xfrm>
          <a:custGeom>
            <a:avLst/>
            <a:gdLst/>
            <a:ahLst/>
            <a:rect l="l" t="t" r="r" b="b"/>
            <a:pathLst>
              <a:path w="218234" h="224691">
                <a:moveTo>
                  <a:pt x="0" y="112345"/>
                </a:moveTo>
                <a:lnTo>
                  <a:pt x="943" y="97503"/>
                </a:lnTo>
                <a:lnTo>
                  <a:pt x="3695" y="83248"/>
                </a:lnTo>
                <a:lnTo>
                  <a:pt x="8134" y="69703"/>
                </a:lnTo>
                <a:lnTo>
                  <a:pt x="14142" y="56992"/>
                </a:lnTo>
                <a:lnTo>
                  <a:pt x="21597" y="45237"/>
                </a:lnTo>
                <a:lnTo>
                  <a:pt x="30381" y="34563"/>
                </a:lnTo>
                <a:lnTo>
                  <a:pt x="40374" y="25092"/>
                </a:lnTo>
                <a:lnTo>
                  <a:pt x="51456" y="16948"/>
                </a:lnTo>
                <a:lnTo>
                  <a:pt x="63507" y="10254"/>
                </a:lnTo>
                <a:lnTo>
                  <a:pt x="76408" y="5134"/>
                </a:lnTo>
                <a:lnTo>
                  <a:pt x="90037" y="1711"/>
                </a:lnTo>
                <a:lnTo>
                  <a:pt x="104277" y="108"/>
                </a:lnTo>
                <a:lnTo>
                  <a:pt x="109117" y="0"/>
                </a:lnTo>
                <a:lnTo>
                  <a:pt x="122159" y="804"/>
                </a:lnTo>
                <a:lnTo>
                  <a:pt x="134911" y="3183"/>
                </a:lnTo>
                <a:lnTo>
                  <a:pt x="147245" y="7081"/>
                </a:lnTo>
                <a:lnTo>
                  <a:pt x="159035" y="12445"/>
                </a:lnTo>
                <a:lnTo>
                  <a:pt x="170154" y="19220"/>
                </a:lnTo>
                <a:lnTo>
                  <a:pt x="180474" y="27351"/>
                </a:lnTo>
                <a:lnTo>
                  <a:pt x="186274" y="32905"/>
                </a:lnTo>
                <a:lnTo>
                  <a:pt x="194779" y="42754"/>
                </a:lnTo>
                <a:lnTo>
                  <a:pt x="202051" y="53471"/>
                </a:lnTo>
                <a:lnTo>
                  <a:pt x="208041" y="64933"/>
                </a:lnTo>
                <a:lnTo>
                  <a:pt x="212698" y="77016"/>
                </a:lnTo>
                <a:lnTo>
                  <a:pt x="215974" y="89598"/>
                </a:lnTo>
                <a:lnTo>
                  <a:pt x="217819" y="102556"/>
                </a:lnTo>
                <a:lnTo>
                  <a:pt x="218234" y="112345"/>
                </a:lnTo>
                <a:lnTo>
                  <a:pt x="217290" y="127187"/>
                </a:lnTo>
                <a:lnTo>
                  <a:pt x="214538" y="141442"/>
                </a:lnTo>
                <a:lnTo>
                  <a:pt x="210099" y="154987"/>
                </a:lnTo>
                <a:lnTo>
                  <a:pt x="204092" y="167699"/>
                </a:lnTo>
                <a:lnTo>
                  <a:pt x="196636" y="179453"/>
                </a:lnTo>
                <a:lnTo>
                  <a:pt x="187852" y="190128"/>
                </a:lnTo>
                <a:lnTo>
                  <a:pt x="177859" y="199598"/>
                </a:lnTo>
                <a:lnTo>
                  <a:pt x="166777" y="207742"/>
                </a:lnTo>
                <a:lnTo>
                  <a:pt x="154726" y="214436"/>
                </a:lnTo>
                <a:lnTo>
                  <a:pt x="141825" y="219556"/>
                </a:lnTo>
                <a:lnTo>
                  <a:pt x="128196" y="222979"/>
                </a:lnTo>
                <a:lnTo>
                  <a:pt x="113956" y="224582"/>
                </a:lnTo>
                <a:lnTo>
                  <a:pt x="109117" y="224691"/>
                </a:lnTo>
                <a:lnTo>
                  <a:pt x="94701" y="223719"/>
                </a:lnTo>
                <a:lnTo>
                  <a:pt x="80856" y="220886"/>
                </a:lnTo>
                <a:lnTo>
                  <a:pt x="67700" y="216316"/>
                </a:lnTo>
                <a:lnTo>
                  <a:pt x="55354" y="210130"/>
                </a:lnTo>
                <a:lnTo>
                  <a:pt x="43937" y="202454"/>
                </a:lnTo>
                <a:lnTo>
                  <a:pt x="33569" y="193410"/>
                </a:lnTo>
                <a:lnTo>
                  <a:pt x="24371" y="183121"/>
                </a:lnTo>
                <a:lnTo>
                  <a:pt x="16461" y="171712"/>
                </a:lnTo>
                <a:lnTo>
                  <a:pt x="9960" y="159304"/>
                </a:lnTo>
                <a:lnTo>
                  <a:pt x="4987" y="146022"/>
                </a:lnTo>
                <a:lnTo>
                  <a:pt x="1662" y="131989"/>
                </a:lnTo>
                <a:lnTo>
                  <a:pt x="105" y="117328"/>
                </a:lnTo>
                <a:lnTo>
                  <a:pt x="0" y="11234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19"/>
          <p:cNvSpPr/>
          <p:nvPr/>
        </p:nvSpPr>
        <p:spPr>
          <a:xfrm>
            <a:off x="111240" y="4018320"/>
            <a:ext cx="217800" cy="224280"/>
          </a:xfrm>
          <a:custGeom>
            <a:avLst/>
            <a:gdLst/>
            <a:ahLst/>
            <a:rect l="l" t="t" r="r" b="b"/>
            <a:pathLst>
              <a:path w="218234" h="224691">
                <a:moveTo>
                  <a:pt x="0" y="112345"/>
                </a:moveTo>
                <a:lnTo>
                  <a:pt x="943" y="97503"/>
                </a:lnTo>
                <a:lnTo>
                  <a:pt x="3695" y="83248"/>
                </a:lnTo>
                <a:lnTo>
                  <a:pt x="8134" y="69703"/>
                </a:lnTo>
                <a:lnTo>
                  <a:pt x="14142" y="56992"/>
                </a:lnTo>
                <a:lnTo>
                  <a:pt x="21597" y="45237"/>
                </a:lnTo>
                <a:lnTo>
                  <a:pt x="30381" y="34563"/>
                </a:lnTo>
                <a:lnTo>
                  <a:pt x="40374" y="25092"/>
                </a:lnTo>
                <a:lnTo>
                  <a:pt x="51456" y="16948"/>
                </a:lnTo>
                <a:lnTo>
                  <a:pt x="63507" y="10254"/>
                </a:lnTo>
                <a:lnTo>
                  <a:pt x="76408" y="5134"/>
                </a:lnTo>
                <a:lnTo>
                  <a:pt x="90037" y="1711"/>
                </a:lnTo>
                <a:lnTo>
                  <a:pt x="104277" y="108"/>
                </a:lnTo>
                <a:lnTo>
                  <a:pt x="109117" y="0"/>
                </a:lnTo>
                <a:lnTo>
                  <a:pt x="122159" y="804"/>
                </a:lnTo>
                <a:lnTo>
                  <a:pt x="134911" y="3183"/>
                </a:lnTo>
                <a:lnTo>
                  <a:pt x="147245" y="7081"/>
                </a:lnTo>
                <a:lnTo>
                  <a:pt x="159035" y="12445"/>
                </a:lnTo>
                <a:lnTo>
                  <a:pt x="170154" y="19220"/>
                </a:lnTo>
                <a:lnTo>
                  <a:pt x="180474" y="27351"/>
                </a:lnTo>
                <a:lnTo>
                  <a:pt x="186274" y="32905"/>
                </a:lnTo>
                <a:lnTo>
                  <a:pt x="194779" y="42754"/>
                </a:lnTo>
                <a:lnTo>
                  <a:pt x="202051" y="53471"/>
                </a:lnTo>
                <a:lnTo>
                  <a:pt x="208041" y="64933"/>
                </a:lnTo>
                <a:lnTo>
                  <a:pt x="212698" y="77016"/>
                </a:lnTo>
                <a:lnTo>
                  <a:pt x="215974" y="89598"/>
                </a:lnTo>
                <a:lnTo>
                  <a:pt x="217819" y="102556"/>
                </a:lnTo>
                <a:lnTo>
                  <a:pt x="218234" y="112345"/>
                </a:lnTo>
                <a:lnTo>
                  <a:pt x="217290" y="127187"/>
                </a:lnTo>
                <a:lnTo>
                  <a:pt x="214538" y="141442"/>
                </a:lnTo>
                <a:lnTo>
                  <a:pt x="210099" y="154987"/>
                </a:lnTo>
                <a:lnTo>
                  <a:pt x="204092" y="167699"/>
                </a:lnTo>
                <a:lnTo>
                  <a:pt x="196636" y="179453"/>
                </a:lnTo>
                <a:lnTo>
                  <a:pt x="187852" y="190128"/>
                </a:lnTo>
                <a:lnTo>
                  <a:pt x="177859" y="199598"/>
                </a:lnTo>
                <a:lnTo>
                  <a:pt x="166777" y="207742"/>
                </a:lnTo>
                <a:lnTo>
                  <a:pt x="154726" y="214436"/>
                </a:lnTo>
                <a:lnTo>
                  <a:pt x="141825" y="219556"/>
                </a:lnTo>
                <a:lnTo>
                  <a:pt x="128196" y="222979"/>
                </a:lnTo>
                <a:lnTo>
                  <a:pt x="113956" y="224582"/>
                </a:lnTo>
                <a:lnTo>
                  <a:pt x="109117" y="224691"/>
                </a:lnTo>
                <a:lnTo>
                  <a:pt x="94701" y="223719"/>
                </a:lnTo>
                <a:lnTo>
                  <a:pt x="80856" y="220886"/>
                </a:lnTo>
                <a:lnTo>
                  <a:pt x="67700" y="216316"/>
                </a:lnTo>
                <a:lnTo>
                  <a:pt x="55354" y="210130"/>
                </a:lnTo>
                <a:lnTo>
                  <a:pt x="43937" y="202454"/>
                </a:lnTo>
                <a:lnTo>
                  <a:pt x="33569" y="193410"/>
                </a:lnTo>
                <a:lnTo>
                  <a:pt x="24371" y="183121"/>
                </a:lnTo>
                <a:lnTo>
                  <a:pt x="16461" y="171712"/>
                </a:lnTo>
                <a:lnTo>
                  <a:pt x="9960" y="159304"/>
                </a:lnTo>
                <a:lnTo>
                  <a:pt x="4987" y="146022"/>
                </a:lnTo>
                <a:lnTo>
                  <a:pt x="1662" y="131989"/>
                </a:lnTo>
                <a:lnTo>
                  <a:pt x="105" y="117328"/>
                </a:lnTo>
                <a:lnTo>
                  <a:pt x="0" y="112345"/>
                </a:lnTo>
                <a:close/>
              </a:path>
            </a:pathLst>
          </a:custGeom>
          <a:noFill/>
          <a:ln w="21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20"/>
          <p:cNvSpPr/>
          <p:nvPr/>
        </p:nvSpPr>
        <p:spPr>
          <a:xfrm>
            <a:off x="410760" y="3932640"/>
            <a:ext cx="1264320" cy="52560"/>
          </a:xfrm>
          <a:custGeom>
            <a:avLst/>
            <a:gdLst/>
            <a:ahLst/>
            <a:rect l="l" t="t" r="r" b="b"/>
            <a:pathLst>
              <a:path w="1264721" h="52880">
                <a:moveTo>
                  <a:pt x="0" y="0"/>
                </a:moveTo>
                <a:lnTo>
                  <a:pt x="1264721" y="0"/>
                </a:lnTo>
                <a:lnTo>
                  <a:pt x="1264721" y="52880"/>
                </a:lnTo>
                <a:lnTo>
                  <a:pt x="0" y="528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21"/>
          <p:cNvSpPr/>
          <p:nvPr/>
        </p:nvSpPr>
        <p:spPr>
          <a:xfrm>
            <a:off x="306000" y="4023000"/>
            <a:ext cx="6548040" cy="261360"/>
          </a:xfrm>
          <a:custGeom>
            <a:avLst/>
            <a:gdLst/>
            <a:ahLst/>
            <a:rect l="l" t="t" r="r" b="b"/>
            <a:pathLst>
              <a:path w="6548399" h="261630">
                <a:moveTo>
                  <a:pt x="0" y="0"/>
                </a:moveTo>
                <a:lnTo>
                  <a:pt x="6548399" y="0"/>
                </a:lnTo>
                <a:lnTo>
                  <a:pt x="6548399" y="261630"/>
                </a:lnTo>
                <a:lnTo>
                  <a:pt x="0" y="26163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22"/>
          <p:cNvSpPr/>
          <p:nvPr/>
        </p:nvSpPr>
        <p:spPr>
          <a:xfrm>
            <a:off x="106920" y="1382760"/>
            <a:ext cx="1971720" cy="2549520"/>
          </a:xfrm>
          <a:custGeom>
            <a:avLst/>
            <a:gdLst/>
            <a:ahLst/>
            <a:rect l="l" t="t" r="r" b="b"/>
            <a:pathLst>
              <a:path w="1971915" h="2550000">
                <a:moveTo>
                  <a:pt x="0" y="0"/>
                </a:moveTo>
                <a:lnTo>
                  <a:pt x="1971915" y="0"/>
                </a:lnTo>
                <a:lnTo>
                  <a:pt x="1971915" y="2550000"/>
                </a:lnTo>
                <a:lnTo>
                  <a:pt x="0" y="255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23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24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25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26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27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28"/>
          <p:cNvSpPr/>
          <p:nvPr/>
        </p:nvSpPr>
        <p:spPr>
          <a:xfrm>
            <a:off x="7383960" y="66571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29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rect l="l" t="t" r="r" b="b"/>
            <a:pathLst>
              <a:path w="5751780" h="532440">
                <a:moveTo>
                  <a:pt x="0" y="0"/>
                </a:moveTo>
                <a:lnTo>
                  <a:pt x="5751780" y="0"/>
                </a:lnTo>
                <a:lnTo>
                  <a:pt x="5751780" y="532440"/>
                </a:lnTo>
                <a:lnTo>
                  <a:pt x="0" y="5324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30"/>
          <p:cNvSpPr/>
          <p:nvPr/>
        </p:nvSpPr>
        <p:spPr>
          <a:xfrm>
            <a:off x="329400" y="5815440"/>
            <a:ext cx="5251680" cy="392040"/>
          </a:xfrm>
          <a:custGeom>
            <a:avLst/>
            <a:gdLst/>
            <a:ahLst/>
            <a:rect l="l" t="t" r="r" b="b"/>
            <a:pathLst>
              <a:path w="5251980" h="392445">
                <a:moveTo>
                  <a:pt x="0" y="0"/>
                </a:moveTo>
                <a:lnTo>
                  <a:pt x="5251980" y="0"/>
                </a:lnTo>
                <a:lnTo>
                  <a:pt x="5251980" y="392445"/>
                </a:lnTo>
                <a:lnTo>
                  <a:pt x="0" y="3924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31"/>
          <p:cNvSpPr/>
          <p:nvPr/>
        </p:nvSpPr>
        <p:spPr>
          <a:xfrm>
            <a:off x="2777400" y="6801480"/>
            <a:ext cx="1234440" cy="1143000"/>
          </a:xfrm>
          <a:custGeom>
            <a:avLst/>
            <a:gdLst/>
            <a:ahLst/>
            <a:rect l="l" t="t" r="r" b="b"/>
            <a:pathLst>
              <a:path w="1234710" h="1143254">
                <a:moveTo>
                  <a:pt x="0" y="0"/>
                </a:moveTo>
                <a:lnTo>
                  <a:pt x="1234710" y="0"/>
                </a:lnTo>
                <a:lnTo>
                  <a:pt x="1234710" y="1143254"/>
                </a:lnTo>
                <a:lnTo>
                  <a:pt x="0" y="114325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32"/>
          <p:cNvSpPr/>
          <p:nvPr/>
        </p:nvSpPr>
        <p:spPr>
          <a:xfrm>
            <a:off x="2777400" y="6801480"/>
            <a:ext cx="1234440" cy="1143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33"/>
          <p:cNvSpPr/>
          <p:nvPr/>
        </p:nvSpPr>
        <p:spPr>
          <a:xfrm>
            <a:off x="494640" y="6816960"/>
            <a:ext cx="1677600" cy="1229760"/>
          </a:xfrm>
          <a:custGeom>
            <a:avLst/>
            <a:gdLst/>
            <a:ahLst/>
            <a:rect l="l" t="t" r="r" b="b"/>
            <a:pathLst>
              <a:path w="1677942" h="1230225">
                <a:moveTo>
                  <a:pt x="0" y="0"/>
                </a:moveTo>
                <a:lnTo>
                  <a:pt x="1677942" y="0"/>
                </a:lnTo>
                <a:lnTo>
                  <a:pt x="1677942" y="1230225"/>
                </a:lnTo>
                <a:lnTo>
                  <a:pt x="0" y="12302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34"/>
          <p:cNvSpPr/>
          <p:nvPr/>
        </p:nvSpPr>
        <p:spPr>
          <a:xfrm>
            <a:off x="494640" y="6816960"/>
            <a:ext cx="1677600" cy="1229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35"/>
          <p:cNvSpPr/>
          <p:nvPr/>
        </p:nvSpPr>
        <p:spPr>
          <a:xfrm>
            <a:off x="4216320" y="6749640"/>
            <a:ext cx="1364760" cy="1364760"/>
          </a:xfrm>
          <a:custGeom>
            <a:avLst/>
            <a:gdLst/>
            <a:ahLst/>
            <a:rect l="l" t="t" r="r" b="b"/>
            <a:pathLst>
              <a:path w="1365164" h="1365164">
                <a:moveTo>
                  <a:pt x="0" y="0"/>
                </a:moveTo>
                <a:lnTo>
                  <a:pt x="1365164" y="0"/>
                </a:lnTo>
                <a:lnTo>
                  <a:pt x="1365164" y="1365164"/>
                </a:lnTo>
                <a:lnTo>
                  <a:pt x="0" y="13651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36"/>
          <p:cNvSpPr/>
          <p:nvPr/>
        </p:nvSpPr>
        <p:spPr>
          <a:xfrm>
            <a:off x="4216320" y="6749640"/>
            <a:ext cx="1364760" cy="13647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37"/>
          <p:cNvSpPr/>
          <p:nvPr/>
        </p:nvSpPr>
        <p:spPr>
          <a:xfrm>
            <a:off x="5971320" y="7055640"/>
            <a:ext cx="1175400" cy="1009800"/>
          </a:xfrm>
          <a:custGeom>
            <a:avLst/>
            <a:gdLst/>
            <a:ahLst/>
            <a:rect l="l" t="t" r="r" b="b"/>
            <a:pathLst>
              <a:path w="1175901" h="1010012">
                <a:moveTo>
                  <a:pt x="0" y="0"/>
                </a:moveTo>
                <a:lnTo>
                  <a:pt x="1175901" y="0"/>
                </a:lnTo>
                <a:lnTo>
                  <a:pt x="1175901" y="1010012"/>
                </a:lnTo>
                <a:lnTo>
                  <a:pt x="0" y="10100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38"/>
          <p:cNvSpPr/>
          <p:nvPr/>
        </p:nvSpPr>
        <p:spPr>
          <a:xfrm>
            <a:off x="5971320" y="7055640"/>
            <a:ext cx="1175400" cy="10098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39"/>
          <p:cNvSpPr/>
          <p:nvPr/>
        </p:nvSpPr>
        <p:spPr>
          <a:xfrm>
            <a:off x="6948000" y="7614360"/>
            <a:ext cx="313920" cy="297720"/>
          </a:xfrm>
          <a:custGeom>
            <a:avLst/>
            <a:gdLst/>
            <a:ahLst/>
            <a:rect l="l" t="t" r="r" b="b"/>
            <a:pathLst>
              <a:path w="314229" h="297903">
                <a:moveTo>
                  <a:pt x="0" y="0"/>
                </a:moveTo>
                <a:lnTo>
                  <a:pt x="314229" y="0"/>
                </a:lnTo>
                <a:lnTo>
                  <a:pt x="314229" y="297903"/>
                </a:lnTo>
                <a:lnTo>
                  <a:pt x="0" y="29790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40"/>
          <p:cNvSpPr/>
          <p:nvPr/>
        </p:nvSpPr>
        <p:spPr>
          <a:xfrm>
            <a:off x="6948000" y="7614360"/>
            <a:ext cx="313920" cy="297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41"/>
          <p:cNvSpPr/>
          <p:nvPr/>
        </p:nvSpPr>
        <p:spPr>
          <a:xfrm>
            <a:off x="329400" y="8214480"/>
            <a:ext cx="2174040" cy="653760"/>
          </a:xfrm>
          <a:custGeom>
            <a:avLst/>
            <a:gdLst/>
            <a:ahLst/>
            <a:rect l="l" t="t" r="r" b="b"/>
            <a:pathLst>
              <a:path w="2174385" h="654075">
                <a:moveTo>
                  <a:pt x="0" y="0"/>
                </a:moveTo>
                <a:lnTo>
                  <a:pt x="2174385" y="0"/>
                </a:lnTo>
                <a:lnTo>
                  <a:pt x="2174385" y="654075"/>
                </a:lnTo>
                <a:lnTo>
                  <a:pt x="0" y="65407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42"/>
          <p:cNvSpPr/>
          <p:nvPr/>
        </p:nvSpPr>
        <p:spPr>
          <a:xfrm>
            <a:off x="2593440" y="8214480"/>
            <a:ext cx="1234440" cy="405000"/>
          </a:xfrm>
          <a:custGeom>
            <a:avLst/>
            <a:gdLst/>
            <a:ahLst/>
            <a:rect l="l" t="t" r="r" b="b"/>
            <a:pathLst>
              <a:path w="1234710" h="405450">
                <a:moveTo>
                  <a:pt x="0" y="0"/>
                </a:moveTo>
                <a:lnTo>
                  <a:pt x="1234710" y="0"/>
                </a:lnTo>
                <a:lnTo>
                  <a:pt x="1234710" y="405450"/>
                </a:lnTo>
                <a:lnTo>
                  <a:pt x="0" y="40545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43"/>
          <p:cNvSpPr/>
          <p:nvPr/>
        </p:nvSpPr>
        <p:spPr>
          <a:xfrm>
            <a:off x="6040080" y="8214480"/>
            <a:ext cx="1442880" cy="653760"/>
          </a:xfrm>
          <a:custGeom>
            <a:avLst/>
            <a:gdLst/>
            <a:ahLst/>
            <a:rect l="l" t="t" r="r" b="b"/>
            <a:pathLst>
              <a:path w="1443300" h="654075">
                <a:moveTo>
                  <a:pt x="0" y="0"/>
                </a:moveTo>
                <a:lnTo>
                  <a:pt x="1443300" y="0"/>
                </a:lnTo>
                <a:lnTo>
                  <a:pt x="1443300" y="654075"/>
                </a:lnTo>
                <a:lnTo>
                  <a:pt x="0" y="65407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44"/>
          <p:cNvSpPr/>
          <p:nvPr/>
        </p:nvSpPr>
        <p:spPr>
          <a:xfrm>
            <a:off x="4422960" y="8214480"/>
            <a:ext cx="746640" cy="405000"/>
          </a:xfrm>
          <a:custGeom>
            <a:avLst/>
            <a:gdLst/>
            <a:ahLst/>
            <a:rect l="l" t="t" r="r" b="b"/>
            <a:pathLst>
              <a:path w="746895" h="405450">
                <a:moveTo>
                  <a:pt x="0" y="0"/>
                </a:moveTo>
                <a:lnTo>
                  <a:pt x="746895" y="0"/>
                </a:lnTo>
                <a:lnTo>
                  <a:pt x="746895" y="405450"/>
                </a:lnTo>
                <a:lnTo>
                  <a:pt x="0" y="40545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45"/>
          <p:cNvSpPr/>
          <p:nvPr/>
        </p:nvSpPr>
        <p:spPr>
          <a:xfrm>
            <a:off x="5922000" y="720720"/>
            <a:ext cx="84924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1" strike="noStrike">
                <a:solidFill>
                  <a:srgbClr val="007ab9"/>
                </a:solidFill>
                <a:latin typeface="Arial"/>
              </a:rPr>
              <a:t>Regions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003" name="CustomShape 46"/>
          <p:cNvSpPr/>
          <p:nvPr/>
        </p:nvSpPr>
        <p:spPr>
          <a:xfrm>
            <a:off x="4446720" y="1673640"/>
            <a:ext cx="57888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0" lang="en-US" sz="1350" spc="-1" strike="noStrike">
                <a:latin typeface="Arial"/>
              </a:rPr>
              <a:t>Ireland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04" name="CustomShape 47"/>
          <p:cNvSpPr/>
          <p:nvPr/>
        </p:nvSpPr>
        <p:spPr>
          <a:xfrm>
            <a:off x="7646760" y="1876320"/>
            <a:ext cx="15768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03" strike="noStrike">
                <a:solidFill>
                  <a:srgbClr val="ffffff"/>
                </a:solidFill>
                <a:latin typeface="Tahoma"/>
              </a:rPr>
              <a:t>21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05" name="CustomShape 48"/>
          <p:cNvSpPr/>
          <p:nvPr/>
        </p:nvSpPr>
        <p:spPr>
          <a:xfrm>
            <a:off x="3376080" y="1988640"/>
            <a:ext cx="79596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0" lang="en-US" sz="1350" spc="-4" strike="noStrike">
                <a:latin typeface="Arial"/>
              </a:rPr>
              <a:t>N.Virginia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06" name="CustomShape 49"/>
          <p:cNvSpPr/>
          <p:nvPr/>
        </p:nvSpPr>
        <p:spPr>
          <a:xfrm>
            <a:off x="5555160" y="2559240"/>
            <a:ext cx="83808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0" lang="en-US" sz="1350" spc="-1" strike="noStrike">
                <a:latin typeface="Arial"/>
              </a:rPr>
              <a:t>Singapore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07" name="CustomShape 50"/>
          <p:cNvSpPr/>
          <p:nvPr/>
        </p:nvSpPr>
        <p:spPr>
          <a:xfrm>
            <a:off x="7614360" y="4518000"/>
            <a:ext cx="15768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03" strike="noStrike">
                <a:solidFill>
                  <a:srgbClr val="ffffff"/>
                </a:solidFill>
                <a:latin typeface="Tahoma"/>
              </a:rPr>
              <a:t>21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08" name="CustomShape 51"/>
          <p:cNvSpPr/>
          <p:nvPr/>
        </p:nvSpPr>
        <p:spPr>
          <a:xfrm>
            <a:off x="389880" y="5874120"/>
            <a:ext cx="92700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Factors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009" name="CustomShape 52"/>
          <p:cNvSpPr/>
          <p:nvPr/>
        </p:nvSpPr>
        <p:spPr>
          <a:xfrm>
            <a:off x="1324800" y="5874120"/>
            <a:ext cx="11865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Impacting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010" name="CustomShape 53"/>
          <p:cNvSpPr/>
          <p:nvPr/>
        </p:nvSpPr>
        <p:spPr>
          <a:xfrm>
            <a:off x="2518920" y="5874120"/>
            <a:ext cx="88452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Region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011" name="CustomShape 54"/>
          <p:cNvSpPr/>
          <p:nvPr/>
        </p:nvSpPr>
        <p:spPr>
          <a:xfrm>
            <a:off x="3411720" y="5874120"/>
            <a:ext cx="11289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Selection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012" name="CustomShape 55"/>
          <p:cNvSpPr/>
          <p:nvPr/>
        </p:nvSpPr>
        <p:spPr>
          <a:xfrm>
            <a:off x="7620840" y="6905520"/>
            <a:ext cx="18324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13" name="CustomShape 56"/>
          <p:cNvSpPr/>
          <p:nvPr/>
        </p:nvSpPr>
        <p:spPr>
          <a:xfrm>
            <a:off x="7588440" y="9547200"/>
            <a:ext cx="18324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14" name="CustomShape 57"/>
          <p:cNvSpPr/>
          <p:nvPr/>
        </p:nvSpPr>
        <p:spPr>
          <a:xfrm>
            <a:off x="6040080" y="8214480"/>
            <a:ext cx="144288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80" bIns="0">
            <a:noAutofit/>
          </a:bodyPr>
          <a:p>
            <a:pPr>
              <a:lnSpc>
                <a:spcPts val="601"/>
              </a:lnSpc>
            </a:pPr>
            <a:endParaRPr b="0" lang="en-US" sz="1800" spc="-1" strike="noStrike">
              <a:latin typeface="Arial"/>
            </a:endParaRPr>
          </a:p>
          <a:p>
            <a:pPr marL="72720" indent="56880">
              <a:lnSpc>
                <a:spcPts val="1840"/>
              </a:lnSpc>
            </a:pPr>
            <a:r>
              <a:rPr b="1" lang="en-US" sz="1600" spc="-1" strike="noStrike">
                <a:latin typeface="Arial"/>
              </a:rPr>
              <a:t>Service availability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5" name="CustomShape 58"/>
          <p:cNvSpPr/>
          <p:nvPr/>
        </p:nvSpPr>
        <p:spPr>
          <a:xfrm>
            <a:off x="4422960" y="8214480"/>
            <a:ext cx="74664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80" bIns="0">
            <a:noAutofit/>
          </a:bodyPr>
          <a:p>
            <a:pPr>
              <a:lnSpc>
                <a:spcPts val="601"/>
              </a:lnSpc>
            </a:pPr>
            <a:endParaRPr b="0" lang="en-US" sz="1800" spc="-1" strike="noStrike">
              <a:latin typeface="Arial"/>
            </a:endParaRPr>
          </a:p>
          <a:p>
            <a:pPr marL="129600">
              <a:lnSpc>
                <a:spcPct val="95000"/>
              </a:lnSpc>
            </a:pPr>
            <a:r>
              <a:rPr b="1" lang="en-US" sz="1600" spc="-1" strike="noStrike">
                <a:latin typeface="Arial"/>
              </a:rPr>
              <a:t>Cost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6" name="CustomShape 59"/>
          <p:cNvSpPr/>
          <p:nvPr/>
        </p:nvSpPr>
        <p:spPr>
          <a:xfrm>
            <a:off x="2593440" y="8214480"/>
            <a:ext cx="123444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80" bIns="0">
            <a:noAutofit/>
          </a:bodyPr>
          <a:p>
            <a:pPr>
              <a:lnSpc>
                <a:spcPts val="601"/>
              </a:lnSpc>
            </a:pPr>
            <a:endParaRPr b="0" lang="en-US" sz="1800" spc="-1" strike="noStrike">
              <a:latin typeface="Arial"/>
            </a:endParaRPr>
          </a:p>
          <a:p>
            <a:pPr marL="72720">
              <a:lnSpc>
                <a:spcPct val="95000"/>
              </a:lnSpc>
            </a:pPr>
            <a:r>
              <a:rPr b="1" lang="en-US" sz="1600" spc="-1" strike="noStrike">
                <a:latin typeface="Arial"/>
              </a:rPr>
              <a:t>Latency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7" name="CustomShape 60"/>
          <p:cNvSpPr/>
          <p:nvPr/>
        </p:nvSpPr>
        <p:spPr>
          <a:xfrm>
            <a:off x="329400" y="8214480"/>
            <a:ext cx="217404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80" bIns="0">
            <a:noAutofit/>
          </a:bodyPr>
          <a:p>
            <a:pPr>
              <a:lnSpc>
                <a:spcPts val="601"/>
              </a:lnSpc>
            </a:pPr>
            <a:endParaRPr b="0" lang="en-US" sz="1800" spc="-1" strike="noStrike">
              <a:latin typeface="Arial"/>
            </a:endParaRPr>
          </a:p>
          <a:p>
            <a:pPr marL="72720">
              <a:lnSpc>
                <a:spcPct val="95000"/>
              </a:lnSpc>
            </a:pPr>
            <a:r>
              <a:rPr b="1" lang="en-US" sz="1600" spc="-1" strike="noStrike">
                <a:latin typeface="Arial"/>
              </a:rPr>
              <a:t>Governance and</a:t>
            </a:r>
            <a:endParaRPr b="0" lang="en-US" sz="1600" spc="-1" strike="noStrike">
              <a:latin typeface="Arial"/>
            </a:endParaRPr>
          </a:p>
          <a:p>
            <a:pPr marL="72720">
              <a:lnSpc>
                <a:spcPct val="95000"/>
              </a:lnSpc>
              <a:spcBef>
                <a:spcPts val="96"/>
              </a:spcBef>
            </a:pPr>
            <a:r>
              <a:rPr b="1" lang="en-US" sz="1600" spc="-1" strike="noStrike">
                <a:latin typeface="Arial"/>
              </a:rPr>
              <a:t>Legal Requirements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8" name="CustomShape 61"/>
          <p:cNvSpPr/>
          <p:nvPr/>
        </p:nvSpPr>
        <p:spPr>
          <a:xfrm>
            <a:off x="348120" y="5505480"/>
            <a:ext cx="577008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 marL="18720">
              <a:lnSpc>
                <a:spcPts val="2441"/>
              </a:lnSpc>
            </a:pPr>
            <a:r>
              <a:rPr b="1" lang="en-US" sz="3050" spc="-12" strike="noStrike">
                <a:solidFill>
                  <a:srgbClr val="731b47"/>
                </a:solidFill>
                <a:latin typeface="Cambria"/>
              </a:rPr>
              <a:t>AWS  Infrastructure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019" name="CustomShape 62"/>
          <p:cNvSpPr/>
          <p:nvPr/>
        </p:nvSpPr>
        <p:spPr>
          <a:xfrm>
            <a:off x="348120" y="5815440"/>
            <a:ext cx="523296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63"/>
          <p:cNvSpPr/>
          <p:nvPr/>
        </p:nvSpPr>
        <p:spPr>
          <a:xfrm>
            <a:off x="5581440" y="5815440"/>
            <a:ext cx="53676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64"/>
          <p:cNvSpPr/>
          <p:nvPr/>
        </p:nvSpPr>
        <p:spPr>
          <a:xfrm>
            <a:off x="348120" y="6037920"/>
            <a:ext cx="523296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65"/>
          <p:cNvSpPr/>
          <p:nvPr/>
        </p:nvSpPr>
        <p:spPr>
          <a:xfrm>
            <a:off x="5581440" y="6037920"/>
            <a:ext cx="53676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66"/>
          <p:cNvSpPr/>
          <p:nvPr/>
        </p:nvSpPr>
        <p:spPr>
          <a:xfrm>
            <a:off x="306000" y="4023000"/>
            <a:ext cx="654804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>
            <a:noAutofit/>
          </a:bodyPr>
          <a:p>
            <a:pPr marL="191520">
              <a:lnSpc>
                <a:spcPct val="95000"/>
              </a:lnSpc>
            </a:pPr>
            <a:r>
              <a:rPr b="0" lang="en-US" sz="1200" spc="12" strike="noStrike">
                <a:solidFill>
                  <a:srgbClr val="007ab9"/>
                </a:solidFill>
                <a:latin typeface="Arial"/>
              </a:rPr>
              <a:t>New Regions coming soon </a:t>
            </a:r>
            <a:r>
              <a:rPr b="0" lang="en-US" sz="1200" spc="12" strike="noStrike">
                <a:solidFill>
                  <a:srgbClr val="e16161"/>
                </a:solidFill>
                <a:latin typeface="Arial"/>
              </a:rPr>
              <a:t>(Canada, Israel, Malaysia, New Zealand, and Thailand. 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4" name="CustomShape 67"/>
          <p:cNvSpPr/>
          <p:nvPr/>
        </p:nvSpPr>
        <p:spPr>
          <a:xfrm>
            <a:off x="106920" y="1382760"/>
            <a:ext cx="1971720" cy="25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" bIns="0">
            <a:noAutofit/>
          </a:bodyPr>
          <a:p>
            <a:pPr>
              <a:lnSpc>
                <a:spcPts val="550"/>
              </a:lnSpc>
            </a:pPr>
            <a:endParaRPr b="0" lang="en-US" sz="1800" spc="-1" strike="noStrike">
              <a:latin typeface="Arial"/>
            </a:endParaRPr>
          </a:p>
          <a:p>
            <a:pPr marL="72720">
              <a:lnSpc>
                <a:spcPts val="1769"/>
              </a:lnSpc>
            </a:pPr>
            <a:r>
              <a:rPr b="0" lang="en-US" sz="1450" spc="-7" strike="noStrike">
                <a:solidFill>
                  <a:srgbClr val="9900ff"/>
                </a:solidFill>
                <a:latin typeface="Calibri"/>
              </a:rPr>
              <a:t>N. Virginia, Ireland and </a:t>
            </a:r>
            <a:endParaRPr b="0" lang="en-US" sz="1450" spc="-1" strike="noStrike">
              <a:latin typeface="Arial"/>
            </a:endParaRPr>
          </a:p>
          <a:p>
            <a:pPr marL="72720">
              <a:lnSpc>
                <a:spcPts val="1769"/>
              </a:lnSpc>
              <a:spcBef>
                <a:spcPts val="207"/>
              </a:spcBef>
            </a:pPr>
            <a:r>
              <a:rPr b="0" lang="en-US" sz="1450" spc="-7" strike="noStrike">
                <a:solidFill>
                  <a:srgbClr val="9900ff"/>
                </a:solidFill>
                <a:latin typeface="Calibri"/>
              </a:rPr>
              <a:t>Singapore are the </a:t>
            </a:r>
            <a:endParaRPr b="0" lang="en-US" sz="1450" spc="-1" strike="noStrike">
              <a:latin typeface="Arial"/>
            </a:endParaRPr>
          </a:p>
          <a:p>
            <a:pPr marL="72720">
              <a:lnSpc>
                <a:spcPts val="1769"/>
              </a:lnSpc>
              <a:spcBef>
                <a:spcPts val="207"/>
              </a:spcBef>
            </a:pPr>
            <a:r>
              <a:rPr b="0" lang="en-US" sz="1450" spc="-7" strike="noStrike">
                <a:solidFill>
                  <a:srgbClr val="9900ff"/>
                </a:solidFill>
                <a:latin typeface="Calibri"/>
              </a:rPr>
              <a:t>regions with the most </a:t>
            </a:r>
            <a:endParaRPr b="0" lang="en-US" sz="1450" spc="-1" strike="noStrike">
              <a:latin typeface="Arial"/>
            </a:endParaRPr>
          </a:p>
          <a:p>
            <a:pPr marL="72720">
              <a:lnSpc>
                <a:spcPts val="1769"/>
              </a:lnSpc>
              <a:spcBef>
                <a:spcPts val="207"/>
              </a:spcBef>
            </a:pPr>
            <a:r>
              <a:rPr b="0" lang="en-US" sz="1450" spc="-4" strike="noStrike">
                <a:solidFill>
                  <a:srgbClr val="9900ff"/>
                </a:solidFill>
                <a:latin typeface="Calibri"/>
              </a:rPr>
              <a:t>service-support in their </a:t>
            </a:r>
            <a:endParaRPr b="0" lang="en-US" sz="1450" spc="-1" strike="noStrike">
              <a:latin typeface="Arial"/>
            </a:endParaRPr>
          </a:p>
          <a:p>
            <a:pPr marL="72720">
              <a:lnSpc>
                <a:spcPts val="1769"/>
              </a:lnSpc>
              <a:spcBef>
                <a:spcPts val="207"/>
              </a:spcBef>
            </a:pPr>
            <a:r>
              <a:rPr b="0" lang="en-US" sz="1450" spc="4" strike="noStrike">
                <a:solidFill>
                  <a:srgbClr val="9900ff"/>
                </a:solidFill>
                <a:latin typeface="Calibri"/>
              </a:rPr>
              <a:t>continents. In the other </a:t>
            </a:r>
            <a:endParaRPr b="0" lang="en-US" sz="1450" spc="-1" strike="noStrike">
              <a:latin typeface="Arial"/>
            </a:endParaRPr>
          </a:p>
          <a:p>
            <a:pPr marL="72720">
              <a:lnSpc>
                <a:spcPts val="1769"/>
              </a:lnSpc>
              <a:spcBef>
                <a:spcPts val="207"/>
              </a:spcBef>
            </a:pPr>
            <a:r>
              <a:rPr b="0" lang="en-US" sz="1450" spc="-4" strike="noStrike">
                <a:solidFill>
                  <a:srgbClr val="9900ff"/>
                </a:solidFill>
                <a:latin typeface="Calibri"/>
              </a:rPr>
              <a:t>regions, not all services </a:t>
            </a:r>
            <a:endParaRPr b="0" lang="en-US" sz="1450" spc="-1" strike="noStrike">
              <a:latin typeface="Arial"/>
            </a:endParaRPr>
          </a:p>
          <a:p>
            <a:pPr marL="72720">
              <a:lnSpc>
                <a:spcPts val="1769"/>
              </a:lnSpc>
              <a:spcBef>
                <a:spcPts val="207"/>
              </a:spcBef>
            </a:pPr>
            <a:r>
              <a:rPr b="0" lang="en-US" sz="1450" spc="-9" strike="noStrike">
                <a:solidFill>
                  <a:srgbClr val="9900ff"/>
                </a:solidFill>
                <a:latin typeface="Calibri"/>
              </a:rPr>
              <a:t>of AWS are in progress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025" name="CustomShape 68"/>
          <p:cNvSpPr/>
          <p:nvPr/>
        </p:nvSpPr>
        <p:spPr>
          <a:xfrm>
            <a:off x="348120" y="476280"/>
            <a:ext cx="577008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 marL="18720">
              <a:lnSpc>
                <a:spcPts val="2441"/>
              </a:lnSpc>
            </a:pPr>
            <a:r>
              <a:rPr b="1" lang="en-US" sz="3050" spc="-12" strike="noStrike">
                <a:solidFill>
                  <a:srgbClr val="731b47"/>
                </a:solidFill>
                <a:latin typeface="Cambria"/>
              </a:rPr>
              <a:t>AWS  Infrastructure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026" name="CustomShape 69"/>
          <p:cNvSpPr/>
          <p:nvPr/>
        </p:nvSpPr>
        <p:spPr>
          <a:xfrm>
            <a:off x="367200" y="668520"/>
            <a:ext cx="401904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0" bIns="0">
            <a:noAutofit/>
          </a:bodyPr>
          <a:p>
            <a:pPr>
              <a:lnSpc>
                <a:spcPts val="1199"/>
              </a:lnSpc>
            </a:pPr>
            <a:endParaRPr b="0" lang="en-US" sz="1800" spc="-1" strike="noStrike">
              <a:latin typeface="Arial"/>
            </a:endParaRPr>
          </a:p>
          <a:p>
            <a:pPr marL="35280">
              <a:lnSpc>
                <a:spcPts val="1460"/>
              </a:lnSpc>
              <a:spcBef>
                <a:spcPts val="74"/>
              </a:spcBef>
            </a:pPr>
            <a:r>
              <a:rPr b="0" lang="en-US" sz="3079" spc="-12" strike="noStrike" baseline="-21000">
                <a:solidFill>
                  <a:srgbClr val="ff9300"/>
                </a:solidFill>
                <a:latin typeface="Arial"/>
              </a:rPr>
              <a:t>AWS Regions</a:t>
            </a:r>
            <a:endParaRPr b="0" lang="en-US" sz="3080" spc="-1" strike="noStrike">
              <a:latin typeface="Arial"/>
            </a:endParaRPr>
          </a:p>
        </p:txBody>
      </p:sp>
      <p:sp>
        <p:nvSpPr>
          <p:cNvPr id="1027" name="CustomShape 70"/>
          <p:cNvSpPr/>
          <p:nvPr/>
        </p:nvSpPr>
        <p:spPr>
          <a:xfrm>
            <a:off x="4386600" y="668520"/>
            <a:ext cx="173196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noAutofit/>
          </a:bodyPr>
          <a:p>
            <a:pPr marL="72720">
              <a:lnSpc>
                <a:spcPct val="95000"/>
              </a:lnSpc>
            </a:pPr>
            <a:r>
              <a:rPr b="0" lang="en-US" sz="1700" spc="-1" strike="noStrike">
                <a:solidFill>
                  <a:srgbClr val="007ab9"/>
                </a:solidFill>
                <a:latin typeface="Arial"/>
              </a:rPr>
              <a:t>31 Geographic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028" name="CustomShape 71"/>
          <p:cNvSpPr/>
          <p:nvPr/>
        </p:nvSpPr>
        <p:spPr>
          <a:xfrm>
            <a:off x="6118920" y="668520"/>
            <a:ext cx="7747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72"/>
          <p:cNvSpPr/>
          <p:nvPr/>
        </p:nvSpPr>
        <p:spPr>
          <a:xfrm>
            <a:off x="348120" y="786240"/>
            <a:ext cx="21535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73"/>
          <p:cNvSpPr/>
          <p:nvPr/>
        </p:nvSpPr>
        <p:spPr>
          <a:xfrm>
            <a:off x="2502000" y="786240"/>
            <a:ext cx="18838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74"/>
          <p:cNvSpPr/>
          <p:nvPr/>
        </p:nvSpPr>
        <p:spPr>
          <a:xfrm>
            <a:off x="348120" y="1008720"/>
            <a:ext cx="215352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75"/>
          <p:cNvSpPr/>
          <p:nvPr/>
        </p:nvSpPr>
        <p:spPr>
          <a:xfrm>
            <a:off x="2502000" y="1008720"/>
            <a:ext cx="439128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CustomShape 1"/>
          <p:cNvSpPr/>
          <p:nvPr/>
        </p:nvSpPr>
        <p:spPr>
          <a:xfrm>
            <a:off x="171720" y="6378120"/>
            <a:ext cx="7428960" cy="30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1001"/>
              </a:lnSpc>
            </a:pPr>
            <a:endParaRPr b="0" lang="en-US" sz="1800" spc="-1" strike="noStrike">
              <a:latin typeface="Arial"/>
            </a:endParaRPr>
          </a:p>
          <a:p>
            <a:pPr marL="4516920">
              <a:lnSpc>
                <a:spcPts val="1304"/>
              </a:lnSpc>
              <a:spcBef>
                <a:spcPts val="22139"/>
              </a:spcBef>
            </a:pPr>
            <a:r>
              <a:rPr b="0" lang="en-US" sz="1200" spc="12" strike="noStrike">
                <a:solidFill>
                  <a:srgbClr val="ffffff"/>
                </a:solidFill>
                <a:latin typeface="Arial"/>
              </a:rPr>
              <a:t>60 miles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4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3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4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5"/>
          <p:cNvSpPr/>
          <p:nvPr/>
        </p:nvSpPr>
        <p:spPr>
          <a:xfrm>
            <a:off x="778320" y="1318680"/>
            <a:ext cx="6576120" cy="2919600"/>
          </a:xfrm>
          <a:custGeom>
            <a:avLst/>
            <a:gdLst/>
            <a:ahLst/>
            <a:rect l="l" t="t" r="r" b="b"/>
            <a:pathLst>
              <a:path w="6576596" h="2920043">
                <a:moveTo>
                  <a:pt x="0" y="0"/>
                </a:moveTo>
                <a:lnTo>
                  <a:pt x="6576596" y="0"/>
                </a:lnTo>
                <a:lnTo>
                  <a:pt x="6576596" y="2920043"/>
                </a:lnTo>
                <a:lnTo>
                  <a:pt x="0" y="29200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6"/>
          <p:cNvSpPr/>
          <p:nvPr/>
        </p:nvSpPr>
        <p:spPr>
          <a:xfrm>
            <a:off x="778320" y="1318680"/>
            <a:ext cx="6576120" cy="2919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7"/>
          <p:cNvSpPr/>
          <p:nvPr/>
        </p:nvSpPr>
        <p:spPr>
          <a:xfrm>
            <a:off x="4765680" y="3344040"/>
            <a:ext cx="1057320" cy="533880"/>
          </a:xfrm>
          <a:custGeom>
            <a:avLst/>
            <a:gdLst/>
            <a:ahLst/>
            <a:rect l="l" t="t" r="r" b="b"/>
            <a:pathLst>
              <a:path w="1057539" h="534384">
                <a:moveTo>
                  <a:pt x="0" y="534384"/>
                </a:moveTo>
                <a:lnTo>
                  <a:pt x="1057539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8"/>
          <p:cNvSpPr/>
          <p:nvPr/>
        </p:nvSpPr>
        <p:spPr>
          <a:xfrm>
            <a:off x="4765680" y="3344040"/>
            <a:ext cx="1057320" cy="533880"/>
          </a:xfrm>
          <a:custGeom>
            <a:avLst/>
            <a:gdLst/>
            <a:ahLst/>
            <a:rect l="l" t="t" r="r" b="b"/>
            <a:pathLst>
              <a:path w="1057539" h="534384">
                <a:moveTo>
                  <a:pt x="0" y="534384"/>
                </a:moveTo>
                <a:lnTo>
                  <a:pt x="1057539" y="0"/>
                </a:lnTo>
              </a:path>
            </a:pathLst>
          </a:custGeom>
          <a:noFill/>
          <a:ln w="7920">
            <a:solidFill>
              <a:srgbClr val="00b3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9"/>
          <p:cNvSpPr/>
          <p:nvPr/>
        </p:nvSpPr>
        <p:spPr>
          <a:xfrm>
            <a:off x="3192480" y="3344040"/>
            <a:ext cx="1004400" cy="533880"/>
          </a:xfrm>
          <a:custGeom>
            <a:avLst/>
            <a:gdLst/>
            <a:ahLst/>
            <a:rect l="l" t="t" r="r" b="b"/>
            <a:pathLst>
              <a:path w="1004712" h="534384">
                <a:moveTo>
                  <a:pt x="0" y="0"/>
                </a:moveTo>
                <a:lnTo>
                  <a:pt x="1004712" y="534384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10"/>
          <p:cNvSpPr/>
          <p:nvPr/>
        </p:nvSpPr>
        <p:spPr>
          <a:xfrm>
            <a:off x="3192480" y="3344040"/>
            <a:ext cx="1004400" cy="533880"/>
          </a:xfrm>
          <a:custGeom>
            <a:avLst/>
            <a:gdLst/>
            <a:ahLst/>
            <a:rect l="l" t="t" r="r" b="b"/>
            <a:pathLst>
              <a:path w="1004712" h="534384">
                <a:moveTo>
                  <a:pt x="0" y="0"/>
                </a:moveTo>
                <a:lnTo>
                  <a:pt x="1004712" y="534384"/>
                </a:lnTo>
              </a:path>
            </a:pathLst>
          </a:custGeom>
          <a:noFill/>
          <a:ln w="7920">
            <a:solidFill>
              <a:srgbClr val="00b3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11"/>
          <p:cNvSpPr/>
          <p:nvPr/>
        </p:nvSpPr>
        <p:spPr>
          <a:xfrm>
            <a:off x="4615560" y="4238640"/>
            <a:ext cx="723600" cy="261360"/>
          </a:xfrm>
          <a:custGeom>
            <a:avLst/>
            <a:gdLst/>
            <a:ahLst/>
            <a:rect l="l" t="t" r="r" b="b"/>
            <a:pathLst>
              <a:path w="723787" h="261610">
                <a:moveTo>
                  <a:pt x="0" y="0"/>
                </a:moveTo>
                <a:lnTo>
                  <a:pt x="723787" y="0"/>
                </a:lnTo>
                <a:lnTo>
                  <a:pt x="723787" y="261610"/>
                </a:lnTo>
                <a:lnTo>
                  <a:pt x="0" y="2616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12"/>
          <p:cNvSpPr/>
          <p:nvPr/>
        </p:nvSpPr>
        <p:spPr>
          <a:xfrm>
            <a:off x="4734000" y="3153600"/>
            <a:ext cx="970560" cy="707040"/>
          </a:xfrm>
          <a:custGeom>
            <a:avLst/>
            <a:gdLst/>
            <a:ahLst/>
            <a:rect l="l" t="t" r="r" b="b"/>
            <a:pathLst>
              <a:path w="970899" h="707277">
                <a:moveTo>
                  <a:pt x="0" y="428598"/>
                </a:moveTo>
                <a:lnTo>
                  <a:pt x="826360" y="0"/>
                </a:lnTo>
                <a:lnTo>
                  <a:pt x="970899" y="278678"/>
                </a:lnTo>
                <a:lnTo>
                  <a:pt x="144539" y="707277"/>
                </a:lnTo>
                <a:lnTo>
                  <a:pt x="0" y="428598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13"/>
          <p:cNvSpPr/>
          <p:nvPr/>
        </p:nvSpPr>
        <p:spPr>
          <a:xfrm>
            <a:off x="3305880" y="3148920"/>
            <a:ext cx="960480" cy="744840"/>
          </a:xfrm>
          <a:custGeom>
            <a:avLst/>
            <a:gdLst/>
            <a:ahLst/>
            <a:rect l="l" t="t" r="r" b="b"/>
            <a:pathLst>
              <a:path w="960745" h="745086">
                <a:moveTo>
                  <a:pt x="160229" y="0"/>
                </a:moveTo>
                <a:lnTo>
                  <a:pt x="960745" y="475123"/>
                </a:lnTo>
                <a:lnTo>
                  <a:pt x="800516" y="745086"/>
                </a:lnTo>
                <a:lnTo>
                  <a:pt x="0" y="269963"/>
                </a:lnTo>
                <a:lnTo>
                  <a:pt x="160229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14"/>
          <p:cNvSpPr/>
          <p:nvPr/>
        </p:nvSpPr>
        <p:spPr>
          <a:xfrm>
            <a:off x="5823360" y="1541160"/>
            <a:ext cx="648360" cy="648360"/>
          </a:xfrm>
          <a:custGeom>
            <a:avLst/>
            <a:gdLst/>
            <a:ahLst/>
            <a:rect l="l" t="t" r="r" b="b"/>
            <a:pathLst>
              <a:path w="648692" h="648692">
                <a:moveTo>
                  <a:pt x="0" y="0"/>
                </a:moveTo>
                <a:lnTo>
                  <a:pt x="648692" y="0"/>
                </a:lnTo>
                <a:lnTo>
                  <a:pt x="648692" y="648692"/>
                </a:lnTo>
                <a:lnTo>
                  <a:pt x="0" y="648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15"/>
          <p:cNvSpPr/>
          <p:nvPr/>
        </p:nvSpPr>
        <p:spPr>
          <a:xfrm>
            <a:off x="5823360" y="1541160"/>
            <a:ext cx="648360" cy="648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16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17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18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19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20"/>
          <p:cNvSpPr/>
          <p:nvPr/>
        </p:nvSpPr>
        <p:spPr>
          <a:xfrm>
            <a:off x="329400" y="786240"/>
            <a:ext cx="4345560" cy="392040"/>
          </a:xfrm>
          <a:custGeom>
            <a:avLst/>
            <a:gdLst/>
            <a:ahLst/>
            <a:rect l="l" t="t" r="r" b="b"/>
            <a:pathLst>
              <a:path w="4345850" h="392415">
                <a:moveTo>
                  <a:pt x="0" y="0"/>
                </a:moveTo>
                <a:lnTo>
                  <a:pt x="4345850" y="0"/>
                </a:lnTo>
                <a:lnTo>
                  <a:pt x="4345850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21"/>
          <p:cNvSpPr/>
          <p:nvPr/>
        </p:nvSpPr>
        <p:spPr>
          <a:xfrm>
            <a:off x="4138920" y="476280"/>
            <a:ext cx="2310840" cy="339840"/>
          </a:xfrm>
          <a:custGeom>
            <a:avLst/>
            <a:gdLst/>
            <a:ahLst/>
            <a:rect l="l" t="t" r="r" b="b"/>
            <a:pathLst>
              <a:path w="2311064" h="340169">
                <a:moveTo>
                  <a:pt x="0" y="0"/>
                </a:moveTo>
                <a:lnTo>
                  <a:pt x="2311064" y="0"/>
                </a:lnTo>
                <a:lnTo>
                  <a:pt x="2311064" y="340169"/>
                </a:lnTo>
                <a:lnTo>
                  <a:pt x="0" y="34016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22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23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24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25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26"/>
          <p:cNvSpPr/>
          <p:nvPr/>
        </p:nvSpPr>
        <p:spPr>
          <a:xfrm>
            <a:off x="7600680" y="6657120"/>
            <a:ext cx="171360" cy="397800"/>
          </a:xfrm>
          <a:custGeom>
            <a:avLst/>
            <a:gdLst/>
            <a:ahLst/>
            <a:rect l="l" t="t" r="r" b="b"/>
            <a:pathLst>
              <a:path w="171614" h="398310">
                <a:moveTo>
                  <a:pt x="0" y="0"/>
                </a:moveTo>
                <a:lnTo>
                  <a:pt x="171614" y="0"/>
                </a:lnTo>
                <a:lnTo>
                  <a:pt x="171614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27"/>
          <p:cNvSpPr/>
          <p:nvPr/>
        </p:nvSpPr>
        <p:spPr>
          <a:xfrm>
            <a:off x="4615560" y="9408600"/>
            <a:ext cx="723240" cy="120600"/>
          </a:xfrm>
          <a:custGeom>
            <a:avLst/>
            <a:gdLst/>
            <a:ahLst/>
            <a:rect l="l" t="t" r="r" b="b"/>
            <a:pathLst>
              <a:path w="723690" h="120918">
                <a:moveTo>
                  <a:pt x="0" y="0"/>
                </a:moveTo>
                <a:lnTo>
                  <a:pt x="723690" y="0"/>
                </a:lnTo>
                <a:lnTo>
                  <a:pt x="723690" y="120918"/>
                </a:lnTo>
                <a:lnTo>
                  <a:pt x="0" y="1209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28"/>
          <p:cNvSpPr/>
          <p:nvPr/>
        </p:nvSpPr>
        <p:spPr>
          <a:xfrm>
            <a:off x="171720" y="6378120"/>
            <a:ext cx="7428960" cy="3030480"/>
          </a:xfrm>
          <a:custGeom>
            <a:avLst/>
            <a:gdLst/>
            <a:ahLst/>
            <a:rect l="l" t="t" r="r" b="b"/>
            <a:pathLst>
              <a:path w="7429170" h="3030675">
                <a:moveTo>
                  <a:pt x="0" y="0"/>
                </a:moveTo>
                <a:lnTo>
                  <a:pt x="7429170" y="0"/>
                </a:lnTo>
                <a:lnTo>
                  <a:pt x="7429170" y="3030675"/>
                </a:lnTo>
                <a:lnTo>
                  <a:pt x="0" y="303067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29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30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rect l="l" t="t" r="r" b="b"/>
            <a:pathLst>
              <a:path w="5751780" h="532440">
                <a:moveTo>
                  <a:pt x="0" y="0"/>
                </a:moveTo>
                <a:lnTo>
                  <a:pt x="5751780" y="0"/>
                </a:lnTo>
                <a:lnTo>
                  <a:pt x="5751780" y="532440"/>
                </a:lnTo>
                <a:lnTo>
                  <a:pt x="0" y="5324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31"/>
          <p:cNvSpPr/>
          <p:nvPr/>
        </p:nvSpPr>
        <p:spPr>
          <a:xfrm>
            <a:off x="329400" y="5815440"/>
            <a:ext cx="4345560" cy="392040"/>
          </a:xfrm>
          <a:custGeom>
            <a:avLst/>
            <a:gdLst/>
            <a:ahLst/>
            <a:rect l="l" t="t" r="r" b="b"/>
            <a:pathLst>
              <a:path w="4345965" h="392444">
                <a:moveTo>
                  <a:pt x="0" y="0"/>
                </a:moveTo>
                <a:lnTo>
                  <a:pt x="4345965" y="0"/>
                </a:lnTo>
                <a:lnTo>
                  <a:pt x="4345965" y="392444"/>
                </a:lnTo>
                <a:lnTo>
                  <a:pt x="0" y="3924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32"/>
          <p:cNvSpPr/>
          <p:nvPr/>
        </p:nvSpPr>
        <p:spPr>
          <a:xfrm>
            <a:off x="4138920" y="5505480"/>
            <a:ext cx="2310840" cy="339840"/>
          </a:xfrm>
          <a:custGeom>
            <a:avLst/>
            <a:gdLst/>
            <a:ahLst/>
            <a:rect l="l" t="t" r="r" b="b"/>
            <a:pathLst>
              <a:path w="2311064" h="340169">
                <a:moveTo>
                  <a:pt x="0" y="0"/>
                </a:moveTo>
                <a:lnTo>
                  <a:pt x="2311064" y="0"/>
                </a:lnTo>
                <a:lnTo>
                  <a:pt x="2311064" y="340169"/>
                </a:lnTo>
                <a:lnTo>
                  <a:pt x="0" y="34016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CustomShape 33"/>
          <p:cNvSpPr/>
          <p:nvPr/>
        </p:nvSpPr>
        <p:spPr>
          <a:xfrm>
            <a:off x="5681520" y="528480"/>
            <a:ext cx="69264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Arial"/>
              </a:rPr>
              <a:t>Zones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066" name="CustomShape 34"/>
          <p:cNvSpPr/>
          <p:nvPr/>
        </p:nvSpPr>
        <p:spPr>
          <a:xfrm>
            <a:off x="389880" y="844920"/>
            <a:ext cx="191952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8" strike="noStrike">
                <a:solidFill>
                  <a:srgbClr val="ff9300"/>
                </a:solidFill>
                <a:latin typeface="Arial"/>
              </a:rPr>
              <a:t>AWS Availability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067" name="CustomShape 35"/>
          <p:cNvSpPr/>
          <p:nvPr/>
        </p:nvSpPr>
        <p:spPr>
          <a:xfrm>
            <a:off x="2317320" y="844920"/>
            <a:ext cx="78372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Zones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068" name="CustomShape 36"/>
          <p:cNvSpPr/>
          <p:nvPr/>
        </p:nvSpPr>
        <p:spPr>
          <a:xfrm>
            <a:off x="7624440" y="1876320"/>
            <a:ext cx="18000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4" strike="noStrike">
                <a:solidFill>
                  <a:srgbClr val="ffffff"/>
                </a:solidFill>
                <a:latin typeface="Tahoma"/>
              </a:rPr>
              <a:t>23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9" name="CustomShape 37"/>
          <p:cNvSpPr/>
          <p:nvPr/>
        </p:nvSpPr>
        <p:spPr>
          <a:xfrm>
            <a:off x="7592040" y="4518000"/>
            <a:ext cx="18000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4" strike="noStrike">
                <a:solidFill>
                  <a:srgbClr val="ffffff"/>
                </a:solidFill>
                <a:latin typeface="Tahoma"/>
              </a:rPr>
              <a:t>23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0" name="CustomShape 38"/>
          <p:cNvSpPr/>
          <p:nvPr/>
        </p:nvSpPr>
        <p:spPr>
          <a:xfrm>
            <a:off x="5681520" y="5557680"/>
            <a:ext cx="69264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1" lang="en-US" sz="1700" spc="-1" strike="noStrike">
                <a:solidFill>
                  <a:srgbClr val="ffffff"/>
                </a:solidFill>
                <a:latin typeface="Arial"/>
              </a:rPr>
              <a:t>Zones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071" name="CustomShape 39"/>
          <p:cNvSpPr/>
          <p:nvPr/>
        </p:nvSpPr>
        <p:spPr>
          <a:xfrm>
            <a:off x="389880" y="5874120"/>
            <a:ext cx="191952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8" strike="noStrike">
                <a:solidFill>
                  <a:srgbClr val="ff9300"/>
                </a:solidFill>
                <a:latin typeface="Arial"/>
              </a:rPr>
              <a:t>AWS Availability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072" name="CustomShape 40"/>
          <p:cNvSpPr/>
          <p:nvPr/>
        </p:nvSpPr>
        <p:spPr>
          <a:xfrm>
            <a:off x="2317320" y="5874120"/>
            <a:ext cx="78372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Zones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073" name="CustomShape 41"/>
          <p:cNvSpPr/>
          <p:nvPr/>
        </p:nvSpPr>
        <p:spPr>
          <a:xfrm>
            <a:off x="7619040" y="6905520"/>
            <a:ext cx="18540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1" strike="noStrike">
                <a:solidFill>
                  <a:srgbClr val="ffffff"/>
                </a:solidFill>
                <a:latin typeface="Tahoma"/>
              </a:rPr>
              <a:t>24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4" name="CustomShape 42"/>
          <p:cNvSpPr/>
          <p:nvPr/>
        </p:nvSpPr>
        <p:spPr>
          <a:xfrm>
            <a:off x="7586640" y="9547200"/>
            <a:ext cx="18540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1" strike="noStrike">
                <a:solidFill>
                  <a:srgbClr val="ffffff"/>
                </a:solidFill>
                <a:latin typeface="Tahoma"/>
              </a:rPr>
              <a:t>24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5" name="CustomShape 43"/>
          <p:cNvSpPr/>
          <p:nvPr/>
        </p:nvSpPr>
        <p:spPr>
          <a:xfrm rot="1800000">
            <a:off x="3382920" y="3416400"/>
            <a:ext cx="83520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>
            <a:noAutofit/>
          </a:bodyPr>
          <a:p>
            <a:pPr>
              <a:lnSpc>
                <a:spcPts val="1551"/>
              </a:lnSpc>
            </a:pPr>
            <a:r>
              <a:rPr b="1" lang="en-US" sz="1550" spc="9" strike="noStrike">
                <a:solidFill>
                  <a:srgbClr val="ffffff"/>
                </a:solidFill>
                <a:latin typeface="Arial"/>
              </a:rPr>
              <a:t>60 miles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076" name="CustomShape 44"/>
          <p:cNvSpPr/>
          <p:nvPr/>
        </p:nvSpPr>
        <p:spPr>
          <a:xfrm rot="19980000">
            <a:off x="4816800" y="3416040"/>
            <a:ext cx="83340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>
            <a:noAutofit/>
          </a:bodyPr>
          <a:p>
            <a:pPr>
              <a:lnSpc>
                <a:spcPts val="1539"/>
              </a:lnSpc>
            </a:pPr>
            <a:r>
              <a:rPr b="1" lang="en-US" sz="1550" spc="9" strike="noStrike">
                <a:solidFill>
                  <a:srgbClr val="ffffff"/>
                </a:solidFill>
                <a:latin typeface="Arial"/>
              </a:rPr>
              <a:t>60 miles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077" name="CustomShape 45"/>
          <p:cNvSpPr/>
          <p:nvPr/>
        </p:nvSpPr>
        <p:spPr>
          <a:xfrm>
            <a:off x="171720" y="6378120"/>
            <a:ext cx="7428960" cy="30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>
            <a:noAutofit/>
          </a:bodyPr>
          <a:p>
            <a:pPr>
              <a:lnSpc>
                <a:spcPts val="550"/>
              </a:lnSpc>
            </a:pPr>
            <a:endParaRPr b="0" lang="en-US" sz="1800" spc="-1" strike="noStrike">
              <a:latin typeface="Arial"/>
            </a:endParaRPr>
          </a:p>
          <a:p>
            <a:pPr marL="143280">
              <a:lnSpc>
                <a:spcPct val="101000"/>
              </a:lnSpc>
            </a:pPr>
            <a:r>
              <a:rPr b="0" lang="en-US" sz="1600" spc="-1" strike="noStrike">
                <a:latin typeface="Arial"/>
              </a:rPr>
              <a:t>●  </a:t>
            </a:r>
            <a:r>
              <a:rPr b="0" lang="en-US" sz="1600" spc="199" strike="noStrike">
                <a:latin typeface="Arial"/>
              </a:rPr>
              <a:t> </a:t>
            </a:r>
            <a:r>
              <a:rPr b="0" lang="en-US" sz="1600" spc="-1" strike="noStrike">
                <a:latin typeface="Calibri"/>
              </a:rPr>
              <a:t>An </a:t>
            </a:r>
            <a:r>
              <a:rPr b="0" lang="en-US" sz="1600" spc="-29" strike="noStrike">
                <a:latin typeface="Calibri"/>
              </a:rPr>
              <a:t>A</a:t>
            </a:r>
            <a:r>
              <a:rPr b="0" lang="en-US" sz="1600" spc="-26" strike="noStrike">
                <a:latin typeface="Calibri"/>
              </a:rPr>
              <a:t>v</a:t>
            </a:r>
            <a:r>
              <a:rPr b="0" lang="en-US" sz="1600" spc="-1" strike="noStrike">
                <a:latin typeface="Calibri"/>
              </a:rPr>
              <a:t>ailability </a:t>
            </a:r>
            <a:r>
              <a:rPr b="0" lang="en-US" sz="1600" spc="-26" strike="noStrike">
                <a:latin typeface="Calibri"/>
              </a:rPr>
              <a:t>Z</a:t>
            </a:r>
            <a:r>
              <a:rPr b="0" lang="en-US" sz="1600" spc="-1" strike="noStrike">
                <a:latin typeface="Calibri"/>
              </a:rPr>
              <a:t>one is a </a:t>
            </a:r>
            <a:r>
              <a:rPr b="0" lang="en-US" sz="1600" spc="-29" strike="noStrike">
                <a:latin typeface="Calibri"/>
              </a:rPr>
              <a:t>f</a:t>
            </a:r>
            <a:r>
              <a:rPr b="0" lang="en-US" sz="1600" spc="-1" strike="noStrike">
                <a:latin typeface="Calibri"/>
              </a:rPr>
              <a:t>acility whe</a:t>
            </a:r>
            <a:r>
              <a:rPr b="0" lang="en-US" sz="1600" spc="-21" strike="noStrike">
                <a:latin typeface="Calibri"/>
              </a:rPr>
              <a:t>r</a:t>
            </a:r>
            <a:r>
              <a:rPr b="0" lang="en-US" sz="1600" spc="-1" strike="noStrike">
                <a:latin typeface="Calibri"/>
              </a:rPr>
              <a:t>e the d</a:t>
            </a:r>
            <a:r>
              <a:rPr b="0" lang="en-US" sz="1600" spc="-15" strike="noStrike">
                <a:latin typeface="Calibri"/>
              </a:rPr>
              <a:t>a</a:t>
            </a:r>
            <a:r>
              <a:rPr b="0" lang="en-US" sz="1600" spc="-21" strike="noStrike">
                <a:latin typeface="Calibri"/>
              </a:rPr>
              <a:t>t</a:t>
            </a:r>
            <a:r>
              <a:rPr b="0" lang="en-US" sz="1600" spc="-1" strike="noStrike">
                <a:latin typeface="Calibri"/>
              </a:rPr>
              <a:t>a ce</a:t>
            </a:r>
            <a:r>
              <a:rPr b="0" lang="en-US" sz="1600" spc="-15" strike="noStrike">
                <a:latin typeface="Calibri"/>
              </a:rPr>
              <a:t>nt</a:t>
            </a:r>
            <a:r>
              <a:rPr b="0" lang="en-US" sz="1600" spc="-1" strike="noStrike">
                <a:latin typeface="Calibri"/>
              </a:rPr>
              <a:t>e</a:t>
            </a:r>
            <a:r>
              <a:rPr b="0" lang="en-US" sz="1600" spc="-26" strike="noStrike">
                <a:latin typeface="Calibri"/>
              </a:rPr>
              <a:t>r</a:t>
            </a:r>
            <a:r>
              <a:rPr b="0" lang="en-US" sz="1600" spc="-1" strike="noStrike">
                <a:latin typeface="Calibri"/>
              </a:rPr>
              <a:t>s a</a:t>
            </a:r>
            <a:r>
              <a:rPr b="0" lang="en-US" sz="1600" spc="-21" strike="noStrike">
                <a:latin typeface="Calibri"/>
              </a:rPr>
              <a:t>r</a:t>
            </a:r>
            <a:r>
              <a:rPr b="0" lang="en-US" sz="1600" spc="-1" strike="noStrike">
                <a:latin typeface="Calibri"/>
              </a:rPr>
              <a:t>e lo</a:t>
            </a:r>
            <a:r>
              <a:rPr b="0" lang="en-US" sz="1600" spc="-15" strike="noStrike">
                <a:latin typeface="Calibri"/>
              </a:rPr>
              <a:t>cat</a:t>
            </a:r>
            <a:r>
              <a:rPr b="0" lang="en-US" sz="1600" spc="-1" strike="noStrike">
                <a:latin typeface="Calibri"/>
              </a:rPr>
              <a:t>ed.</a:t>
            </a:r>
            <a:endParaRPr b="0" lang="en-US" sz="1600" spc="-1" strike="noStrike">
              <a:latin typeface="Arial"/>
            </a:endParaRPr>
          </a:p>
          <a:p>
            <a:pPr marL="143280">
              <a:lnSpc>
                <a:spcPct val="101000"/>
              </a:lnSpc>
              <a:spcBef>
                <a:spcPts val="2509"/>
              </a:spcBef>
            </a:pPr>
            <a:r>
              <a:rPr b="0" lang="en-US" sz="1600" spc="-1" strike="noStrike">
                <a:latin typeface="Arial"/>
              </a:rPr>
              <a:t>●  </a:t>
            </a:r>
            <a:r>
              <a:rPr b="0" lang="en-US" sz="1600" spc="199" strike="noStrike">
                <a:latin typeface="Arial"/>
              </a:rPr>
              <a:t> </a:t>
            </a:r>
            <a:r>
              <a:rPr b="0" lang="en-US" sz="1600" spc="-1" strike="noStrike">
                <a:latin typeface="Calibri"/>
              </a:rPr>
              <a:t>The</a:t>
            </a:r>
            <a:r>
              <a:rPr b="0" lang="en-US" sz="1600" spc="-21" strike="noStrike">
                <a:latin typeface="Calibri"/>
              </a:rPr>
              <a:t>r</a:t>
            </a:r>
            <a:r>
              <a:rPr b="0" lang="en-US" sz="1600" spc="-1" strike="noStrike">
                <a:latin typeface="Calibri"/>
              </a:rPr>
              <a:t>e a</a:t>
            </a:r>
            <a:r>
              <a:rPr b="0" lang="en-US" sz="1600" spc="-21" strike="noStrike">
                <a:latin typeface="Calibri"/>
              </a:rPr>
              <a:t>r</a:t>
            </a:r>
            <a:r>
              <a:rPr b="0" lang="en-US" sz="1600" spc="-1" strike="noStrike">
                <a:latin typeface="Calibri"/>
              </a:rPr>
              <a:t>e cur</a:t>
            </a:r>
            <a:r>
              <a:rPr b="0" lang="en-US" sz="1600" spc="-21" strike="noStrike">
                <a:latin typeface="Calibri"/>
              </a:rPr>
              <a:t>r</a:t>
            </a:r>
            <a:r>
              <a:rPr b="0" lang="en-US" sz="1600" spc="-1" strike="noStrike">
                <a:latin typeface="Calibri"/>
              </a:rPr>
              <a:t>e</a:t>
            </a:r>
            <a:r>
              <a:rPr b="0" lang="en-US" sz="1600" spc="-15" strike="noStrike">
                <a:latin typeface="Calibri"/>
              </a:rPr>
              <a:t>n</a:t>
            </a:r>
            <a:r>
              <a:rPr b="0" lang="en-US" sz="1600" spc="-1" strike="noStrike">
                <a:latin typeface="Calibri"/>
              </a:rPr>
              <a:t>tly 99 </a:t>
            </a:r>
            <a:r>
              <a:rPr b="0" lang="en-US" sz="1600" spc="-29" strike="noStrike">
                <a:latin typeface="Calibri"/>
              </a:rPr>
              <a:t>A</a:t>
            </a:r>
            <a:r>
              <a:rPr b="0" lang="en-US" sz="1600" spc="-26" strike="noStrike">
                <a:latin typeface="Calibri"/>
              </a:rPr>
              <a:t>v</a:t>
            </a:r>
            <a:r>
              <a:rPr b="0" lang="en-US" sz="1600" spc="-1" strike="noStrike">
                <a:latin typeface="Calibri"/>
              </a:rPr>
              <a:t>ailability </a:t>
            </a:r>
            <a:r>
              <a:rPr b="0" lang="en-US" sz="1600" spc="-26" strike="noStrike">
                <a:latin typeface="Calibri"/>
              </a:rPr>
              <a:t>Z</a:t>
            </a:r>
            <a:r>
              <a:rPr b="0" lang="en-US" sz="1600" spc="-1" strike="noStrike">
                <a:latin typeface="Calibri"/>
              </a:rPr>
              <a:t>ones</a:t>
            </a:r>
            <a:endParaRPr b="0" lang="en-US" sz="1600" spc="-1" strike="noStrike">
              <a:latin typeface="Arial"/>
            </a:endParaRPr>
          </a:p>
          <a:p>
            <a:pPr marL="143280">
              <a:lnSpc>
                <a:spcPct val="101000"/>
              </a:lnSpc>
              <a:spcBef>
                <a:spcPts val="2509"/>
              </a:spcBef>
            </a:pPr>
            <a:r>
              <a:rPr b="0" lang="en-US" sz="1600" spc="-1" strike="noStrike">
                <a:latin typeface="Arial"/>
              </a:rPr>
              <a:t>●  </a:t>
            </a:r>
            <a:r>
              <a:rPr b="0" lang="en-US" sz="1600" spc="199" strike="noStrike">
                <a:latin typeface="Arial"/>
              </a:rPr>
              <a:t> </a:t>
            </a:r>
            <a:r>
              <a:rPr b="0" lang="en-US" sz="1600" spc="-1" strike="noStrike">
                <a:latin typeface="Calibri"/>
              </a:rPr>
              <a:t>All A</a:t>
            </a:r>
            <a:r>
              <a:rPr b="0" lang="en-US" sz="1600" spc="32" strike="noStrike">
                <a:latin typeface="Calibri"/>
              </a:rPr>
              <a:t>Z</a:t>
            </a:r>
            <a:r>
              <a:rPr b="0" lang="en-US" sz="1600" spc="-100" strike="noStrike">
                <a:latin typeface="Calibri"/>
              </a:rPr>
              <a:t>’</a:t>
            </a:r>
            <a:r>
              <a:rPr b="0" lang="en-US" sz="1600" spc="-1" strike="noStrike">
                <a:latin typeface="Calibri"/>
              </a:rPr>
              <a:t>s in an </a:t>
            </a:r>
            <a:r>
              <a:rPr b="0" lang="en-US" sz="1600" spc="-66" strike="noStrike">
                <a:latin typeface="Calibri"/>
              </a:rPr>
              <a:t>A</a:t>
            </a:r>
            <a:r>
              <a:rPr b="0" lang="en-US" sz="1600" spc="-4" strike="noStrike">
                <a:latin typeface="Calibri"/>
              </a:rPr>
              <a:t>W</a:t>
            </a:r>
            <a:r>
              <a:rPr b="0" lang="en-US" sz="1600" spc="-1" strike="noStrike">
                <a:latin typeface="Calibri"/>
              </a:rPr>
              <a:t>S </a:t>
            </a:r>
            <a:r>
              <a:rPr b="0" lang="en-US" sz="1600" spc="-21" strike="noStrike">
                <a:latin typeface="Calibri"/>
              </a:rPr>
              <a:t>r</a:t>
            </a:r>
            <a:r>
              <a:rPr b="0" lang="en-US" sz="1600" spc="-1" strike="noStrike">
                <a:latin typeface="Calibri"/>
              </a:rPr>
              <a:t>egion a</a:t>
            </a:r>
            <a:r>
              <a:rPr b="0" lang="en-US" sz="1600" spc="-21" strike="noStrike">
                <a:latin typeface="Calibri"/>
              </a:rPr>
              <a:t>r</a:t>
            </a:r>
            <a:r>
              <a:rPr b="0" lang="en-US" sz="1600" spc="-1" strike="noStrike">
                <a:latin typeface="Calibri"/>
              </a:rPr>
              <a:t>e i</a:t>
            </a:r>
            <a:r>
              <a:rPr b="0" lang="en-US" sz="1600" spc="-15" strike="noStrike">
                <a:latin typeface="Calibri"/>
              </a:rPr>
              <a:t>nt</a:t>
            </a:r>
            <a:r>
              <a:rPr b="0" lang="en-US" sz="1600" spc="-1" strike="noStrike">
                <a:latin typeface="Calibri"/>
              </a:rPr>
              <a:t>e</a:t>
            </a:r>
            <a:r>
              <a:rPr b="0" lang="en-US" sz="1600" spc="-26" strike="noStrike">
                <a:latin typeface="Calibri"/>
              </a:rPr>
              <a:t>r</a:t>
            </a:r>
            <a:r>
              <a:rPr b="0" lang="en-US" sz="1600" spc="-15" strike="noStrike">
                <a:latin typeface="Calibri"/>
              </a:rPr>
              <a:t>c</a:t>
            </a:r>
            <a:r>
              <a:rPr b="0" lang="en-US" sz="1600" spc="-1" strike="noStrike">
                <a:latin typeface="Calibri"/>
              </a:rPr>
              <a:t>onnec</a:t>
            </a:r>
            <a:r>
              <a:rPr b="0" lang="en-US" sz="1600" spc="-15" strike="noStrike">
                <a:latin typeface="Calibri"/>
              </a:rPr>
              <a:t>t</a:t>
            </a:r>
            <a:r>
              <a:rPr b="0" lang="en-US" sz="1600" spc="-1" strike="noStrike">
                <a:latin typeface="Calibri"/>
              </a:rPr>
              <a:t>ed with m</a:t>
            </a:r>
            <a:r>
              <a:rPr b="0" lang="en-US" sz="1600" spc="-9" strike="noStrike">
                <a:latin typeface="Calibri"/>
              </a:rPr>
              <a:t>e</a:t>
            </a:r>
            <a:r>
              <a:rPr b="0" lang="en-US" sz="1600" spc="-1" strike="noStrike">
                <a:latin typeface="Calibri"/>
              </a:rPr>
              <a:t>t</a:t>
            </a:r>
            <a:r>
              <a:rPr b="0" lang="en-US" sz="1600" spc="-26" strike="noStrike">
                <a:latin typeface="Calibri"/>
              </a:rPr>
              <a:t>r</a:t>
            </a:r>
            <a:r>
              <a:rPr b="0" lang="en-US" sz="1600" spc="-1" strike="noStrike">
                <a:latin typeface="Calibri"/>
              </a:rPr>
              <a:t>o fibe</a:t>
            </a:r>
            <a:r>
              <a:rPr b="0" lang="en-US" sz="1600" spc="-160" strike="noStrike">
                <a:latin typeface="Calibri"/>
              </a:rPr>
              <a:t>r</a:t>
            </a:r>
            <a:r>
              <a:rPr b="0" lang="en-US" sz="1600" spc="-1" strike="noStrike">
                <a:latin typeface="Calibri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143280">
              <a:lnSpc>
                <a:spcPct val="101000"/>
              </a:lnSpc>
              <a:spcBef>
                <a:spcPts val="2509"/>
              </a:spcBef>
            </a:pPr>
            <a:r>
              <a:rPr b="0" lang="en-US" sz="1600" spc="-1" strike="noStrike">
                <a:latin typeface="Arial"/>
              </a:rPr>
              <a:t>●  </a:t>
            </a:r>
            <a:r>
              <a:rPr b="0" lang="en-US" sz="1600" spc="199" strike="noStrike">
                <a:latin typeface="Arial"/>
              </a:rPr>
              <a:t> </a:t>
            </a:r>
            <a:r>
              <a:rPr b="0" lang="en-US" sz="1600" spc="-1" strike="noStrike">
                <a:latin typeface="Calibri"/>
              </a:rPr>
              <a:t>All t</a:t>
            </a:r>
            <a:r>
              <a:rPr b="0" lang="en-US" sz="1600" spc="-29" strike="noStrike">
                <a:latin typeface="Calibri"/>
              </a:rPr>
              <a:t>r</a:t>
            </a:r>
            <a:r>
              <a:rPr b="0" lang="en-US" sz="1600" spc="-9" strike="noStrike">
                <a:latin typeface="Calibri"/>
              </a:rPr>
              <a:t>a</a:t>
            </a:r>
            <a:r>
              <a:rPr b="0" lang="en-US" sz="1600" spc="-15" strike="noStrike">
                <a:latin typeface="Calibri"/>
              </a:rPr>
              <a:t>f</a:t>
            </a:r>
            <a:r>
              <a:rPr b="0" lang="en-US" sz="1600" spc="-1" strike="noStrike">
                <a:latin typeface="Calibri"/>
              </a:rPr>
              <a:t>fic b</a:t>
            </a:r>
            <a:r>
              <a:rPr b="0" lang="en-US" sz="1600" spc="-9" strike="noStrike">
                <a:latin typeface="Calibri"/>
              </a:rPr>
              <a:t>e</a:t>
            </a:r>
            <a:r>
              <a:rPr b="0" lang="en-US" sz="1600" spc="-1" strike="noStrike">
                <a:latin typeface="Calibri"/>
              </a:rPr>
              <a:t>t</a:t>
            </a:r>
            <a:r>
              <a:rPr b="0" lang="en-US" sz="1600" spc="-15" strike="noStrike">
                <a:latin typeface="Calibri"/>
              </a:rPr>
              <a:t>w</a:t>
            </a:r>
            <a:r>
              <a:rPr b="0" lang="en-US" sz="1600" spc="-1" strike="noStrike">
                <a:latin typeface="Calibri"/>
              </a:rPr>
              <a:t>een A</a:t>
            </a:r>
            <a:r>
              <a:rPr b="0" lang="en-US" sz="1600" spc="32" strike="noStrike">
                <a:latin typeface="Calibri"/>
              </a:rPr>
              <a:t>Z</a:t>
            </a:r>
            <a:r>
              <a:rPr b="0" lang="en-US" sz="1600" spc="-100" strike="noStrike">
                <a:latin typeface="Calibri"/>
              </a:rPr>
              <a:t>’</a:t>
            </a:r>
            <a:r>
              <a:rPr b="0" lang="en-US" sz="1600" spc="-1" strike="noStrike">
                <a:latin typeface="Calibri"/>
              </a:rPr>
              <a:t>s is enc</a:t>
            </a:r>
            <a:r>
              <a:rPr b="0" lang="en-US" sz="1600" spc="1" strike="noStrike">
                <a:latin typeface="Calibri"/>
              </a:rPr>
              <a:t>r</a:t>
            </a:r>
            <a:r>
              <a:rPr b="0" lang="en-US" sz="1600" spc="-1" strike="noStrike">
                <a:latin typeface="Calibri"/>
              </a:rPr>
              <a:t>y</a:t>
            </a:r>
            <a:r>
              <a:rPr b="0" lang="en-US" sz="1600" spc="-4" strike="noStrike">
                <a:latin typeface="Calibri"/>
              </a:rPr>
              <a:t>p</a:t>
            </a:r>
            <a:r>
              <a:rPr b="0" lang="en-US" sz="1600" spc="-15" strike="noStrike">
                <a:latin typeface="Calibri"/>
              </a:rPr>
              <a:t>t</a:t>
            </a:r>
            <a:r>
              <a:rPr b="0" lang="en-US" sz="1600" spc="-1" strike="noStrike">
                <a:latin typeface="Calibri"/>
              </a:rPr>
              <a:t>ed.</a:t>
            </a:r>
            <a:endParaRPr b="0" lang="en-US" sz="1600" spc="-1" strike="noStrike">
              <a:latin typeface="Arial"/>
            </a:endParaRPr>
          </a:p>
          <a:p>
            <a:pPr marL="461520" indent="-317880">
              <a:lnSpc>
                <a:spcPts val="1953"/>
              </a:lnSpc>
              <a:spcBef>
                <a:spcPts val="2509"/>
              </a:spcBef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4" strike="noStrike">
                <a:latin typeface="Calibri"/>
              </a:rPr>
              <a:t>AZ’s are physically separated by a meaningful distance, many kilometers, from any </a:t>
            </a:r>
            <a:endParaRPr b="0" lang="en-US" sz="1600" spc="-1" strike="noStrike">
              <a:latin typeface="Arial"/>
            </a:endParaRPr>
          </a:p>
          <a:p>
            <a:pPr marL="461520" indent="-317880">
              <a:lnSpc>
                <a:spcPts val="1953"/>
              </a:lnSpc>
              <a:spcBef>
                <a:spcPts val="278"/>
              </a:spcBef>
            </a:pPr>
            <a:r>
              <a:rPr b="0" lang="en-US" sz="1600" spc="-1" strike="noStrike">
                <a:latin typeface="Calibri"/>
              </a:rPr>
              <a:t>other az, although all are within 100 km (60 miles of each other).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8" name="CustomShape 46"/>
          <p:cNvSpPr/>
          <p:nvPr/>
        </p:nvSpPr>
        <p:spPr>
          <a:xfrm>
            <a:off x="348120" y="5505480"/>
            <a:ext cx="37904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 marL="18720">
              <a:lnSpc>
                <a:spcPts val="2441"/>
              </a:lnSpc>
            </a:pPr>
            <a:r>
              <a:rPr b="1" lang="en-US" sz="3050" spc="-12" strike="noStrike">
                <a:solidFill>
                  <a:srgbClr val="731b47"/>
                </a:solidFill>
                <a:latin typeface="Cambria"/>
              </a:rPr>
              <a:t>AWS  Infrastructure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079" name="CustomShape 47"/>
          <p:cNvSpPr/>
          <p:nvPr/>
        </p:nvSpPr>
        <p:spPr>
          <a:xfrm>
            <a:off x="4138920" y="5505480"/>
            <a:ext cx="19796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noAutofit/>
          </a:bodyPr>
          <a:p>
            <a:pPr marL="72720">
              <a:lnSpc>
                <a:spcPct val="95000"/>
              </a:lnSpc>
            </a:pPr>
            <a:r>
              <a:rPr b="1" lang="en-US" sz="1700" spc="-9" strike="noStrike">
                <a:solidFill>
                  <a:srgbClr val="ffffff"/>
                </a:solidFill>
                <a:latin typeface="Arial"/>
              </a:rPr>
              <a:t>76 Availability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080" name="CustomShape 48"/>
          <p:cNvSpPr/>
          <p:nvPr/>
        </p:nvSpPr>
        <p:spPr>
          <a:xfrm>
            <a:off x="6118920" y="5505480"/>
            <a:ext cx="3308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49"/>
          <p:cNvSpPr/>
          <p:nvPr/>
        </p:nvSpPr>
        <p:spPr>
          <a:xfrm>
            <a:off x="348120" y="5815440"/>
            <a:ext cx="432684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50"/>
          <p:cNvSpPr/>
          <p:nvPr/>
        </p:nvSpPr>
        <p:spPr>
          <a:xfrm>
            <a:off x="4675680" y="5815440"/>
            <a:ext cx="14428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CustomShape 51"/>
          <p:cNvSpPr/>
          <p:nvPr/>
        </p:nvSpPr>
        <p:spPr>
          <a:xfrm>
            <a:off x="6118920" y="5815440"/>
            <a:ext cx="33084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CustomShape 52"/>
          <p:cNvSpPr/>
          <p:nvPr/>
        </p:nvSpPr>
        <p:spPr>
          <a:xfrm>
            <a:off x="348120" y="6037920"/>
            <a:ext cx="432684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CustomShape 53"/>
          <p:cNvSpPr/>
          <p:nvPr/>
        </p:nvSpPr>
        <p:spPr>
          <a:xfrm>
            <a:off x="4675680" y="6037920"/>
            <a:ext cx="144288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54"/>
          <p:cNvSpPr/>
          <p:nvPr/>
        </p:nvSpPr>
        <p:spPr>
          <a:xfrm>
            <a:off x="4615560" y="4238640"/>
            <a:ext cx="72360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>
            <a:noAutofit/>
          </a:bodyPr>
          <a:p>
            <a:pPr marL="72720">
              <a:lnSpc>
                <a:spcPct val="95000"/>
              </a:lnSpc>
            </a:pPr>
            <a:r>
              <a:rPr b="0" lang="en-US" sz="1200" spc="12" strike="noStrike">
                <a:solidFill>
                  <a:srgbClr val="ffffff"/>
                </a:solidFill>
                <a:latin typeface="Arial"/>
              </a:rPr>
              <a:t>60 miles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7" name="CustomShape 55"/>
          <p:cNvSpPr/>
          <p:nvPr/>
        </p:nvSpPr>
        <p:spPr>
          <a:xfrm>
            <a:off x="348120" y="476280"/>
            <a:ext cx="37904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 marL="18720">
              <a:lnSpc>
                <a:spcPts val="2441"/>
              </a:lnSpc>
            </a:pPr>
            <a:r>
              <a:rPr b="1" lang="en-US" sz="3050" spc="-12" strike="noStrike">
                <a:solidFill>
                  <a:srgbClr val="731b47"/>
                </a:solidFill>
                <a:latin typeface="Cambria"/>
              </a:rPr>
              <a:t>AWS  Infrastructure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088" name="CustomShape 56"/>
          <p:cNvSpPr/>
          <p:nvPr/>
        </p:nvSpPr>
        <p:spPr>
          <a:xfrm>
            <a:off x="4138920" y="476280"/>
            <a:ext cx="19796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noAutofit/>
          </a:bodyPr>
          <a:p>
            <a:pPr marL="72720">
              <a:lnSpc>
                <a:spcPct val="95000"/>
              </a:lnSpc>
            </a:pPr>
            <a:r>
              <a:rPr b="1" lang="en-US" sz="1700" spc="-9" strike="noStrike">
                <a:solidFill>
                  <a:srgbClr val="ffffff"/>
                </a:solidFill>
                <a:latin typeface="Arial"/>
              </a:rPr>
              <a:t>76 Availability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089" name="CustomShape 57"/>
          <p:cNvSpPr/>
          <p:nvPr/>
        </p:nvSpPr>
        <p:spPr>
          <a:xfrm>
            <a:off x="6118920" y="476280"/>
            <a:ext cx="3308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58"/>
          <p:cNvSpPr/>
          <p:nvPr/>
        </p:nvSpPr>
        <p:spPr>
          <a:xfrm>
            <a:off x="348120" y="786240"/>
            <a:ext cx="432684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CustomShape 59"/>
          <p:cNvSpPr/>
          <p:nvPr/>
        </p:nvSpPr>
        <p:spPr>
          <a:xfrm>
            <a:off x="4675320" y="786240"/>
            <a:ext cx="144324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CustomShape 60"/>
          <p:cNvSpPr/>
          <p:nvPr/>
        </p:nvSpPr>
        <p:spPr>
          <a:xfrm>
            <a:off x="6118920" y="786240"/>
            <a:ext cx="33084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CustomShape 61"/>
          <p:cNvSpPr/>
          <p:nvPr/>
        </p:nvSpPr>
        <p:spPr>
          <a:xfrm>
            <a:off x="348120" y="1008720"/>
            <a:ext cx="432684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CustomShape 62"/>
          <p:cNvSpPr/>
          <p:nvPr/>
        </p:nvSpPr>
        <p:spPr>
          <a:xfrm>
            <a:off x="4675320" y="1008720"/>
            <a:ext cx="144324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CustomShape 1"/>
          <p:cNvSpPr/>
          <p:nvPr/>
        </p:nvSpPr>
        <p:spPr>
          <a:xfrm>
            <a:off x="2982240" y="1283400"/>
            <a:ext cx="4789800" cy="26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0" bIns="0">
            <a:noAutofit/>
          </a:bodyPr>
          <a:p>
            <a:pPr>
              <a:lnSpc>
                <a:spcPts val="601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0"/>
              </a:spcBef>
            </a:pPr>
            <a:r>
              <a:rPr b="0" lang="en-US" sz="1000" spc="-12" strike="noStrike">
                <a:solidFill>
                  <a:srgbClr val="ffffff"/>
                </a:solidFill>
                <a:latin typeface="Tahoma"/>
              </a:rPr>
              <a:t>25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96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CustomShape 3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4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5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6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7"/>
          <p:cNvSpPr/>
          <p:nvPr/>
        </p:nvSpPr>
        <p:spPr>
          <a:xfrm>
            <a:off x="7740000" y="1627920"/>
            <a:ext cx="32040" cy="397800"/>
          </a:xfrm>
          <a:custGeom>
            <a:avLst/>
            <a:gdLst/>
            <a:ahLst/>
            <a:rect l="l" t="t" r="r" b="b"/>
            <a:pathLst>
              <a:path w="32363" h="398310">
                <a:moveTo>
                  <a:pt x="0" y="0"/>
                </a:moveTo>
                <a:lnTo>
                  <a:pt x="32363" y="0"/>
                </a:lnTo>
                <a:lnTo>
                  <a:pt x="32363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8"/>
          <p:cNvSpPr/>
          <p:nvPr/>
        </p:nvSpPr>
        <p:spPr>
          <a:xfrm>
            <a:off x="4015440" y="1460160"/>
            <a:ext cx="973080" cy="825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CustomShape 9"/>
          <p:cNvSpPr/>
          <p:nvPr/>
        </p:nvSpPr>
        <p:spPr>
          <a:xfrm>
            <a:off x="2982240" y="1283400"/>
            <a:ext cx="4757400" cy="2661480"/>
          </a:xfrm>
          <a:custGeom>
            <a:avLst/>
            <a:gdLst/>
            <a:ahLst/>
            <a:rect l="l" t="t" r="r" b="b"/>
            <a:pathLst>
              <a:path w="4757811" h="2661787">
                <a:moveTo>
                  <a:pt x="0" y="0"/>
                </a:moveTo>
                <a:lnTo>
                  <a:pt x="4757811" y="0"/>
                </a:lnTo>
                <a:lnTo>
                  <a:pt x="4757811" y="2661787"/>
                </a:lnTo>
                <a:lnTo>
                  <a:pt x="0" y="26617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10"/>
          <p:cNvSpPr/>
          <p:nvPr/>
        </p:nvSpPr>
        <p:spPr>
          <a:xfrm>
            <a:off x="2982240" y="1283400"/>
            <a:ext cx="4757400" cy="2661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11"/>
          <p:cNvSpPr/>
          <p:nvPr/>
        </p:nvSpPr>
        <p:spPr>
          <a:xfrm>
            <a:off x="4169880" y="3982320"/>
            <a:ext cx="2754000" cy="397800"/>
          </a:xfrm>
          <a:custGeom>
            <a:avLst/>
            <a:gdLst/>
            <a:ahLst/>
            <a:rect l="l" t="t" r="r" b="b"/>
            <a:pathLst>
              <a:path w="2754255" h="398310">
                <a:moveTo>
                  <a:pt x="0" y="0"/>
                </a:moveTo>
                <a:lnTo>
                  <a:pt x="2754255" y="0"/>
                </a:lnTo>
                <a:lnTo>
                  <a:pt x="275425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12"/>
          <p:cNvSpPr/>
          <p:nvPr/>
        </p:nvSpPr>
        <p:spPr>
          <a:xfrm>
            <a:off x="4242600" y="4055400"/>
            <a:ext cx="2439720" cy="3240"/>
          </a:xfrm>
          <a:custGeom>
            <a:avLst/>
            <a:gdLst/>
            <a:ahLst/>
            <a:rect l="l" t="t" r="r" b="b"/>
            <a:pathLst>
              <a:path w="2439944" h="3493">
                <a:moveTo>
                  <a:pt x="0" y="0"/>
                </a:moveTo>
                <a:lnTo>
                  <a:pt x="2439944" y="0"/>
                </a:lnTo>
                <a:lnTo>
                  <a:pt x="2439944" y="3493"/>
                </a:lnTo>
                <a:lnTo>
                  <a:pt x="0" y="34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13"/>
          <p:cNvSpPr/>
          <p:nvPr/>
        </p:nvSpPr>
        <p:spPr>
          <a:xfrm>
            <a:off x="4242600" y="4261320"/>
            <a:ext cx="2439720" cy="720"/>
          </a:xfrm>
          <a:custGeom>
            <a:avLst/>
            <a:gdLst/>
            <a:ahLst/>
            <a:rect l="l" t="t" r="r" b="b"/>
            <a:pathLst>
              <a:path w="2439944" h="1046">
                <a:moveTo>
                  <a:pt x="0" y="0"/>
                </a:moveTo>
                <a:lnTo>
                  <a:pt x="2439944" y="0"/>
                </a:lnTo>
                <a:lnTo>
                  <a:pt x="2439944" y="1046"/>
                </a:lnTo>
                <a:lnTo>
                  <a:pt x="0" y="10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14"/>
          <p:cNvSpPr/>
          <p:nvPr/>
        </p:nvSpPr>
        <p:spPr>
          <a:xfrm>
            <a:off x="4242600" y="4058640"/>
            <a:ext cx="2439720" cy="202320"/>
          </a:xfrm>
          <a:custGeom>
            <a:avLst/>
            <a:gdLst/>
            <a:ahLst/>
            <a:rect l="l" t="t" r="r" b="b"/>
            <a:pathLst>
              <a:path w="2439944" h="202724">
                <a:moveTo>
                  <a:pt x="0" y="0"/>
                </a:moveTo>
                <a:lnTo>
                  <a:pt x="2439944" y="0"/>
                </a:lnTo>
                <a:lnTo>
                  <a:pt x="2439944" y="202724"/>
                </a:lnTo>
                <a:lnTo>
                  <a:pt x="0" y="20272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15"/>
          <p:cNvSpPr/>
          <p:nvPr/>
        </p:nvSpPr>
        <p:spPr>
          <a:xfrm>
            <a:off x="6682680" y="4058640"/>
            <a:ext cx="360" cy="202320"/>
          </a:xfrm>
          <a:custGeom>
            <a:avLst/>
            <a:gdLst/>
            <a:ahLst/>
            <a:rect l="l" t="t" r="r" b="b"/>
            <a:pathLst>
              <a:path w="0" h="202724">
                <a:moveTo>
                  <a:pt x="0" y="0"/>
                </a:moveTo>
                <a:lnTo>
                  <a:pt x="0" y="20272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16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17"/>
          <p:cNvSpPr/>
          <p:nvPr/>
        </p:nvSpPr>
        <p:spPr>
          <a:xfrm>
            <a:off x="367200" y="786240"/>
            <a:ext cx="3129480" cy="392040"/>
          </a:xfrm>
          <a:custGeom>
            <a:avLst/>
            <a:gdLst/>
            <a:ahLst/>
            <a:rect l="l" t="t" r="r" b="b"/>
            <a:pathLst>
              <a:path w="3129723" h="392415">
                <a:moveTo>
                  <a:pt x="0" y="0"/>
                </a:moveTo>
                <a:lnTo>
                  <a:pt x="3129723" y="0"/>
                </a:lnTo>
                <a:lnTo>
                  <a:pt x="3129723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18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19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20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21"/>
          <p:cNvSpPr/>
          <p:nvPr/>
        </p:nvSpPr>
        <p:spPr>
          <a:xfrm>
            <a:off x="5694840" y="7821720"/>
            <a:ext cx="1963080" cy="1214280"/>
          </a:xfrm>
          <a:custGeom>
            <a:avLst/>
            <a:gdLst/>
            <a:ahLst/>
            <a:rect l="l" t="t" r="r" b="b"/>
            <a:pathLst>
              <a:path w="1963436" h="1214718">
                <a:moveTo>
                  <a:pt x="0" y="0"/>
                </a:moveTo>
                <a:lnTo>
                  <a:pt x="1963436" y="0"/>
                </a:lnTo>
                <a:lnTo>
                  <a:pt x="1963436" y="1214718"/>
                </a:lnTo>
                <a:lnTo>
                  <a:pt x="0" y="12147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22"/>
          <p:cNvSpPr/>
          <p:nvPr/>
        </p:nvSpPr>
        <p:spPr>
          <a:xfrm>
            <a:off x="5694840" y="7821720"/>
            <a:ext cx="1963080" cy="121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23"/>
          <p:cNvSpPr/>
          <p:nvPr/>
        </p:nvSpPr>
        <p:spPr>
          <a:xfrm>
            <a:off x="5690880" y="7817400"/>
            <a:ext cx="1971000" cy="1222560"/>
          </a:xfrm>
          <a:custGeom>
            <a:avLst/>
            <a:gdLst/>
            <a:ahLst/>
            <a:rect l="l" t="t" r="r" b="b"/>
            <a:pathLst>
              <a:path w="1971532" h="1222815">
                <a:moveTo>
                  <a:pt x="0" y="0"/>
                </a:moveTo>
                <a:lnTo>
                  <a:pt x="1971532" y="0"/>
                </a:lnTo>
                <a:lnTo>
                  <a:pt x="1971532" y="1222815"/>
                </a:lnTo>
                <a:lnTo>
                  <a:pt x="0" y="1222815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9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CustomShape 24"/>
          <p:cNvSpPr/>
          <p:nvPr/>
        </p:nvSpPr>
        <p:spPr>
          <a:xfrm>
            <a:off x="5702760" y="9055080"/>
            <a:ext cx="1955160" cy="290160"/>
          </a:xfrm>
          <a:custGeom>
            <a:avLst/>
            <a:gdLst/>
            <a:ahLst/>
            <a:rect l="l" t="t" r="r" b="b"/>
            <a:pathLst>
              <a:path w="1955535" h="290387">
                <a:moveTo>
                  <a:pt x="0" y="0"/>
                </a:moveTo>
                <a:lnTo>
                  <a:pt x="1955535" y="0"/>
                </a:lnTo>
                <a:lnTo>
                  <a:pt x="1955535" y="290387"/>
                </a:lnTo>
                <a:lnTo>
                  <a:pt x="0" y="2903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CustomShape 25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26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CustomShape 27"/>
          <p:cNvSpPr/>
          <p:nvPr/>
        </p:nvSpPr>
        <p:spPr>
          <a:xfrm>
            <a:off x="7383960" y="66571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28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29"/>
          <p:cNvSpPr/>
          <p:nvPr/>
        </p:nvSpPr>
        <p:spPr>
          <a:xfrm>
            <a:off x="367200" y="5815440"/>
            <a:ext cx="4232520" cy="392040"/>
          </a:xfrm>
          <a:custGeom>
            <a:avLst/>
            <a:gdLst/>
            <a:ahLst/>
            <a:rect l="l" t="t" r="r" b="b"/>
            <a:pathLst>
              <a:path w="4232848" h="392415">
                <a:moveTo>
                  <a:pt x="0" y="0"/>
                </a:moveTo>
                <a:lnTo>
                  <a:pt x="4232848" y="0"/>
                </a:lnTo>
                <a:lnTo>
                  <a:pt x="4232848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30"/>
          <p:cNvSpPr/>
          <p:nvPr/>
        </p:nvSpPr>
        <p:spPr>
          <a:xfrm>
            <a:off x="1601280" y="6219000"/>
            <a:ext cx="1963080" cy="1214280"/>
          </a:xfrm>
          <a:custGeom>
            <a:avLst/>
            <a:gdLst/>
            <a:ahLst/>
            <a:rect l="l" t="t" r="r" b="b"/>
            <a:pathLst>
              <a:path w="1963437" h="1214719">
                <a:moveTo>
                  <a:pt x="0" y="0"/>
                </a:moveTo>
                <a:lnTo>
                  <a:pt x="1963437" y="0"/>
                </a:lnTo>
                <a:lnTo>
                  <a:pt x="1963437" y="1214719"/>
                </a:lnTo>
                <a:lnTo>
                  <a:pt x="0" y="121471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CustomShape 31"/>
          <p:cNvSpPr/>
          <p:nvPr/>
        </p:nvSpPr>
        <p:spPr>
          <a:xfrm>
            <a:off x="1601280" y="6219000"/>
            <a:ext cx="1963080" cy="12142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CustomShape 32"/>
          <p:cNvSpPr/>
          <p:nvPr/>
        </p:nvSpPr>
        <p:spPr>
          <a:xfrm>
            <a:off x="1597320" y="6215040"/>
            <a:ext cx="1971000" cy="1222560"/>
          </a:xfrm>
          <a:custGeom>
            <a:avLst/>
            <a:gdLst/>
            <a:ahLst/>
            <a:rect l="l" t="t" r="r" b="b"/>
            <a:pathLst>
              <a:path w="1971533" h="1222815">
                <a:moveTo>
                  <a:pt x="0" y="0"/>
                </a:moveTo>
                <a:lnTo>
                  <a:pt x="1971533" y="0"/>
                </a:lnTo>
                <a:lnTo>
                  <a:pt x="1971533" y="1222815"/>
                </a:lnTo>
                <a:lnTo>
                  <a:pt x="0" y="1222815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9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CustomShape 33"/>
          <p:cNvSpPr/>
          <p:nvPr/>
        </p:nvSpPr>
        <p:spPr>
          <a:xfrm>
            <a:off x="4482720" y="6169680"/>
            <a:ext cx="1963080" cy="1259280"/>
          </a:xfrm>
          <a:custGeom>
            <a:avLst/>
            <a:gdLst/>
            <a:ahLst/>
            <a:rect l="l" t="t" r="r" b="b"/>
            <a:pathLst>
              <a:path w="1963436" h="1259645">
                <a:moveTo>
                  <a:pt x="0" y="0"/>
                </a:moveTo>
                <a:lnTo>
                  <a:pt x="1963436" y="0"/>
                </a:lnTo>
                <a:lnTo>
                  <a:pt x="1963436" y="1259645"/>
                </a:lnTo>
                <a:lnTo>
                  <a:pt x="0" y="12596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34"/>
          <p:cNvSpPr/>
          <p:nvPr/>
        </p:nvSpPr>
        <p:spPr>
          <a:xfrm>
            <a:off x="4482720" y="6169680"/>
            <a:ext cx="1963080" cy="12592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35"/>
          <p:cNvSpPr/>
          <p:nvPr/>
        </p:nvSpPr>
        <p:spPr>
          <a:xfrm>
            <a:off x="4478760" y="6165360"/>
            <a:ext cx="1971000" cy="1267560"/>
          </a:xfrm>
          <a:custGeom>
            <a:avLst/>
            <a:gdLst/>
            <a:ahLst/>
            <a:rect l="l" t="t" r="r" b="b"/>
            <a:pathLst>
              <a:path w="1971533" h="1267741">
                <a:moveTo>
                  <a:pt x="0" y="0"/>
                </a:moveTo>
                <a:lnTo>
                  <a:pt x="1971533" y="0"/>
                </a:lnTo>
                <a:lnTo>
                  <a:pt x="1971533" y="1267741"/>
                </a:lnTo>
                <a:lnTo>
                  <a:pt x="0" y="1267741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9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36"/>
          <p:cNvSpPr/>
          <p:nvPr/>
        </p:nvSpPr>
        <p:spPr>
          <a:xfrm>
            <a:off x="1601280" y="7407720"/>
            <a:ext cx="1857240" cy="313560"/>
          </a:xfrm>
          <a:custGeom>
            <a:avLst/>
            <a:gdLst/>
            <a:ahLst/>
            <a:rect l="l" t="t" r="r" b="b"/>
            <a:pathLst>
              <a:path w="1857431" h="313932">
                <a:moveTo>
                  <a:pt x="0" y="0"/>
                </a:moveTo>
                <a:lnTo>
                  <a:pt x="1857431" y="0"/>
                </a:lnTo>
                <a:lnTo>
                  <a:pt x="1857431" y="313932"/>
                </a:lnTo>
                <a:lnTo>
                  <a:pt x="0" y="3139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37"/>
          <p:cNvSpPr/>
          <p:nvPr/>
        </p:nvSpPr>
        <p:spPr>
          <a:xfrm>
            <a:off x="4955760" y="7429320"/>
            <a:ext cx="1116000" cy="290160"/>
          </a:xfrm>
          <a:custGeom>
            <a:avLst/>
            <a:gdLst/>
            <a:ahLst/>
            <a:rect l="l" t="t" r="r" b="b"/>
            <a:pathLst>
              <a:path w="1116202" h="290387">
                <a:moveTo>
                  <a:pt x="0" y="0"/>
                </a:moveTo>
                <a:lnTo>
                  <a:pt x="1116202" y="0"/>
                </a:lnTo>
                <a:lnTo>
                  <a:pt x="1116202" y="290387"/>
                </a:lnTo>
                <a:lnTo>
                  <a:pt x="0" y="2903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38"/>
          <p:cNvSpPr/>
          <p:nvPr/>
        </p:nvSpPr>
        <p:spPr>
          <a:xfrm>
            <a:off x="6279120" y="6901560"/>
            <a:ext cx="712440" cy="811080"/>
          </a:xfrm>
          <a:custGeom>
            <a:avLst/>
            <a:gdLst/>
            <a:ahLst/>
            <a:rect l="l" t="t" r="r" b="b"/>
            <a:pathLst>
              <a:path w="712918" h="811563">
                <a:moveTo>
                  <a:pt x="227483" y="0"/>
                </a:moveTo>
                <a:lnTo>
                  <a:pt x="282127" y="26369"/>
                </a:lnTo>
                <a:lnTo>
                  <a:pt x="334068" y="55488"/>
                </a:lnTo>
                <a:lnTo>
                  <a:pt x="383191" y="87146"/>
                </a:lnTo>
                <a:lnTo>
                  <a:pt x="429381" y="121136"/>
                </a:lnTo>
                <a:lnTo>
                  <a:pt x="472522" y="157247"/>
                </a:lnTo>
                <a:lnTo>
                  <a:pt x="512501" y="195272"/>
                </a:lnTo>
                <a:lnTo>
                  <a:pt x="549200" y="235002"/>
                </a:lnTo>
                <a:lnTo>
                  <a:pt x="582505" y="276227"/>
                </a:lnTo>
                <a:lnTo>
                  <a:pt x="612300" y="318739"/>
                </a:lnTo>
                <a:lnTo>
                  <a:pt x="638471" y="362329"/>
                </a:lnTo>
                <a:lnTo>
                  <a:pt x="660901" y="406788"/>
                </a:lnTo>
                <a:lnTo>
                  <a:pt x="679476" y="451907"/>
                </a:lnTo>
                <a:lnTo>
                  <a:pt x="694081" y="497478"/>
                </a:lnTo>
                <a:lnTo>
                  <a:pt x="704600" y="543290"/>
                </a:lnTo>
                <a:lnTo>
                  <a:pt x="710917" y="589137"/>
                </a:lnTo>
                <a:lnTo>
                  <a:pt x="712918" y="634808"/>
                </a:lnTo>
                <a:lnTo>
                  <a:pt x="710487" y="680095"/>
                </a:lnTo>
                <a:lnTo>
                  <a:pt x="703509" y="724789"/>
                </a:lnTo>
                <a:lnTo>
                  <a:pt x="691868" y="768681"/>
                </a:lnTo>
                <a:lnTo>
                  <a:pt x="675450" y="811563"/>
                </a:lnTo>
                <a:lnTo>
                  <a:pt x="0" y="510684"/>
                </a:lnTo>
                <a:lnTo>
                  <a:pt x="227483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39"/>
          <p:cNvSpPr/>
          <p:nvPr/>
        </p:nvSpPr>
        <p:spPr>
          <a:xfrm>
            <a:off x="6506640" y="6901560"/>
            <a:ext cx="484920" cy="811080"/>
          </a:xfrm>
          <a:custGeom>
            <a:avLst/>
            <a:gdLst/>
            <a:ahLst/>
            <a:rect l="l" t="t" r="r" b="b"/>
            <a:pathLst>
              <a:path w="485434" h="811563">
                <a:moveTo>
                  <a:pt x="0" y="0"/>
                </a:moveTo>
                <a:lnTo>
                  <a:pt x="54643" y="26369"/>
                </a:lnTo>
                <a:lnTo>
                  <a:pt x="106584" y="55488"/>
                </a:lnTo>
                <a:lnTo>
                  <a:pt x="155707" y="87146"/>
                </a:lnTo>
                <a:lnTo>
                  <a:pt x="201897" y="121136"/>
                </a:lnTo>
                <a:lnTo>
                  <a:pt x="245039" y="157247"/>
                </a:lnTo>
                <a:lnTo>
                  <a:pt x="285017" y="195272"/>
                </a:lnTo>
                <a:lnTo>
                  <a:pt x="321716" y="235002"/>
                </a:lnTo>
                <a:lnTo>
                  <a:pt x="355021" y="276227"/>
                </a:lnTo>
                <a:lnTo>
                  <a:pt x="384816" y="318739"/>
                </a:lnTo>
                <a:lnTo>
                  <a:pt x="410987" y="362329"/>
                </a:lnTo>
                <a:lnTo>
                  <a:pt x="433417" y="406788"/>
                </a:lnTo>
                <a:lnTo>
                  <a:pt x="451993" y="451907"/>
                </a:lnTo>
                <a:lnTo>
                  <a:pt x="466597" y="497478"/>
                </a:lnTo>
                <a:lnTo>
                  <a:pt x="477116" y="543290"/>
                </a:lnTo>
                <a:lnTo>
                  <a:pt x="483433" y="589137"/>
                </a:lnTo>
                <a:lnTo>
                  <a:pt x="485434" y="634808"/>
                </a:lnTo>
                <a:lnTo>
                  <a:pt x="483003" y="680095"/>
                </a:lnTo>
                <a:lnTo>
                  <a:pt x="476025" y="724789"/>
                </a:lnTo>
                <a:lnTo>
                  <a:pt x="464384" y="768681"/>
                </a:lnTo>
                <a:lnTo>
                  <a:pt x="447966" y="8115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40"/>
          <p:cNvSpPr/>
          <p:nvPr/>
        </p:nvSpPr>
        <p:spPr>
          <a:xfrm>
            <a:off x="6506640" y="6901560"/>
            <a:ext cx="484920" cy="765720"/>
          </a:xfrm>
          <a:custGeom>
            <a:avLst/>
            <a:gdLst/>
            <a:ahLst/>
            <a:rect l="l" t="t" r="r" b="b"/>
            <a:pathLst>
              <a:path w="485407" h="766139">
                <a:moveTo>
                  <a:pt x="0" y="0"/>
                </a:moveTo>
                <a:lnTo>
                  <a:pt x="27652" y="12828"/>
                </a:lnTo>
                <a:lnTo>
                  <a:pt x="54643" y="26369"/>
                </a:lnTo>
                <a:lnTo>
                  <a:pt x="80958" y="40598"/>
                </a:lnTo>
                <a:lnTo>
                  <a:pt x="106584" y="55488"/>
                </a:lnTo>
                <a:lnTo>
                  <a:pt x="131505" y="71012"/>
                </a:lnTo>
                <a:lnTo>
                  <a:pt x="155707" y="87146"/>
                </a:lnTo>
                <a:lnTo>
                  <a:pt x="179176" y="103863"/>
                </a:lnTo>
                <a:lnTo>
                  <a:pt x="201897" y="121136"/>
                </a:lnTo>
                <a:lnTo>
                  <a:pt x="223856" y="138939"/>
                </a:lnTo>
                <a:lnTo>
                  <a:pt x="245038" y="157247"/>
                </a:lnTo>
                <a:lnTo>
                  <a:pt x="265430" y="176034"/>
                </a:lnTo>
                <a:lnTo>
                  <a:pt x="285016" y="195272"/>
                </a:lnTo>
                <a:lnTo>
                  <a:pt x="303783" y="214937"/>
                </a:lnTo>
                <a:lnTo>
                  <a:pt x="321716" y="235002"/>
                </a:lnTo>
                <a:lnTo>
                  <a:pt x="338800" y="255441"/>
                </a:lnTo>
                <a:lnTo>
                  <a:pt x="355021" y="276227"/>
                </a:lnTo>
                <a:lnTo>
                  <a:pt x="370364" y="297335"/>
                </a:lnTo>
                <a:lnTo>
                  <a:pt x="384816" y="318739"/>
                </a:lnTo>
                <a:lnTo>
                  <a:pt x="398362" y="340412"/>
                </a:lnTo>
                <a:lnTo>
                  <a:pt x="410987" y="362329"/>
                </a:lnTo>
                <a:lnTo>
                  <a:pt x="423424" y="385948"/>
                </a:lnTo>
                <a:lnTo>
                  <a:pt x="434779" y="409783"/>
                </a:lnTo>
                <a:lnTo>
                  <a:pt x="445036" y="433802"/>
                </a:lnTo>
                <a:lnTo>
                  <a:pt x="454176" y="457973"/>
                </a:lnTo>
                <a:lnTo>
                  <a:pt x="462181" y="482264"/>
                </a:lnTo>
                <a:lnTo>
                  <a:pt x="469036" y="506645"/>
                </a:lnTo>
                <a:lnTo>
                  <a:pt x="474721" y="531082"/>
                </a:lnTo>
                <a:lnTo>
                  <a:pt x="479220" y="555544"/>
                </a:lnTo>
                <a:lnTo>
                  <a:pt x="482514" y="580001"/>
                </a:lnTo>
                <a:lnTo>
                  <a:pt x="485089" y="614643"/>
                </a:lnTo>
                <a:lnTo>
                  <a:pt x="485407" y="627364"/>
                </a:lnTo>
                <a:lnTo>
                  <a:pt x="485382" y="640058"/>
                </a:lnTo>
                <a:lnTo>
                  <a:pt x="484292" y="665346"/>
                </a:lnTo>
                <a:lnTo>
                  <a:pt x="481800" y="690471"/>
                </a:lnTo>
                <a:lnTo>
                  <a:pt x="477953" y="715033"/>
                </a:lnTo>
                <a:lnTo>
                  <a:pt x="472585" y="739857"/>
                </a:lnTo>
                <a:lnTo>
                  <a:pt x="465677" y="764606"/>
                </a:lnTo>
                <a:lnTo>
                  <a:pt x="465185" y="766139"/>
                </a:lnTo>
              </a:path>
            </a:pathLst>
          </a:custGeom>
          <a:noFill/>
          <a:ln w="792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CustomShape 41"/>
          <p:cNvSpPr/>
          <p:nvPr/>
        </p:nvSpPr>
        <p:spPr>
          <a:xfrm>
            <a:off x="6958800" y="7662960"/>
            <a:ext cx="25200" cy="38880"/>
          </a:xfrm>
          <a:custGeom>
            <a:avLst/>
            <a:gdLst/>
            <a:ahLst/>
            <a:rect l="l" t="t" r="r" b="b"/>
            <a:pathLst>
              <a:path w="25528" h="39096">
                <a:moveTo>
                  <a:pt x="518" y="0"/>
                </a:moveTo>
                <a:lnTo>
                  <a:pt x="25528" y="9480"/>
                </a:lnTo>
                <a:lnTo>
                  <a:pt x="0" y="39096"/>
                </a:lnTo>
                <a:lnTo>
                  <a:pt x="518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42"/>
          <p:cNvSpPr/>
          <p:nvPr/>
        </p:nvSpPr>
        <p:spPr>
          <a:xfrm>
            <a:off x="6958800" y="7662960"/>
            <a:ext cx="25200" cy="38880"/>
          </a:xfrm>
          <a:custGeom>
            <a:avLst/>
            <a:gdLst/>
            <a:ahLst/>
            <a:rect l="l" t="t" r="r" b="b"/>
            <a:pathLst>
              <a:path w="25528" h="39096">
                <a:moveTo>
                  <a:pt x="518" y="0"/>
                </a:moveTo>
                <a:lnTo>
                  <a:pt x="0" y="39096"/>
                </a:lnTo>
                <a:lnTo>
                  <a:pt x="25528" y="9480"/>
                </a:lnTo>
                <a:lnTo>
                  <a:pt x="518" y="0"/>
                </a:lnTo>
                <a:close/>
              </a:path>
            </a:pathLst>
          </a:custGeom>
          <a:noFill/>
          <a:ln w="792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43"/>
          <p:cNvSpPr/>
          <p:nvPr/>
        </p:nvSpPr>
        <p:spPr>
          <a:xfrm>
            <a:off x="114120" y="7799040"/>
            <a:ext cx="1963080" cy="1214280"/>
          </a:xfrm>
          <a:custGeom>
            <a:avLst/>
            <a:gdLst/>
            <a:ahLst/>
            <a:rect l="l" t="t" r="r" b="b"/>
            <a:pathLst>
              <a:path w="1963437" h="1214718">
                <a:moveTo>
                  <a:pt x="0" y="0"/>
                </a:moveTo>
                <a:lnTo>
                  <a:pt x="1963437" y="0"/>
                </a:lnTo>
                <a:lnTo>
                  <a:pt x="1963437" y="1214718"/>
                </a:lnTo>
                <a:lnTo>
                  <a:pt x="0" y="12147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44"/>
          <p:cNvSpPr/>
          <p:nvPr/>
        </p:nvSpPr>
        <p:spPr>
          <a:xfrm>
            <a:off x="114120" y="7799040"/>
            <a:ext cx="1963080" cy="12142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CustomShape 45"/>
          <p:cNvSpPr/>
          <p:nvPr/>
        </p:nvSpPr>
        <p:spPr>
          <a:xfrm>
            <a:off x="110160" y="7794720"/>
            <a:ext cx="1971000" cy="1222560"/>
          </a:xfrm>
          <a:custGeom>
            <a:avLst/>
            <a:gdLst/>
            <a:ahLst/>
            <a:rect l="l" t="t" r="r" b="b"/>
            <a:pathLst>
              <a:path w="1971533" h="1222815">
                <a:moveTo>
                  <a:pt x="0" y="0"/>
                </a:moveTo>
                <a:lnTo>
                  <a:pt x="1971533" y="0"/>
                </a:lnTo>
                <a:lnTo>
                  <a:pt x="1971533" y="1222815"/>
                </a:lnTo>
                <a:lnTo>
                  <a:pt x="0" y="1222815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9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46"/>
          <p:cNvSpPr/>
          <p:nvPr/>
        </p:nvSpPr>
        <p:spPr>
          <a:xfrm>
            <a:off x="362520" y="9030240"/>
            <a:ext cx="1551960" cy="313560"/>
          </a:xfrm>
          <a:custGeom>
            <a:avLst/>
            <a:gdLst/>
            <a:ahLst/>
            <a:rect l="l" t="t" r="r" b="b"/>
            <a:pathLst>
              <a:path w="1552219" h="313932">
                <a:moveTo>
                  <a:pt x="0" y="0"/>
                </a:moveTo>
                <a:lnTo>
                  <a:pt x="1552219" y="0"/>
                </a:lnTo>
                <a:lnTo>
                  <a:pt x="1552219" y="313932"/>
                </a:lnTo>
                <a:lnTo>
                  <a:pt x="0" y="3139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47"/>
          <p:cNvSpPr/>
          <p:nvPr/>
        </p:nvSpPr>
        <p:spPr>
          <a:xfrm>
            <a:off x="975600" y="6915240"/>
            <a:ext cx="559080" cy="766080"/>
          </a:xfrm>
          <a:custGeom>
            <a:avLst/>
            <a:gdLst/>
            <a:ahLst/>
            <a:rect l="l" t="t" r="r" b="b"/>
            <a:pathLst>
              <a:path w="559547" h="766558">
                <a:moveTo>
                  <a:pt x="1192" y="766558"/>
                </a:moveTo>
                <a:lnTo>
                  <a:pt x="0" y="705897"/>
                </a:lnTo>
                <a:lnTo>
                  <a:pt x="2481" y="646402"/>
                </a:lnTo>
                <a:lnTo>
                  <a:pt x="8501" y="588272"/>
                </a:lnTo>
                <a:lnTo>
                  <a:pt x="17928" y="531704"/>
                </a:lnTo>
                <a:lnTo>
                  <a:pt x="30626" y="476895"/>
                </a:lnTo>
                <a:lnTo>
                  <a:pt x="46461" y="424043"/>
                </a:lnTo>
                <a:lnTo>
                  <a:pt x="65299" y="373344"/>
                </a:lnTo>
                <a:lnTo>
                  <a:pt x="87006" y="324996"/>
                </a:lnTo>
                <a:lnTo>
                  <a:pt x="111447" y="279196"/>
                </a:lnTo>
                <a:lnTo>
                  <a:pt x="138490" y="236141"/>
                </a:lnTo>
                <a:lnTo>
                  <a:pt x="167999" y="196030"/>
                </a:lnTo>
                <a:lnTo>
                  <a:pt x="199840" y="159058"/>
                </a:lnTo>
                <a:lnTo>
                  <a:pt x="233879" y="125424"/>
                </a:lnTo>
                <a:lnTo>
                  <a:pt x="269983" y="95324"/>
                </a:lnTo>
                <a:lnTo>
                  <a:pt x="308016" y="68956"/>
                </a:lnTo>
                <a:lnTo>
                  <a:pt x="347846" y="46517"/>
                </a:lnTo>
                <a:lnTo>
                  <a:pt x="389336" y="28205"/>
                </a:lnTo>
                <a:lnTo>
                  <a:pt x="432355" y="14216"/>
                </a:lnTo>
                <a:lnTo>
                  <a:pt x="476766" y="4749"/>
                </a:lnTo>
                <a:lnTo>
                  <a:pt x="522437" y="0"/>
                </a:lnTo>
                <a:lnTo>
                  <a:pt x="559547" y="738501"/>
                </a:lnTo>
                <a:lnTo>
                  <a:pt x="1192" y="766558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48"/>
          <p:cNvSpPr/>
          <p:nvPr/>
        </p:nvSpPr>
        <p:spPr>
          <a:xfrm>
            <a:off x="975600" y="6915240"/>
            <a:ext cx="522000" cy="766080"/>
          </a:xfrm>
          <a:custGeom>
            <a:avLst/>
            <a:gdLst/>
            <a:ahLst/>
            <a:rect l="l" t="t" r="r" b="b"/>
            <a:pathLst>
              <a:path w="522437" h="766558">
                <a:moveTo>
                  <a:pt x="1192" y="766558"/>
                </a:moveTo>
                <a:lnTo>
                  <a:pt x="0" y="705897"/>
                </a:lnTo>
                <a:lnTo>
                  <a:pt x="2481" y="646402"/>
                </a:lnTo>
                <a:lnTo>
                  <a:pt x="8501" y="588272"/>
                </a:lnTo>
                <a:lnTo>
                  <a:pt x="17928" y="531704"/>
                </a:lnTo>
                <a:lnTo>
                  <a:pt x="30626" y="476895"/>
                </a:lnTo>
                <a:lnTo>
                  <a:pt x="46461" y="424043"/>
                </a:lnTo>
                <a:lnTo>
                  <a:pt x="65299" y="373344"/>
                </a:lnTo>
                <a:lnTo>
                  <a:pt x="87006" y="324996"/>
                </a:lnTo>
                <a:lnTo>
                  <a:pt x="111447" y="279196"/>
                </a:lnTo>
                <a:lnTo>
                  <a:pt x="138490" y="236141"/>
                </a:lnTo>
                <a:lnTo>
                  <a:pt x="167999" y="196030"/>
                </a:lnTo>
                <a:lnTo>
                  <a:pt x="199840" y="159058"/>
                </a:lnTo>
                <a:lnTo>
                  <a:pt x="233879" y="125424"/>
                </a:lnTo>
                <a:lnTo>
                  <a:pt x="269983" y="95324"/>
                </a:lnTo>
                <a:lnTo>
                  <a:pt x="308016" y="68956"/>
                </a:lnTo>
                <a:lnTo>
                  <a:pt x="347846" y="46517"/>
                </a:lnTo>
                <a:lnTo>
                  <a:pt x="389336" y="28205"/>
                </a:lnTo>
                <a:lnTo>
                  <a:pt x="432355" y="14216"/>
                </a:lnTo>
                <a:lnTo>
                  <a:pt x="476766" y="4749"/>
                </a:lnTo>
                <a:lnTo>
                  <a:pt x="522437" y="0"/>
                </a:lnTo>
                <a:lnTo>
                  <a:pt x="1192" y="766558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49"/>
          <p:cNvSpPr/>
          <p:nvPr/>
        </p:nvSpPr>
        <p:spPr>
          <a:xfrm>
            <a:off x="975600" y="6920640"/>
            <a:ext cx="473760" cy="761040"/>
          </a:xfrm>
          <a:custGeom>
            <a:avLst/>
            <a:gdLst/>
            <a:ahLst/>
            <a:rect l="l" t="t" r="r" b="b"/>
            <a:pathLst>
              <a:path w="474137" h="761373">
                <a:moveTo>
                  <a:pt x="1192" y="761373"/>
                </a:moveTo>
                <a:lnTo>
                  <a:pt x="128" y="730909"/>
                </a:lnTo>
                <a:lnTo>
                  <a:pt x="0" y="700712"/>
                </a:lnTo>
                <a:lnTo>
                  <a:pt x="789" y="670806"/>
                </a:lnTo>
                <a:lnTo>
                  <a:pt x="2481" y="641218"/>
                </a:lnTo>
                <a:lnTo>
                  <a:pt x="5057" y="611970"/>
                </a:lnTo>
                <a:lnTo>
                  <a:pt x="8501" y="583088"/>
                </a:lnTo>
                <a:lnTo>
                  <a:pt x="12797" y="554596"/>
                </a:lnTo>
                <a:lnTo>
                  <a:pt x="17928" y="526520"/>
                </a:lnTo>
                <a:lnTo>
                  <a:pt x="23876" y="498883"/>
                </a:lnTo>
                <a:lnTo>
                  <a:pt x="30626" y="471711"/>
                </a:lnTo>
                <a:lnTo>
                  <a:pt x="38159" y="445027"/>
                </a:lnTo>
                <a:lnTo>
                  <a:pt x="46461" y="418858"/>
                </a:lnTo>
                <a:lnTo>
                  <a:pt x="55513" y="393227"/>
                </a:lnTo>
                <a:lnTo>
                  <a:pt x="65299" y="368159"/>
                </a:lnTo>
                <a:lnTo>
                  <a:pt x="75802" y="343679"/>
                </a:lnTo>
                <a:lnTo>
                  <a:pt x="87006" y="319811"/>
                </a:lnTo>
                <a:lnTo>
                  <a:pt x="98893" y="296580"/>
                </a:lnTo>
                <a:lnTo>
                  <a:pt x="111447" y="274011"/>
                </a:lnTo>
                <a:lnTo>
                  <a:pt x="124652" y="252128"/>
                </a:lnTo>
                <a:lnTo>
                  <a:pt x="138490" y="230956"/>
                </a:lnTo>
                <a:lnTo>
                  <a:pt x="153931" y="209182"/>
                </a:lnTo>
                <a:lnTo>
                  <a:pt x="170054" y="188275"/>
                </a:lnTo>
                <a:lnTo>
                  <a:pt x="186838" y="168265"/>
                </a:lnTo>
                <a:lnTo>
                  <a:pt x="204263" y="149183"/>
                </a:lnTo>
                <a:lnTo>
                  <a:pt x="222308" y="131057"/>
                </a:lnTo>
                <a:lnTo>
                  <a:pt x="240953" y="113918"/>
                </a:lnTo>
                <a:lnTo>
                  <a:pt x="260177" y="97796"/>
                </a:lnTo>
                <a:lnTo>
                  <a:pt x="279961" y="82721"/>
                </a:lnTo>
                <a:lnTo>
                  <a:pt x="300283" y="68722"/>
                </a:lnTo>
                <a:lnTo>
                  <a:pt x="330098" y="50714"/>
                </a:lnTo>
                <a:lnTo>
                  <a:pt x="352720" y="38923"/>
                </a:lnTo>
                <a:lnTo>
                  <a:pt x="375856" y="28432"/>
                </a:lnTo>
                <a:lnTo>
                  <a:pt x="399485" y="19276"/>
                </a:lnTo>
                <a:lnTo>
                  <a:pt x="422781" y="11724"/>
                </a:lnTo>
                <a:lnTo>
                  <a:pt x="447349" y="5285"/>
                </a:lnTo>
                <a:lnTo>
                  <a:pt x="472547" y="254"/>
                </a:lnTo>
                <a:lnTo>
                  <a:pt x="474137" y="0"/>
                </a:lnTo>
              </a:path>
            </a:pathLst>
          </a:custGeom>
          <a:noFill/>
          <a:ln w="792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50"/>
          <p:cNvSpPr/>
          <p:nvPr/>
        </p:nvSpPr>
        <p:spPr>
          <a:xfrm>
            <a:off x="1448280" y="6907320"/>
            <a:ext cx="37440" cy="26280"/>
          </a:xfrm>
          <a:custGeom>
            <a:avLst/>
            <a:gdLst/>
            <a:ahLst/>
            <a:rect l="l" t="t" r="r" b="b"/>
            <a:pathLst>
              <a:path w="37958" h="26593">
                <a:moveTo>
                  <a:pt x="2854" y="26593"/>
                </a:moveTo>
                <a:lnTo>
                  <a:pt x="0" y="0"/>
                </a:lnTo>
                <a:lnTo>
                  <a:pt x="37958" y="9374"/>
                </a:lnTo>
                <a:lnTo>
                  <a:pt x="2854" y="26593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CustomShape 51"/>
          <p:cNvSpPr/>
          <p:nvPr/>
        </p:nvSpPr>
        <p:spPr>
          <a:xfrm>
            <a:off x="1448280" y="6907320"/>
            <a:ext cx="37440" cy="26280"/>
          </a:xfrm>
          <a:custGeom>
            <a:avLst/>
            <a:gdLst/>
            <a:ahLst/>
            <a:rect l="l" t="t" r="r" b="b"/>
            <a:pathLst>
              <a:path w="37958" h="26593">
                <a:moveTo>
                  <a:pt x="2854" y="26593"/>
                </a:moveTo>
                <a:lnTo>
                  <a:pt x="37958" y="9374"/>
                </a:lnTo>
                <a:lnTo>
                  <a:pt x="0" y="0"/>
                </a:lnTo>
                <a:lnTo>
                  <a:pt x="2854" y="26593"/>
                </a:lnTo>
                <a:close/>
              </a:path>
            </a:pathLst>
          </a:custGeom>
          <a:noFill/>
          <a:ln w="792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52"/>
          <p:cNvSpPr/>
          <p:nvPr/>
        </p:nvSpPr>
        <p:spPr>
          <a:xfrm>
            <a:off x="3693600" y="6826680"/>
            <a:ext cx="686520" cy="360"/>
          </a:xfrm>
          <a:custGeom>
            <a:avLst/>
            <a:gdLst/>
            <a:ahLst/>
            <a:rect l="l" t="t" r="r" b="b"/>
            <a:pathLst>
              <a:path w="687043" h="0">
                <a:moveTo>
                  <a:pt x="0" y="0"/>
                </a:moveTo>
                <a:lnTo>
                  <a:pt x="687043" y="0"/>
                </a:lnTo>
              </a:path>
            </a:pathLst>
          </a:custGeom>
          <a:noFill/>
          <a:ln w="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53"/>
          <p:cNvSpPr/>
          <p:nvPr/>
        </p:nvSpPr>
        <p:spPr>
          <a:xfrm>
            <a:off x="3693600" y="6826680"/>
            <a:ext cx="638280" cy="360"/>
          </a:xfrm>
          <a:custGeom>
            <a:avLst/>
            <a:gdLst/>
            <a:ahLst/>
            <a:rect l="l" t="t" r="r" b="b"/>
            <a:pathLst>
              <a:path w="638466" h="0">
                <a:moveTo>
                  <a:pt x="0" y="0"/>
                </a:moveTo>
                <a:lnTo>
                  <a:pt x="638466" y="0"/>
                </a:lnTo>
              </a:path>
            </a:pathLst>
          </a:custGeom>
          <a:noFill/>
          <a:ln w="792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54"/>
          <p:cNvSpPr/>
          <p:nvPr/>
        </p:nvSpPr>
        <p:spPr>
          <a:xfrm>
            <a:off x="4332240" y="6813360"/>
            <a:ext cx="36360" cy="26280"/>
          </a:xfrm>
          <a:custGeom>
            <a:avLst/>
            <a:gdLst/>
            <a:ahLst/>
            <a:rect l="l" t="t" r="r" b="b"/>
            <a:pathLst>
              <a:path w="36741" h="26745">
                <a:moveTo>
                  <a:pt x="0" y="26745"/>
                </a:moveTo>
                <a:lnTo>
                  <a:pt x="0" y="0"/>
                </a:lnTo>
                <a:lnTo>
                  <a:pt x="36741" y="13372"/>
                </a:lnTo>
                <a:lnTo>
                  <a:pt x="0" y="2674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CustomShape 55"/>
          <p:cNvSpPr/>
          <p:nvPr/>
        </p:nvSpPr>
        <p:spPr>
          <a:xfrm>
            <a:off x="4332240" y="6813360"/>
            <a:ext cx="36360" cy="26280"/>
          </a:xfrm>
          <a:custGeom>
            <a:avLst/>
            <a:gdLst/>
            <a:ahLst/>
            <a:rect l="l" t="t" r="r" b="b"/>
            <a:pathLst>
              <a:path w="36741" h="26745">
                <a:moveTo>
                  <a:pt x="0" y="26745"/>
                </a:moveTo>
                <a:lnTo>
                  <a:pt x="36741" y="13372"/>
                </a:lnTo>
                <a:lnTo>
                  <a:pt x="0" y="0"/>
                </a:lnTo>
                <a:lnTo>
                  <a:pt x="0" y="26745"/>
                </a:lnTo>
                <a:close/>
              </a:path>
            </a:pathLst>
          </a:custGeom>
          <a:noFill/>
          <a:ln w="792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CustomShape 56"/>
          <p:cNvSpPr/>
          <p:nvPr/>
        </p:nvSpPr>
        <p:spPr>
          <a:xfrm>
            <a:off x="427320" y="844920"/>
            <a:ext cx="224100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2" strike="noStrike">
                <a:solidFill>
                  <a:srgbClr val="ff9300"/>
                </a:solidFill>
                <a:latin typeface="Arial"/>
              </a:rPr>
              <a:t>AWS Data Centers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151" name="CustomShape 57"/>
          <p:cNvSpPr/>
          <p:nvPr/>
        </p:nvSpPr>
        <p:spPr>
          <a:xfrm>
            <a:off x="194760" y="1376280"/>
            <a:ext cx="11664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0" lang="en-US" sz="1450" spc="-1" strike="noStrike">
                <a:latin typeface="Arial"/>
              </a:rPr>
              <a:t>•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52" name="CustomShape 58"/>
          <p:cNvSpPr/>
          <p:nvPr/>
        </p:nvSpPr>
        <p:spPr>
          <a:xfrm>
            <a:off x="442440" y="1376280"/>
            <a:ext cx="235620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0" lang="en-US" sz="1450" spc="-4" strike="noStrike">
                <a:solidFill>
                  <a:srgbClr val="393e50"/>
                </a:solidFill>
                <a:latin typeface="Arial"/>
              </a:rPr>
              <a:t>The data center infrastructur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53" name="CustomShape 59"/>
          <p:cNvSpPr/>
          <p:nvPr/>
        </p:nvSpPr>
        <p:spPr>
          <a:xfrm>
            <a:off x="442440" y="1594800"/>
            <a:ext cx="86796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0" lang="en-US" sz="1450" spc="-1" strike="noStrike">
                <a:solidFill>
                  <a:srgbClr val="393e50"/>
                </a:solidFill>
                <a:latin typeface="Arial"/>
              </a:rPr>
              <a:t>e consists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54" name="CustomShape 60"/>
          <p:cNvSpPr/>
          <p:nvPr/>
        </p:nvSpPr>
        <p:spPr>
          <a:xfrm>
            <a:off x="1420920" y="1594800"/>
            <a:ext cx="20556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0" lang="en-US" sz="1450" spc="-1" strike="noStrike">
                <a:solidFill>
                  <a:srgbClr val="393e50"/>
                </a:solidFill>
                <a:latin typeface="Arial"/>
              </a:rPr>
              <a:t>of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55" name="CustomShape 61"/>
          <p:cNvSpPr/>
          <p:nvPr/>
        </p:nvSpPr>
        <p:spPr>
          <a:xfrm>
            <a:off x="1788840" y="1594800"/>
            <a:ext cx="102060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1" lang="en-US" sz="1450" spc="-7" strike="noStrike">
                <a:solidFill>
                  <a:srgbClr val="393e50"/>
                </a:solidFill>
                <a:latin typeface="Arial"/>
              </a:rPr>
              <a:t>physical or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56" name="CustomShape 62"/>
          <p:cNvSpPr/>
          <p:nvPr/>
        </p:nvSpPr>
        <p:spPr>
          <a:xfrm>
            <a:off x="442440" y="1813680"/>
            <a:ext cx="232452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1" lang="en-US" sz="1450" spc="-7" strike="noStrike">
                <a:solidFill>
                  <a:srgbClr val="393e50"/>
                </a:solidFill>
                <a:latin typeface="Arial"/>
              </a:rPr>
              <a:t>hardware-based tools and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95000"/>
              </a:lnSpc>
            </a:pPr>
            <a:r>
              <a:rPr b="1" lang="en-US" sz="1450" spc="-1" strike="noStrike">
                <a:solidFill>
                  <a:srgbClr val="393e50"/>
                </a:solidFill>
                <a:latin typeface="Arial"/>
              </a:rPr>
              <a:t>components.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57" name="CustomShape 63"/>
          <p:cNvSpPr/>
          <p:nvPr/>
        </p:nvSpPr>
        <p:spPr>
          <a:xfrm>
            <a:off x="194760" y="2469240"/>
            <a:ext cx="11664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0" lang="en-US" sz="1450" spc="-1" strike="noStrike">
                <a:latin typeface="Arial"/>
              </a:rPr>
              <a:t>•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58" name="CustomShape 64"/>
          <p:cNvSpPr/>
          <p:nvPr/>
        </p:nvSpPr>
        <p:spPr>
          <a:xfrm>
            <a:off x="442440" y="2469240"/>
            <a:ext cx="20656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0" lang="en-US" sz="1450" spc="32" strike="noStrike">
                <a:solidFill>
                  <a:srgbClr val="393e50"/>
                </a:solidFill>
                <a:latin typeface="Arial"/>
              </a:rPr>
              <a:t>Data centers are where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95000"/>
              </a:lnSpc>
            </a:pPr>
            <a:r>
              <a:rPr b="0" lang="en-US" sz="1450" spc="-4" strike="noStrike">
                <a:solidFill>
                  <a:srgbClr val="393e50"/>
                </a:solidFill>
                <a:latin typeface="Arial"/>
              </a:rPr>
              <a:t>information is </a:t>
            </a:r>
            <a:r>
              <a:rPr b="1" lang="en-US" sz="1450" spc="-4" strike="noStrike">
                <a:solidFill>
                  <a:srgbClr val="393e50"/>
                </a:solidFill>
                <a:latin typeface="Arial"/>
              </a:rPr>
              <a:t>stored.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59" name="CustomShape 65"/>
          <p:cNvSpPr/>
          <p:nvPr/>
        </p:nvSpPr>
        <p:spPr>
          <a:xfrm>
            <a:off x="2541960" y="2469240"/>
            <a:ext cx="31788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0" lang="en-US" sz="1450" spc="-1" strike="noStrike">
                <a:solidFill>
                  <a:srgbClr val="393e50"/>
                </a:solidFill>
                <a:latin typeface="Arial"/>
              </a:rPr>
              <a:t>our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60" name="CustomShape 66"/>
          <p:cNvSpPr/>
          <p:nvPr/>
        </p:nvSpPr>
        <p:spPr>
          <a:xfrm>
            <a:off x="194760" y="3125160"/>
            <a:ext cx="11664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0" lang="en-US" sz="1450" spc="-1" strike="noStrike">
                <a:latin typeface="Arial"/>
              </a:rPr>
              <a:t>•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61" name="CustomShape 67"/>
          <p:cNvSpPr/>
          <p:nvPr/>
        </p:nvSpPr>
        <p:spPr>
          <a:xfrm>
            <a:off x="442440" y="3125160"/>
            <a:ext cx="46332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0" lang="en-US" sz="1450" spc="-18" strike="noStrike">
                <a:solidFill>
                  <a:srgbClr val="393e50"/>
                </a:solidFill>
                <a:latin typeface="Arial"/>
              </a:rPr>
              <a:t>AWS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62" name="CustomShape 68"/>
          <p:cNvSpPr/>
          <p:nvPr/>
        </p:nvSpPr>
        <p:spPr>
          <a:xfrm>
            <a:off x="1094040" y="3125160"/>
            <a:ext cx="40968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0" lang="en-US" sz="1450" spc="-1" strike="noStrike">
                <a:solidFill>
                  <a:srgbClr val="393e50"/>
                </a:solidFill>
                <a:latin typeface="Arial"/>
              </a:rPr>
              <a:t>data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63" name="CustomShape 69"/>
          <p:cNvSpPr/>
          <p:nvPr/>
        </p:nvSpPr>
        <p:spPr>
          <a:xfrm>
            <a:off x="1692360" y="3125160"/>
            <a:ext cx="65412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0" lang="en-US" sz="1450" spc="-1" strike="noStrike">
                <a:solidFill>
                  <a:srgbClr val="393e50"/>
                </a:solidFill>
                <a:latin typeface="Arial"/>
              </a:rPr>
              <a:t>centers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64" name="CustomShape 70"/>
          <p:cNvSpPr/>
          <p:nvPr/>
        </p:nvSpPr>
        <p:spPr>
          <a:xfrm>
            <a:off x="2535120" y="3125160"/>
            <a:ext cx="31788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0" lang="en-US" sz="1450" spc="-1" strike="noStrike">
                <a:solidFill>
                  <a:srgbClr val="393e50"/>
                </a:solidFill>
                <a:latin typeface="Arial"/>
              </a:rPr>
              <a:t>are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65" name="CustomShape 71"/>
          <p:cNvSpPr/>
          <p:nvPr/>
        </p:nvSpPr>
        <p:spPr>
          <a:xfrm>
            <a:off x="442440" y="3343680"/>
            <a:ext cx="153108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noAutofit/>
          </a:bodyPr>
          <a:p>
            <a:pPr marL="12600">
              <a:lnSpc>
                <a:spcPts val="1579"/>
              </a:lnSpc>
            </a:pPr>
            <a:r>
              <a:rPr b="1" lang="en-US" sz="1450" spc="-4" strike="noStrike">
                <a:solidFill>
                  <a:srgbClr val="393e50"/>
                </a:solidFill>
                <a:latin typeface="Arial"/>
              </a:rPr>
              <a:t>secure </a:t>
            </a:r>
            <a:r>
              <a:rPr b="0" lang="en-US" sz="1450" spc="-4" strike="noStrike">
                <a:solidFill>
                  <a:srgbClr val="393e50"/>
                </a:solidFill>
                <a:latin typeface="Arial"/>
              </a:rPr>
              <a:t>by design.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66" name="CustomShape 72"/>
          <p:cNvSpPr/>
          <p:nvPr/>
        </p:nvSpPr>
        <p:spPr>
          <a:xfrm>
            <a:off x="7591320" y="4518000"/>
            <a:ext cx="180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25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7" name="CustomShape 73"/>
          <p:cNvSpPr/>
          <p:nvPr/>
        </p:nvSpPr>
        <p:spPr>
          <a:xfrm>
            <a:off x="427320" y="587412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26" strike="noStrike">
                <a:solidFill>
                  <a:srgbClr val="ff9300"/>
                </a:solidFill>
                <a:latin typeface="Arial"/>
              </a:rPr>
              <a:t>AWS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168" name="CustomShape 74"/>
          <p:cNvSpPr/>
          <p:nvPr/>
        </p:nvSpPr>
        <p:spPr>
          <a:xfrm>
            <a:off x="1078920" y="5874120"/>
            <a:ext cx="61092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Data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169" name="CustomShape 75"/>
          <p:cNvSpPr/>
          <p:nvPr/>
        </p:nvSpPr>
        <p:spPr>
          <a:xfrm>
            <a:off x="1697400" y="5874120"/>
            <a:ext cx="9705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Centers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170" name="CustomShape 76"/>
          <p:cNvSpPr/>
          <p:nvPr/>
        </p:nvSpPr>
        <p:spPr>
          <a:xfrm>
            <a:off x="2675880" y="5874120"/>
            <a:ext cx="84132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Layers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171" name="CustomShape 77"/>
          <p:cNvSpPr/>
          <p:nvPr/>
        </p:nvSpPr>
        <p:spPr>
          <a:xfrm>
            <a:off x="7623720" y="6905520"/>
            <a:ext cx="18072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26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72" name="CustomShape 78"/>
          <p:cNvSpPr/>
          <p:nvPr/>
        </p:nvSpPr>
        <p:spPr>
          <a:xfrm>
            <a:off x="7591320" y="9547200"/>
            <a:ext cx="18072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26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73" name="CustomShape 79"/>
          <p:cNvSpPr/>
          <p:nvPr/>
        </p:nvSpPr>
        <p:spPr>
          <a:xfrm>
            <a:off x="5690880" y="7817400"/>
            <a:ext cx="1971000" cy="12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80"/>
          <p:cNvSpPr/>
          <p:nvPr/>
        </p:nvSpPr>
        <p:spPr>
          <a:xfrm>
            <a:off x="5690880" y="9045720"/>
            <a:ext cx="197100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>
            <a:noAutofit/>
          </a:bodyPr>
          <a:p>
            <a:pPr marL="84960">
              <a:lnSpc>
                <a:spcPct val="95000"/>
              </a:lnSpc>
            </a:pPr>
            <a:r>
              <a:rPr b="0" i="1" lang="en-US" sz="1550" spc="12" strike="noStrike">
                <a:solidFill>
                  <a:srgbClr val="8c50ff"/>
                </a:solidFill>
                <a:latin typeface="Arial"/>
              </a:rPr>
              <a:t>Environmental Layer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175" name="CustomShape 81"/>
          <p:cNvSpPr/>
          <p:nvPr/>
        </p:nvSpPr>
        <p:spPr>
          <a:xfrm>
            <a:off x="110160" y="7794720"/>
            <a:ext cx="1971000" cy="12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82"/>
          <p:cNvSpPr/>
          <p:nvPr/>
        </p:nvSpPr>
        <p:spPr>
          <a:xfrm>
            <a:off x="110160" y="9021960"/>
            <a:ext cx="25200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83"/>
          <p:cNvSpPr/>
          <p:nvPr/>
        </p:nvSpPr>
        <p:spPr>
          <a:xfrm>
            <a:off x="362520" y="9021960"/>
            <a:ext cx="155196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>
            <a:noAutofit/>
          </a:bodyPr>
          <a:p>
            <a:pPr marL="72720">
              <a:lnSpc>
                <a:spcPct val="95000"/>
              </a:lnSpc>
            </a:pPr>
            <a:r>
              <a:rPr b="0" i="1" lang="en-US" sz="1550" spc="12" strike="noStrike">
                <a:solidFill>
                  <a:srgbClr val="8c50ff"/>
                </a:solidFill>
                <a:latin typeface="Arial"/>
              </a:rPr>
              <a:t>Perimeter Layer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178" name="CustomShape 84"/>
          <p:cNvSpPr/>
          <p:nvPr/>
        </p:nvSpPr>
        <p:spPr>
          <a:xfrm>
            <a:off x="1914840" y="9021960"/>
            <a:ext cx="1666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85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3050" spc="-12" strike="noStrike">
                <a:solidFill>
                  <a:srgbClr val="731b47"/>
                </a:solidFill>
                <a:latin typeface="Cambria"/>
              </a:rPr>
              <a:t>AWS  Infrastructure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180" name="CustomShape 86"/>
          <p:cNvSpPr/>
          <p:nvPr/>
        </p:nvSpPr>
        <p:spPr>
          <a:xfrm>
            <a:off x="6118920" y="5505480"/>
            <a:ext cx="33084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CustomShape 87"/>
          <p:cNvSpPr/>
          <p:nvPr/>
        </p:nvSpPr>
        <p:spPr>
          <a:xfrm>
            <a:off x="367200" y="5815440"/>
            <a:ext cx="42325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88"/>
          <p:cNvSpPr/>
          <p:nvPr/>
        </p:nvSpPr>
        <p:spPr>
          <a:xfrm>
            <a:off x="4599720" y="5815440"/>
            <a:ext cx="1518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89"/>
          <p:cNvSpPr/>
          <p:nvPr/>
        </p:nvSpPr>
        <p:spPr>
          <a:xfrm>
            <a:off x="367200" y="6037920"/>
            <a:ext cx="4232520" cy="1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CustomShape 90"/>
          <p:cNvSpPr/>
          <p:nvPr/>
        </p:nvSpPr>
        <p:spPr>
          <a:xfrm>
            <a:off x="4599720" y="6037920"/>
            <a:ext cx="1850040" cy="1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91"/>
          <p:cNvSpPr/>
          <p:nvPr/>
        </p:nvSpPr>
        <p:spPr>
          <a:xfrm>
            <a:off x="367200" y="6165360"/>
            <a:ext cx="4111200" cy="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92"/>
          <p:cNvSpPr/>
          <p:nvPr/>
        </p:nvSpPr>
        <p:spPr>
          <a:xfrm>
            <a:off x="4478760" y="6165360"/>
            <a:ext cx="120960" cy="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CustomShape 93"/>
          <p:cNvSpPr/>
          <p:nvPr/>
        </p:nvSpPr>
        <p:spPr>
          <a:xfrm>
            <a:off x="4599720" y="6165360"/>
            <a:ext cx="1850040" cy="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CustomShape 94"/>
          <p:cNvSpPr/>
          <p:nvPr/>
        </p:nvSpPr>
        <p:spPr>
          <a:xfrm>
            <a:off x="367200" y="6207840"/>
            <a:ext cx="1229760" cy="15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95"/>
          <p:cNvSpPr/>
          <p:nvPr/>
        </p:nvSpPr>
        <p:spPr>
          <a:xfrm>
            <a:off x="1597320" y="6207840"/>
            <a:ext cx="1971000" cy="12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CustomShape 96"/>
          <p:cNvSpPr/>
          <p:nvPr/>
        </p:nvSpPr>
        <p:spPr>
          <a:xfrm>
            <a:off x="3568680" y="6207840"/>
            <a:ext cx="909360" cy="12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CustomShape 97"/>
          <p:cNvSpPr/>
          <p:nvPr/>
        </p:nvSpPr>
        <p:spPr>
          <a:xfrm>
            <a:off x="4478760" y="6207840"/>
            <a:ext cx="1971000" cy="12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98"/>
          <p:cNvSpPr/>
          <p:nvPr/>
        </p:nvSpPr>
        <p:spPr>
          <a:xfrm>
            <a:off x="1597320" y="7424640"/>
            <a:ext cx="1861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>
            <a:noAutofit/>
          </a:bodyPr>
          <a:p>
            <a:pPr marL="77040">
              <a:lnSpc>
                <a:spcPct val="95000"/>
              </a:lnSpc>
            </a:pPr>
            <a:r>
              <a:rPr b="0" i="1" lang="en-US" sz="1550" spc="9" strike="noStrike">
                <a:solidFill>
                  <a:srgbClr val="8c50ff"/>
                </a:solidFill>
                <a:latin typeface="Arial"/>
              </a:rPr>
              <a:t>Infrastructure Layer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193" name="CustomShape 99"/>
          <p:cNvSpPr/>
          <p:nvPr/>
        </p:nvSpPr>
        <p:spPr>
          <a:xfrm>
            <a:off x="3458880" y="7424640"/>
            <a:ext cx="14965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CustomShape 100"/>
          <p:cNvSpPr/>
          <p:nvPr/>
        </p:nvSpPr>
        <p:spPr>
          <a:xfrm>
            <a:off x="4955760" y="7424640"/>
            <a:ext cx="111600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>
            <a:noAutofit/>
          </a:bodyPr>
          <a:p>
            <a:pPr marL="72720">
              <a:lnSpc>
                <a:spcPct val="95000"/>
              </a:lnSpc>
            </a:pPr>
            <a:r>
              <a:rPr b="0" i="1" lang="en-US" sz="1550" spc="12" strike="noStrike">
                <a:solidFill>
                  <a:srgbClr val="8c50ff"/>
                </a:solidFill>
                <a:latin typeface="Arial"/>
              </a:rPr>
              <a:t>Data Layer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195" name="CustomShape 101"/>
          <p:cNvSpPr/>
          <p:nvPr/>
        </p:nvSpPr>
        <p:spPr>
          <a:xfrm>
            <a:off x="6072120" y="7424640"/>
            <a:ext cx="378000" cy="2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CustomShape 102"/>
          <p:cNvSpPr/>
          <p:nvPr/>
        </p:nvSpPr>
        <p:spPr>
          <a:xfrm>
            <a:off x="4169880" y="3982320"/>
            <a:ext cx="2754000" cy="3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>
            <a:noAutofit/>
          </a:bodyPr>
          <a:p>
            <a:pPr>
              <a:lnSpc>
                <a:spcPts val="550"/>
              </a:lnSpc>
            </a:pPr>
            <a:endParaRPr b="0" lang="en-US" sz="1800" spc="-1" strike="noStrike">
              <a:latin typeface="Arial"/>
            </a:endParaRPr>
          </a:p>
          <a:p>
            <a:pPr marL="72720">
              <a:lnSpc>
                <a:spcPct val="97000"/>
              </a:lnSpc>
            </a:pPr>
            <a:r>
              <a:rPr b="1" lang="en-US" sz="1350" spc="15" strike="noStrike">
                <a:latin typeface="Cambria"/>
              </a:rPr>
              <a:t>Northern Virginia Data Center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197" name="CustomShape 103"/>
          <p:cNvSpPr/>
          <p:nvPr/>
        </p:nvSpPr>
        <p:spPr>
          <a:xfrm>
            <a:off x="367200" y="4762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3050" spc="-12" strike="noStrike">
                <a:solidFill>
                  <a:srgbClr val="731b47"/>
                </a:solidFill>
                <a:latin typeface="Cambria"/>
              </a:rPr>
              <a:t>AWS  Infrastructure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198" name="CustomShape 104"/>
          <p:cNvSpPr/>
          <p:nvPr/>
        </p:nvSpPr>
        <p:spPr>
          <a:xfrm>
            <a:off x="367200" y="786240"/>
            <a:ext cx="3129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CustomShape 105"/>
          <p:cNvSpPr/>
          <p:nvPr/>
        </p:nvSpPr>
        <p:spPr>
          <a:xfrm>
            <a:off x="3496680" y="786240"/>
            <a:ext cx="26218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CustomShape 106"/>
          <p:cNvSpPr/>
          <p:nvPr/>
        </p:nvSpPr>
        <p:spPr>
          <a:xfrm>
            <a:off x="367200" y="1008720"/>
            <a:ext cx="312948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107"/>
          <p:cNvSpPr/>
          <p:nvPr/>
        </p:nvSpPr>
        <p:spPr>
          <a:xfrm>
            <a:off x="3496680" y="1008720"/>
            <a:ext cx="262188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CustomShape 1"/>
          <p:cNvSpPr/>
          <p:nvPr/>
        </p:nvSpPr>
        <p:spPr>
          <a:xfrm>
            <a:off x="3054600" y="880920"/>
            <a:ext cx="4717440" cy="28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>
            <a:noAutofit/>
          </a:bodyPr>
          <a:p>
            <a:pPr>
              <a:lnSpc>
                <a:spcPts val="751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999"/>
              </a:spcBef>
            </a:pPr>
            <a:r>
              <a:rPr b="0" lang="en-US" sz="1000" spc="-32" strike="noStrike">
                <a:solidFill>
                  <a:srgbClr val="ffffff"/>
                </a:solidFill>
                <a:latin typeface="Tahoma"/>
              </a:rPr>
              <a:t>27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03" name="CustomShape 2"/>
          <p:cNvSpPr/>
          <p:nvPr/>
        </p:nvSpPr>
        <p:spPr>
          <a:xfrm>
            <a:off x="107640" y="6681960"/>
            <a:ext cx="7664400" cy="25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" bIns="0">
            <a:noAutofit/>
          </a:bodyPr>
          <a:p>
            <a:pPr>
              <a:lnSpc>
                <a:spcPts val="7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000" spc="-12" strike="noStrike">
                <a:solidFill>
                  <a:srgbClr val="ffffff"/>
                </a:solidFill>
                <a:latin typeface="Tahoma"/>
              </a:rPr>
              <a:t>28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04" name="CustomShape 3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CustomShape 4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CustomShape 5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6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CustomShape 7"/>
          <p:cNvSpPr/>
          <p:nvPr/>
        </p:nvSpPr>
        <p:spPr>
          <a:xfrm>
            <a:off x="59040" y="4385520"/>
            <a:ext cx="1078920" cy="231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CustomShape 8"/>
          <p:cNvSpPr/>
          <p:nvPr/>
        </p:nvSpPr>
        <p:spPr>
          <a:xfrm>
            <a:off x="0" y="3904200"/>
            <a:ext cx="3249720" cy="738720"/>
          </a:xfrm>
          <a:custGeom>
            <a:avLst/>
            <a:gdLst/>
            <a:ahLst/>
            <a:rect l="l" t="t" r="r" b="b"/>
            <a:pathLst>
              <a:path w="3249960" h="739048">
                <a:moveTo>
                  <a:pt x="0" y="0"/>
                </a:moveTo>
                <a:lnTo>
                  <a:pt x="3249960" y="0"/>
                </a:lnTo>
                <a:lnTo>
                  <a:pt x="3249960" y="739048"/>
                </a:lnTo>
                <a:lnTo>
                  <a:pt x="0" y="7390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CustomShape 9"/>
          <p:cNvSpPr/>
          <p:nvPr/>
        </p:nvSpPr>
        <p:spPr>
          <a:xfrm>
            <a:off x="7667640" y="1627920"/>
            <a:ext cx="104400" cy="397800"/>
          </a:xfrm>
          <a:custGeom>
            <a:avLst/>
            <a:gdLst/>
            <a:ahLst/>
            <a:rect l="l" t="t" r="r" b="b"/>
            <a:pathLst>
              <a:path w="104756" h="398310">
                <a:moveTo>
                  <a:pt x="0" y="0"/>
                </a:moveTo>
                <a:lnTo>
                  <a:pt x="104756" y="0"/>
                </a:lnTo>
                <a:lnTo>
                  <a:pt x="104756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1" name="CustomShape 10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CustomShape 11"/>
          <p:cNvSpPr/>
          <p:nvPr/>
        </p:nvSpPr>
        <p:spPr>
          <a:xfrm>
            <a:off x="367200" y="786240"/>
            <a:ext cx="3129480" cy="392040"/>
          </a:xfrm>
          <a:custGeom>
            <a:avLst/>
            <a:gdLst/>
            <a:ahLst/>
            <a:rect l="l" t="t" r="r" b="b"/>
            <a:pathLst>
              <a:path w="3129723" h="392415">
                <a:moveTo>
                  <a:pt x="0" y="0"/>
                </a:moveTo>
                <a:lnTo>
                  <a:pt x="3129723" y="0"/>
                </a:lnTo>
                <a:lnTo>
                  <a:pt x="3129723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12"/>
          <p:cNvSpPr/>
          <p:nvPr/>
        </p:nvSpPr>
        <p:spPr>
          <a:xfrm>
            <a:off x="3054600" y="880920"/>
            <a:ext cx="4612680" cy="2870280"/>
          </a:xfrm>
          <a:custGeom>
            <a:avLst/>
            <a:gdLst/>
            <a:ahLst/>
            <a:rect l="l" t="t" r="r" b="b"/>
            <a:pathLst>
              <a:path w="4613104" h="2870526">
                <a:moveTo>
                  <a:pt x="0" y="0"/>
                </a:moveTo>
                <a:lnTo>
                  <a:pt x="4613104" y="0"/>
                </a:lnTo>
                <a:lnTo>
                  <a:pt x="4613104" y="2870526"/>
                </a:lnTo>
                <a:lnTo>
                  <a:pt x="0" y="28705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CustomShape 13"/>
          <p:cNvSpPr/>
          <p:nvPr/>
        </p:nvSpPr>
        <p:spPr>
          <a:xfrm>
            <a:off x="3054600" y="880920"/>
            <a:ext cx="4612680" cy="2870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14"/>
          <p:cNvSpPr/>
          <p:nvPr/>
        </p:nvSpPr>
        <p:spPr>
          <a:xfrm>
            <a:off x="104760" y="1318680"/>
            <a:ext cx="2860200" cy="2432520"/>
          </a:xfrm>
          <a:custGeom>
            <a:avLst/>
            <a:gdLst/>
            <a:ahLst/>
            <a:rect l="l" t="t" r="r" b="b"/>
            <a:pathLst>
              <a:path w="2860713" h="2432973">
                <a:moveTo>
                  <a:pt x="0" y="0"/>
                </a:moveTo>
                <a:lnTo>
                  <a:pt x="2860713" y="0"/>
                </a:lnTo>
                <a:lnTo>
                  <a:pt x="2860713" y="2432973"/>
                </a:lnTo>
                <a:lnTo>
                  <a:pt x="0" y="243297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15"/>
          <p:cNvSpPr/>
          <p:nvPr/>
        </p:nvSpPr>
        <p:spPr>
          <a:xfrm>
            <a:off x="2890440" y="3263040"/>
            <a:ext cx="653040" cy="676800"/>
          </a:xfrm>
          <a:custGeom>
            <a:avLst/>
            <a:gdLst/>
            <a:ahLst/>
            <a:rect l="l" t="t" r="r" b="b"/>
            <a:pathLst>
              <a:path w="653388" h="677013">
                <a:moveTo>
                  <a:pt x="428055" y="79765"/>
                </a:moveTo>
                <a:lnTo>
                  <a:pt x="352944" y="9309"/>
                </a:lnTo>
                <a:lnTo>
                  <a:pt x="644079" y="0"/>
                </a:lnTo>
                <a:lnTo>
                  <a:pt x="653388" y="291134"/>
                </a:lnTo>
                <a:lnTo>
                  <a:pt x="578277" y="220678"/>
                </a:lnTo>
                <a:lnTo>
                  <a:pt x="150221" y="677013"/>
                </a:lnTo>
                <a:lnTo>
                  <a:pt x="0" y="536100"/>
                </a:lnTo>
                <a:lnTo>
                  <a:pt x="428055" y="79765"/>
                </a:lnTo>
                <a:close/>
              </a:path>
            </a:pathLst>
          </a:custGeom>
          <a:solidFill>
            <a:srgbClr val="8c5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16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17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18"/>
          <p:cNvSpPr/>
          <p:nvPr/>
        </p:nvSpPr>
        <p:spPr>
          <a:xfrm>
            <a:off x="7383960" y="66571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19"/>
          <p:cNvSpPr/>
          <p:nvPr/>
        </p:nvSpPr>
        <p:spPr>
          <a:xfrm>
            <a:off x="107640" y="6681960"/>
            <a:ext cx="7556760" cy="2589480"/>
          </a:xfrm>
          <a:custGeom>
            <a:avLst/>
            <a:gdLst/>
            <a:ahLst/>
            <a:rect l="l" t="t" r="r" b="b"/>
            <a:pathLst>
              <a:path w="7557164" h="2589939">
                <a:moveTo>
                  <a:pt x="0" y="0"/>
                </a:moveTo>
                <a:lnTo>
                  <a:pt x="7557164" y="0"/>
                </a:lnTo>
                <a:lnTo>
                  <a:pt x="7557164" y="2589939"/>
                </a:lnTo>
                <a:lnTo>
                  <a:pt x="0" y="258993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20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21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22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23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CustomShape 24"/>
          <p:cNvSpPr/>
          <p:nvPr/>
        </p:nvSpPr>
        <p:spPr>
          <a:xfrm>
            <a:off x="367200" y="5815440"/>
            <a:ext cx="3129480" cy="392040"/>
          </a:xfrm>
          <a:custGeom>
            <a:avLst/>
            <a:gdLst/>
            <a:ahLst/>
            <a:rect l="l" t="t" r="r" b="b"/>
            <a:pathLst>
              <a:path w="3129723" h="392415">
                <a:moveTo>
                  <a:pt x="0" y="0"/>
                </a:moveTo>
                <a:lnTo>
                  <a:pt x="3129723" y="0"/>
                </a:lnTo>
                <a:lnTo>
                  <a:pt x="3129723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25"/>
          <p:cNvSpPr/>
          <p:nvPr/>
        </p:nvSpPr>
        <p:spPr>
          <a:xfrm>
            <a:off x="427320" y="844920"/>
            <a:ext cx="18489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4" strike="noStrike">
                <a:solidFill>
                  <a:srgbClr val="ff9300"/>
                </a:solidFill>
                <a:latin typeface="Arial"/>
              </a:rPr>
              <a:t>Edge Locations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227" name="CustomShape 26"/>
          <p:cNvSpPr/>
          <p:nvPr/>
        </p:nvSpPr>
        <p:spPr>
          <a:xfrm>
            <a:off x="60120" y="3956040"/>
            <a:ext cx="120816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1" lang="en-US" sz="1700" spc="-1" strike="noStrike">
                <a:solidFill>
                  <a:srgbClr val="8c50ff"/>
                </a:solidFill>
                <a:latin typeface="Arial"/>
              </a:rPr>
              <a:t>First Query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28" name="CustomShape 27"/>
          <p:cNvSpPr/>
          <p:nvPr/>
        </p:nvSpPr>
        <p:spPr>
          <a:xfrm>
            <a:off x="1569600" y="3956040"/>
            <a:ext cx="161856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1" lang="en-US" sz="1700" spc="-1" strike="noStrike">
                <a:solidFill>
                  <a:srgbClr val="8c50ff"/>
                </a:solidFill>
                <a:latin typeface="Arial"/>
              </a:rPr>
              <a:t>: </a:t>
            </a:r>
            <a:r>
              <a:rPr b="0" lang="en-US" sz="1700" spc="-1" strike="noStrike">
                <a:solidFill>
                  <a:srgbClr val="8c50ff"/>
                </a:solidFill>
                <a:latin typeface="Arial"/>
              </a:rPr>
              <a:t>1-2-3a-3b-3c-1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29" name="CustomShape 28"/>
          <p:cNvSpPr/>
          <p:nvPr/>
        </p:nvSpPr>
        <p:spPr>
          <a:xfrm>
            <a:off x="60120" y="4352760"/>
            <a:ext cx="240840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1" lang="en-US" sz="1700" spc="-1" strike="noStrike">
                <a:solidFill>
                  <a:srgbClr val="8c50ff"/>
                </a:solidFill>
                <a:latin typeface="Arial"/>
              </a:rPr>
              <a:t>Second Query : </a:t>
            </a:r>
            <a:r>
              <a:rPr b="0" lang="en-US" sz="1700" spc="-1" strike="noStrike">
                <a:solidFill>
                  <a:srgbClr val="8c50ff"/>
                </a:solidFill>
                <a:latin typeface="Arial"/>
              </a:rPr>
              <a:t>1-2-3-1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30" name="CustomShape 29"/>
          <p:cNvSpPr/>
          <p:nvPr/>
        </p:nvSpPr>
        <p:spPr>
          <a:xfrm>
            <a:off x="7596720" y="4518000"/>
            <a:ext cx="17532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27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1" name="CustomShape 30"/>
          <p:cNvSpPr/>
          <p:nvPr/>
        </p:nvSpPr>
        <p:spPr>
          <a:xfrm>
            <a:off x="427320" y="587412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26" strike="noStrike">
                <a:solidFill>
                  <a:srgbClr val="ff9300"/>
                </a:solidFill>
                <a:latin typeface="Arial"/>
              </a:rPr>
              <a:t>AWS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232" name="CustomShape 31"/>
          <p:cNvSpPr/>
          <p:nvPr/>
        </p:nvSpPr>
        <p:spPr>
          <a:xfrm>
            <a:off x="1078920" y="5874120"/>
            <a:ext cx="6832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Local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233" name="CustomShape 32"/>
          <p:cNvSpPr/>
          <p:nvPr/>
        </p:nvSpPr>
        <p:spPr>
          <a:xfrm>
            <a:off x="1769760" y="5874120"/>
            <a:ext cx="78372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Zones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234" name="CustomShape 33"/>
          <p:cNvSpPr/>
          <p:nvPr/>
        </p:nvSpPr>
        <p:spPr>
          <a:xfrm>
            <a:off x="7590240" y="9547200"/>
            <a:ext cx="18144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28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5" name="CustomShape 34"/>
          <p:cNvSpPr/>
          <p:nvPr/>
        </p:nvSpPr>
        <p:spPr>
          <a:xfrm>
            <a:off x="107640" y="6681960"/>
            <a:ext cx="7556760" cy="25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noAutofit/>
          </a:bodyPr>
          <a:p>
            <a:pPr marL="315720" indent="-210240" algn="just">
              <a:lnSpc>
                <a:spcPct val="100000"/>
              </a:lnSpc>
            </a:pPr>
            <a:r>
              <a:rPr b="0" lang="en-US" sz="1700" spc="-1" strike="noStrike">
                <a:latin typeface="Arial"/>
              </a:rPr>
              <a:t>	</a:t>
            </a:r>
            <a:r>
              <a:rPr b="0" lang="en-US" sz="1700" spc="-66" strike="noStrike">
                <a:solidFill>
                  <a:srgbClr val="393e50"/>
                </a:solidFill>
                <a:latin typeface="Arial"/>
              </a:rPr>
              <a:t>A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WS</a:t>
            </a:r>
            <a:r>
              <a:rPr b="0" lang="en-US" sz="1700" spc="182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Local</a:t>
            </a:r>
            <a:r>
              <a:rPr b="0" lang="en-US" sz="1700" spc="182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Zones</a:t>
            </a:r>
            <a:r>
              <a:rPr b="0" lang="en-US" sz="1700" spc="182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are</a:t>
            </a:r>
            <a:r>
              <a:rPr b="0" lang="en-US" sz="1700" spc="182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a</a:t>
            </a:r>
            <a:r>
              <a:rPr b="0" lang="en-US" sz="1700" spc="182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new</a:t>
            </a:r>
            <a:r>
              <a:rPr b="0" lang="en-US" sz="1700" spc="182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type</a:t>
            </a:r>
            <a:r>
              <a:rPr b="0" lang="en-US" sz="1700" spc="182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of</a:t>
            </a:r>
            <a:r>
              <a:rPr b="0" lang="en-US" sz="1700" spc="86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66" strike="noStrike">
                <a:solidFill>
                  <a:srgbClr val="393e50"/>
                </a:solidFill>
                <a:latin typeface="Arial"/>
              </a:rPr>
              <a:t>A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WS</a:t>
            </a:r>
            <a:r>
              <a:rPr b="0" lang="en-US" sz="1700" spc="182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infrastructure</a:t>
            </a:r>
            <a:r>
              <a:rPr b="0" lang="en-US" sz="1700" spc="182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deployment</a:t>
            </a:r>
            <a:r>
              <a:rPr b="0" lang="en-US" sz="1700" spc="182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that places </a:t>
            </a:r>
            <a:r>
              <a:rPr b="0" lang="en-US" sz="1700" spc="-66" strike="noStrike">
                <a:solidFill>
                  <a:srgbClr val="393e50"/>
                </a:solidFill>
                <a:latin typeface="Arial"/>
              </a:rPr>
              <a:t>A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WS</a:t>
            </a:r>
            <a:r>
              <a:rPr b="0" lang="en-US" sz="1700" spc="94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compute,</a:t>
            </a:r>
            <a:r>
              <a:rPr b="0" lang="en-US" sz="1700" spc="94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storage,</a:t>
            </a:r>
            <a:r>
              <a:rPr b="0" lang="en-US" sz="1700" spc="94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database,</a:t>
            </a:r>
            <a:r>
              <a:rPr b="0" lang="en-US" sz="1700" spc="94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and</a:t>
            </a:r>
            <a:r>
              <a:rPr b="0" lang="en-US" sz="1700" spc="94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other</a:t>
            </a:r>
            <a:r>
              <a:rPr b="0" lang="en-US" sz="1700" spc="94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select</a:t>
            </a:r>
            <a:r>
              <a:rPr b="0" lang="en-US" sz="1700" spc="94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services</a:t>
            </a:r>
            <a:r>
              <a:rPr b="0" lang="en-US" sz="1700" spc="94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closer to large population, industr</a:t>
            </a:r>
            <a:r>
              <a:rPr b="0" lang="en-US" sz="1700" spc="-126" strike="noStrike">
                <a:solidFill>
                  <a:srgbClr val="393e50"/>
                </a:solidFill>
                <a:latin typeface="Arial"/>
              </a:rPr>
              <a:t>y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, and IT</a:t>
            </a:r>
            <a:r>
              <a:rPr b="0" lang="en-US" sz="1700" spc="-29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centers</a:t>
            </a:r>
            <a:r>
              <a:rPr b="0" lang="en-US" sz="1700" spc="12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1" lang="en-US" sz="1700" spc="-1" strike="noStrike">
                <a:solidFill>
                  <a:srgbClr val="393e50"/>
                </a:solidFill>
                <a:latin typeface="Arial"/>
              </a:rPr>
              <a:t>where no</a:t>
            </a:r>
            <a:r>
              <a:rPr b="1" lang="en-US" sz="1700" spc="-66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1" lang="en-US" sz="1700" spc="-94" strike="noStrike">
                <a:solidFill>
                  <a:srgbClr val="393e50"/>
                </a:solidFill>
                <a:latin typeface="Arial"/>
              </a:rPr>
              <a:t>A</a:t>
            </a:r>
            <a:r>
              <a:rPr b="1" lang="en-US" sz="1700" spc="-1" strike="noStrike">
                <a:solidFill>
                  <a:srgbClr val="393e50"/>
                </a:solidFill>
                <a:latin typeface="Arial"/>
              </a:rPr>
              <a:t>WS Region</a:t>
            </a:r>
            <a:r>
              <a:rPr b="1" lang="en-US" sz="1700" spc="12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1" lang="en-US" sz="1700" spc="-1" strike="noStrike">
                <a:solidFill>
                  <a:srgbClr val="393e50"/>
                </a:solidFill>
                <a:latin typeface="Arial"/>
              </a:rPr>
              <a:t>exists toda</a:t>
            </a:r>
            <a:r>
              <a:rPr b="1" lang="en-US" sz="1700" spc="-126" strike="noStrike">
                <a:solidFill>
                  <a:srgbClr val="393e50"/>
                </a:solidFill>
                <a:latin typeface="Arial"/>
              </a:rPr>
              <a:t>y</a:t>
            </a:r>
            <a:r>
              <a:rPr b="1" lang="en-US" sz="1700" spc="-1" strike="noStrike">
                <a:solidFill>
                  <a:srgbClr val="393e50"/>
                </a:solidFill>
                <a:latin typeface="Arial"/>
              </a:rPr>
              <a:t>.</a:t>
            </a:r>
            <a:endParaRPr b="0" lang="en-US" sz="1700" spc="-1" strike="noStrike">
              <a:latin typeface="Arial"/>
            </a:endParaRPr>
          </a:p>
          <a:p>
            <a:pPr marL="105120" indent="-210240">
              <a:lnSpc>
                <a:spcPct val="95000"/>
              </a:lnSpc>
              <a:spcBef>
                <a:spcPts val="2041"/>
              </a:spcBef>
            </a:pPr>
            <a:r>
              <a:rPr b="0" lang="en-US" sz="1700" spc="-4" strike="noStrike">
                <a:solidFill>
                  <a:srgbClr val="393e50"/>
                </a:solidFill>
                <a:latin typeface="Arial"/>
              </a:rPr>
              <a:t>•  </a:t>
            </a:r>
            <a:r>
              <a:rPr b="0" lang="en-US" sz="1700" spc="-4" strike="noStrike">
                <a:solidFill>
                  <a:srgbClr val="393e50"/>
                </a:solidFill>
                <a:latin typeface="Arial"/>
              </a:rPr>
              <a:t>Each AWS Local Zone location is an </a:t>
            </a:r>
            <a:r>
              <a:rPr b="1" lang="en-US" sz="1700" spc="-4" strike="noStrike">
                <a:solidFill>
                  <a:srgbClr val="393e50"/>
                </a:solidFill>
                <a:latin typeface="Arial"/>
              </a:rPr>
              <a:t>extension of an AWS Region</a:t>
            </a:r>
            <a:endParaRPr b="0" lang="en-US" sz="1700" spc="-1" strike="noStrike">
              <a:latin typeface="Arial"/>
            </a:endParaRPr>
          </a:p>
          <a:p>
            <a:pPr marL="105120" indent="-210240">
              <a:lnSpc>
                <a:spcPct val="95000"/>
              </a:lnSpc>
              <a:spcBef>
                <a:spcPts val="2126"/>
              </a:spcBef>
            </a:pPr>
            <a:r>
              <a:rPr b="0" lang="en-US" sz="1700" spc="1" strike="noStrike">
                <a:solidFill>
                  <a:srgbClr val="393e50"/>
                </a:solidFill>
                <a:latin typeface="Arial"/>
              </a:rPr>
              <a:t>•  </a:t>
            </a:r>
            <a:r>
              <a:rPr b="0" lang="en-US" sz="1700" spc="1" strike="noStrike">
                <a:solidFill>
                  <a:srgbClr val="393e50"/>
                </a:solidFill>
                <a:latin typeface="Arial"/>
              </a:rPr>
              <a:t>There are 32 Local Zones currently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36" name="CustomShape 35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3050" spc="-12" strike="noStrike">
                <a:solidFill>
                  <a:srgbClr val="731b47"/>
                </a:solidFill>
                <a:latin typeface="Cambria"/>
              </a:rPr>
              <a:t>AWS  Infrastructure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237" name="CustomShape 36"/>
          <p:cNvSpPr/>
          <p:nvPr/>
        </p:nvSpPr>
        <p:spPr>
          <a:xfrm>
            <a:off x="367200" y="5815440"/>
            <a:ext cx="3129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CustomShape 37"/>
          <p:cNvSpPr/>
          <p:nvPr/>
        </p:nvSpPr>
        <p:spPr>
          <a:xfrm>
            <a:off x="3496680" y="5815440"/>
            <a:ext cx="26218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CustomShape 38"/>
          <p:cNvSpPr/>
          <p:nvPr/>
        </p:nvSpPr>
        <p:spPr>
          <a:xfrm>
            <a:off x="367200" y="6037920"/>
            <a:ext cx="312948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CustomShape 39"/>
          <p:cNvSpPr/>
          <p:nvPr/>
        </p:nvSpPr>
        <p:spPr>
          <a:xfrm>
            <a:off x="3496680" y="6037920"/>
            <a:ext cx="262188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40"/>
          <p:cNvSpPr/>
          <p:nvPr/>
        </p:nvSpPr>
        <p:spPr>
          <a:xfrm>
            <a:off x="104760" y="1318680"/>
            <a:ext cx="2860200" cy="24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noAutofit/>
          </a:bodyPr>
          <a:p>
            <a:pPr marL="364320" indent="-258840" algn="just">
              <a:lnSpc>
                <a:spcPct val="100000"/>
              </a:lnSpc>
            </a:pPr>
            <a:r>
              <a:rPr b="0" lang="en-US" sz="1700" spc="-1" strike="noStrike">
                <a:latin typeface="Arial"/>
              </a:rPr>
              <a:t>•</a:t>
            </a:r>
            <a:r>
              <a:rPr b="0" lang="en-US" sz="1700" spc="-1" strike="noStrike">
                <a:latin typeface="Arial"/>
              </a:rPr>
              <a:t>	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An   </a:t>
            </a:r>
            <a:r>
              <a:rPr b="0" lang="en-US" sz="1700" spc="157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edge   </a:t>
            </a:r>
            <a:r>
              <a:rPr b="0" lang="en-US" sz="1700" spc="157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location   </a:t>
            </a:r>
            <a:r>
              <a:rPr b="0" lang="en-US" sz="1700" spc="157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is where end-users access services</a:t>
            </a:r>
            <a:r>
              <a:rPr b="0" lang="en-US" sz="1700" spc="86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located</a:t>
            </a:r>
            <a:r>
              <a:rPr b="0" lang="en-US" sz="1700" spc="86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at </a:t>
            </a:r>
            <a:r>
              <a:rPr b="0" lang="en-US" sz="1700" spc="-66" strike="noStrike">
                <a:solidFill>
                  <a:srgbClr val="393e50"/>
                </a:solidFill>
                <a:latin typeface="Arial"/>
              </a:rPr>
              <a:t>A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WS and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	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used </a:t>
            </a:r>
            <a:r>
              <a:rPr b="0" lang="en-US" sz="1700" spc="307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for </a:t>
            </a:r>
            <a:r>
              <a:rPr b="0" lang="en-US" sz="1700" spc="318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1" lang="en-US" sz="1700" spc="-1" strike="noStrike">
                <a:solidFill>
                  <a:srgbClr val="393e50"/>
                </a:solidFill>
                <a:latin typeface="Arial"/>
              </a:rPr>
              <a:t>caching content.</a:t>
            </a:r>
            <a:endParaRPr b="0" lang="en-US" sz="1700" spc="-1" strike="noStrike">
              <a:latin typeface="Arial"/>
            </a:endParaRPr>
          </a:p>
          <a:p>
            <a:pPr marL="105120" indent="-258840">
              <a:lnSpc>
                <a:spcPct val="95000"/>
              </a:lnSpc>
              <a:spcBef>
                <a:spcPts val="2041"/>
              </a:spcBef>
            </a:pPr>
            <a:r>
              <a:rPr b="1" lang="en-US" sz="1700" spc="-1" strike="noStrike">
                <a:solidFill>
                  <a:srgbClr val="393e50"/>
                </a:solidFill>
                <a:latin typeface="Arial"/>
              </a:rPr>
              <a:t>•  </a:t>
            </a:r>
            <a:r>
              <a:rPr b="1" lang="en-US" sz="1700" spc="26" strike="noStrike">
                <a:solidFill>
                  <a:srgbClr val="393e50"/>
                </a:solidFill>
                <a:latin typeface="Arial"/>
              </a:rPr>
              <a:t> </a:t>
            </a:r>
            <a:r>
              <a:rPr b="1" lang="en-US" sz="1700" spc="-1" strike="noStrike">
                <a:solidFill>
                  <a:srgbClr val="9900ff"/>
                </a:solidFill>
                <a:latin typeface="Arial"/>
              </a:rPr>
              <a:t>400 +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Edge Locations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42" name="CustomShape 41"/>
          <p:cNvSpPr/>
          <p:nvPr/>
        </p:nvSpPr>
        <p:spPr>
          <a:xfrm>
            <a:off x="367200" y="4762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3050" spc="-12" strike="noStrike">
                <a:solidFill>
                  <a:srgbClr val="731b47"/>
                </a:solidFill>
                <a:latin typeface="Cambria"/>
              </a:rPr>
              <a:t>AWS  Infrastructure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243" name="CustomShape 42"/>
          <p:cNvSpPr/>
          <p:nvPr/>
        </p:nvSpPr>
        <p:spPr>
          <a:xfrm>
            <a:off x="367200" y="786240"/>
            <a:ext cx="3129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CustomShape 43"/>
          <p:cNvSpPr/>
          <p:nvPr/>
        </p:nvSpPr>
        <p:spPr>
          <a:xfrm>
            <a:off x="3496680" y="786240"/>
            <a:ext cx="26218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CustomShape 44"/>
          <p:cNvSpPr/>
          <p:nvPr/>
        </p:nvSpPr>
        <p:spPr>
          <a:xfrm>
            <a:off x="367200" y="1008720"/>
            <a:ext cx="312948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CustomShape 45"/>
          <p:cNvSpPr/>
          <p:nvPr/>
        </p:nvSpPr>
        <p:spPr>
          <a:xfrm>
            <a:off x="3496680" y="1008720"/>
            <a:ext cx="262188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CustomShape 1"/>
          <p:cNvSpPr/>
          <p:nvPr/>
        </p:nvSpPr>
        <p:spPr>
          <a:xfrm>
            <a:off x="32400" y="7999920"/>
            <a:ext cx="7739640" cy="17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1001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132"/>
              </a:spcBef>
            </a:pPr>
            <a:r>
              <a:rPr b="0" lang="en-US" sz="1000" spc="1" strike="noStrike">
                <a:solidFill>
                  <a:srgbClr val="ffffff"/>
                </a:solidFill>
                <a:latin typeface="Tahoma"/>
              </a:rPr>
              <a:t>30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48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CustomShape 3"/>
          <p:cNvSpPr/>
          <p:nvPr/>
        </p:nvSpPr>
        <p:spPr>
          <a:xfrm>
            <a:off x="0" y="1912680"/>
            <a:ext cx="687960" cy="1203480"/>
          </a:xfrm>
          <a:custGeom>
            <a:avLst/>
            <a:gdLst/>
            <a:ahLst/>
            <a:rect l="l" t="t" r="r" b="b"/>
            <a:pathLst>
              <a:path w="688245" h="1203855">
                <a:moveTo>
                  <a:pt x="688245" y="601927"/>
                </a:moveTo>
                <a:lnTo>
                  <a:pt x="63" y="55"/>
                </a:lnTo>
                <a:lnTo>
                  <a:pt x="63" y="1203799"/>
                </a:lnTo>
                <a:lnTo>
                  <a:pt x="688245" y="601927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CustomShape 4"/>
          <p:cNvSpPr/>
          <p:nvPr/>
        </p:nvSpPr>
        <p:spPr>
          <a:xfrm>
            <a:off x="0" y="1915560"/>
            <a:ext cx="517680" cy="1207440"/>
          </a:xfrm>
          <a:custGeom>
            <a:avLst/>
            <a:gdLst/>
            <a:ahLst/>
            <a:rect l="l" t="t" r="r" b="b"/>
            <a:pathLst>
              <a:path w="518160" h="1207680">
                <a:moveTo>
                  <a:pt x="0" y="0"/>
                </a:moveTo>
                <a:lnTo>
                  <a:pt x="518160" y="0"/>
                </a:lnTo>
                <a:lnTo>
                  <a:pt x="518160" y="1207680"/>
                </a:lnTo>
                <a:lnTo>
                  <a:pt x="0" y="12076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CustomShape 5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6"/>
          <p:cNvSpPr/>
          <p:nvPr/>
        </p:nvSpPr>
        <p:spPr>
          <a:xfrm>
            <a:off x="923040" y="2108160"/>
            <a:ext cx="3974760" cy="725760"/>
          </a:xfrm>
          <a:custGeom>
            <a:avLst/>
            <a:gdLst/>
            <a:ahLst/>
            <a:rect l="l" t="t" r="r" b="b"/>
            <a:pathLst>
              <a:path w="3975195" h="725985">
                <a:moveTo>
                  <a:pt x="0" y="0"/>
                </a:moveTo>
                <a:lnTo>
                  <a:pt x="3975195" y="0"/>
                </a:lnTo>
                <a:lnTo>
                  <a:pt x="3975195" y="725985"/>
                </a:lnTo>
                <a:lnTo>
                  <a:pt x="0" y="72598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CustomShape 7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CustomShape 8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9"/>
          <p:cNvSpPr/>
          <p:nvPr/>
        </p:nvSpPr>
        <p:spPr>
          <a:xfrm>
            <a:off x="59040" y="9414720"/>
            <a:ext cx="1078920" cy="231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CustomShape 10"/>
          <p:cNvSpPr/>
          <p:nvPr/>
        </p:nvSpPr>
        <p:spPr>
          <a:xfrm>
            <a:off x="32400" y="7999920"/>
            <a:ext cx="7739640" cy="1729440"/>
          </a:xfrm>
          <a:custGeom>
            <a:avLst/>
            <a:gdLst/>
            <a:ahLst/>
            <a:rect l="l" t="t" r="r" b="b"/>
            <a:pathLst>
              <a:path w="7739993" h="1729707">
                <a:moveTo>
                  <a:pt x="7739993" y="0"/>
                </a:moveTo>
                <a:lnTo>
                  <a:pt x="7739993" y="1729707"/>
                </a:lnTo>
                <a:lnTo>
                  <a:pt x="0" y="1729707"/>
                </a:lnTo>
                <a:lnTo>
                  <a:pt x="0" y="0"/>
                </a:lnTo>
                <a:lnTo>
                  <a:pt x="77399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11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12"/>
          <p:cNvSpPr/>
          <p:nvPr/>
        </p:nvSpPr>
        <p:spPr>
          <a:xfrm>
            <a:off x="7383960" y="66571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CustomShape 13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CustomShape 14"/>
          <p:cNvSpPr/>
          <p:nvPr/>
        </p:nvSpPr>
        <p:spPr>
          <a:xfrm>
            <a:off x="367200" y="5815440"/>
            <a:ext cx="4578840" cy="392040"/>
          </a:xfrm>
          <a:custGeom>
            <a:avLst/>
            <a:gdLst/>
            <a:ahLst/>
            <a:rect l="l" t="t" r="r" b="b"/>
            <a:pathLst>
              <a:path w="4579044" h="392415">
                <a:moveTo>
                  <a:pt x="0" y="0"/>
                </a:moveTo>
                <a:lnTo>
                  <a:pt x="4579044" y="0"/>
                </a:lnTo>
                <a:lnTo>
                  <a:pt x="4579044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CustomShape 15"/>
          <p:cNvSpPr/>
          <p:nvPr/>
        </p:nvSpPr>
        <p:spPr>
          <a:xfrm>
            <a:off x="2137320" y="6265440"/>
            <a:ext cx="3615840" cy="1612080"/>
          </a:xfrm>
          <a:custGeom>
            <a:avLst/>
            <a:gdLst/>
            <a:ahLst/>
            <a:rect l="l" t="t" r="r" b="b"/>
            <a:pathLst>
              <a:path w="3616324" h="1612386">
                <a:moveTo>
                  <a:pt x="0" y="0"/>
                </a:moveTo>
                <a:lnTo>
                  <a:pt x="3616324" y="0"/>
                </a:lnTo>
                <a:lnTo>
                  <a:pt x="3616324" y="1612386"/>
                </a:lnTo>
                <a:lnTo>
                  <a:pt x="0" y="16123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CustomShape 16"/>
          <p:cNvSpPr/>
          <p:nvPr/>
        </p:nvSpPr>
        <p:spPr>
          <a:xfrm>
            <a:off x="2137320" y="6265440"/>
            <a:ext cx="3615840" cy="1612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CustomShape 17"/>
          <p:cNvSpPr/>
          <p:nvPr/>
        </p:nvSpPr>
        <p:spPr>
          <a:xfrm>
            <a:off x="128880" y="2320920"/>
            <a:ext cx="31860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noAutofit/>
          </a:bodyPr>
          <a:p>
            <a:pPr marL="12600">
              <a:lnSpc>
                <a:spcPts val="3260"/>
              </a:lnSpc>
            </a:pPr>
            <a:r>
              <a:rPr b="1" lang="en-US" sz="3050" spc="-1" strike="noStrike">
                <a:solidFill>
                  <a:srgbClr val="ffffff"/>
                </a:solidFill>
                <a:latin typeface="Tahoma"/>
              </a:rPr>
              <a:t>4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264" name="CustomShape 18"/>
          <p:cNvSpPr/>
          <p:nvPr/>
        </p:nvSpPr>
        <p:spPr>
          <a:xfrm>
            <a:off x="427320" y="5874120"/>
            <a:ext cx="281592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21" strike="noStrike">
                <a:solidFill>
                  <a:srgbClr val="ff9300"/>
                </a:solidFill>
                <a:latin typeface="Arial"/>
              </a:rPr>
              <a:t>What is AWS Free Tier?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265" name="CustomShape 19"/>
          <p:cNvSpPr/>
          <p:nvPr/>
        </p:nvSpPr>
        <p:spPr>
          <a:xfrm>
            <a:off x="7619760" y="6905520"/>
            <a:ext cx="18432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1" strike="noStrike">
                <a:solidFill>
                  <a:srgbClr val="ffffff"/>
                </a:solidFill>
                <a:latin typeface="Tahoma"/>
              </a:rPr>
              <a:t>30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66" name="CustomShape 20"/>
          <p:cNvSpPr/>
          <p:nvPr/>
        </p:nvSpPr>
        <p:spPr>
          <a:xfrm>
            <a:off x="156600" y="8092440"/>
            <a:ext cx="18792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1" strike="noStrike">
                <a:latin typeface="Arial"/>
              </a:rPr>
              <a:t>●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67" name="CustomShape 21"/>
          <p:cNvSpPr/>
          <p:nvPr/>
        </p:nvSpPr>
        <p:spPr>
          <a:xfrm>
            <a:off x="481320" y="8092440"/>
            <a:ext cx="657216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4" strike="noStrike">
                <a:latin typeface="Arial"/>
              </a:rPr>
              <a:t>The AWS free tier is a account type that lets you gain free, hands-on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309"/>
              </a:spcBef>
            </a:pPr>
            <a:r>
              <a:rPr b="0" lang="en-US" sz="1700" spc="-4" strike="noStrike">
                <a:latin typeface="Arial"/>
              </a:rPr>
              <a:t>experience with AWS products and services.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68" name="CustomShape 22"/>
          <p:cNvSpPr/>
          <p:nvPr/>
        </p:nvSpPr>
        <p:spPr>
          <a:xfrm>
            <a:off x="156600" y="8991360"/>
            <a:ext cx="18792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1" strike="noStrike">
                <a:latin typeface="Arial"/>
              </a:rPr>
              <a:t>●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69" name="CustomShape 23"/>
          <p:cNvSpPr/>
          <p:nvPr/>
        </p:nvSpPr>
        <p:spPr>
          <a:xfrm>
            <a:off x="481320" y="8991360"/>
            <a:ext cx="71838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4" strike="noStrike">
                <a:latin typeface="Arial"/>
              </a:rPr>
              <a:t>The AWS free tier provides customers the ability to explore and try out aws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309"/>
              </a:spcBef>
            </a:pPr>
            <a:r>
              <a:rPr b="0" lang="en-US" sz="1700" spc="-1" strike="noStrike">
                <a:latin typeface="Arial"/>
              </a:rPr>
              <a:t>services free of charge up to specified limits for each service.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70" name="CustomShape 24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3050" spc="-9" strike="noStrike">
                <a:solidFill>
                  <a:srgbClr val="731b47"/>
                </a:solidFill>
                <a:latin typeface="Cambria"/>
              </a:rPr>
              <a:t>AWS  Free Tier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271" name="CustomShape 25"/>
          <p:cNvSpPr/>
          <p:nvPr/>
        </p:nvSpPr>
        <p:spPr>
          <a:xfrm>
            <a:off x="367200" y="5815440"/>
            <a:ext cx="457884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CustomShape 26"/>
          <p:cNvSpPr/>
          <p:nvPr/>
        </p:nvSpPr>
        <p:spPr>
          <a:xfrm>
            <a:off x="4946040" y="5815440"/>
            <a:ext cx="11725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CustomShape 27"/>
          <p:cNvSpPr/>
          <p:nvPr/>
        </p:nvSpPr>
        <p:spPr>
          <a:xfrm>
            <a:off x="367200" y="6037920"/>
            <a:ext cx="457884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CustomShape 28"/>
          <p:cNvSpPr/>
          <p:nvPr/>
        </p:nvSpPr>
        <p:spPr>
          <a:xfrm>
            <a:off x="4946040" y="6037920"/>
            <a:ext cx="117252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29"/>
          <p:cNvSpPr/>
          <p:nvPr/>
        </p:nvSpPr>
        <p:spPr>
          <a:xfrm>
            <a:off x="923040" y="2108160"/>
            <a:ext cx="397476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noAutofit/>
          </a:bodyPr>
          <a:p>
            <a:pPr>
              <a:lnSpc>
                <a:spcPts val="11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4606"/>
              </a:lnSpc>
              <a:spcBef>
                <a:spcPts val="230"/>
              </a:spcBef>
            </a:pPr>
            <a:r>
              <a:rPr b="1" lang="en-US" sz="4100" spc="-7" strike="noStrike">
                <a:solidFill>
                  <a:srgbClr val="731b47"/>
                </a:solidFill>
                <a:latin typeface="Cambria"/>
              </a:rPr>
              <a:t>AWS  Free Tier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CustomShape 1"/>
          <p:cNvSpPr/>
          <p:nvPr/>
        </p:nvSpPr>
        <p:spPr>
          <a:xfrm>
            <a:off x="2880" y="1406520"/>
            <a:ext cx="7769520" cy="32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" bIns="0">
            <a:noAutofit/>
          </a:bodyPr>
          <a:p>
            <a:pPr>
              <a:lnSpc>
                <a:spcPts val="601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999"/>
              </a:spcBef>
            </a:pPr>
            <a:r>
              <a:rPr b="0" lang="en-US" sz="1000" spc="-109" strike="noStrike">
                <a:solidFill>
                  <a:srgbClr val="ffffff"/>
                </a:solidFill>
                <a:latin typeface="Tahoma"/>
              </a:rPr>
              <a:t>31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77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CustomShape 3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4"/>
          <p:cNvSpPr/>
          <p:nvPr/>
        </p:nvSpPr>
        <p:spPr>
          <a:xfrm>
            <a:off x="59040" y="4385520"/>
            <a:ext cx="1078920" cy="231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CustomShape 5"/>
          <p:cNvSpPr/>
          <p:nvPr/>
        </p:nvSpPr>
        <p:spPr>
          <a:xfrm>
            <a:off x="2880" y="1406520"/>
            <a:ext cx="7769160" cy="3293640"/>
          </a:xfrm>
          <a:custGeom>
            <a:avLst/>
            <a:gdLst/>
            <a:ahLst/>
            <a:rect l="l" t="t" r="r" b="b"/>
            <a:pathLst>
              <a:path w="7769637" h="3294132">
                <a:moveTo>
                  <a:pt x="7769637" y="0"/>
                </a:moveTo>
                <a:lnTo>
                  <a:pt x="7769637" y="3294132"/>
                </a:lnTo>
                <a:lnTo>
                  <a:pt x="0" y="3294132"/>
                </a:lnTo>
                <a:lnTo>
                  <a:pt x="0" y="0"/>
                </a:lnTo>
                <a:lnTo>
                  <a:pt x="77696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CustomShape 6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7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CustomShape 8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9"/>
          <p:cNvSpPr/>
          <p:nvPr/>
        </p:nvSpPr>
        <p:spPr>
          <a:xfrm>
            <a:off x="367200" y="786240"/>
            <a:ext cx="4578840" cy="392040"/>
          </a:xfrm>
          <a:custGeom>
            <a:avLst/>
            <a:gdLst/>
            <a:ahLst/>
            <a:rect l="l" t="t" r="r" b="b"/>
            <a:pathLst>
              <a:path w="4579044" h="392415">
                <a:moveTo>
                  <a:pt x="0" y="0"/>
                </a:moveTo>
                <a:lnTo>
                  <a:pt x="4579044" y="0"/>
                </a:lnTo>
                <a:lnTo>
                  <a:pt x="4579044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10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11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12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13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CustomShape 14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15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16"/>
          <p:cNvSpPr/>
          <p:nvPr/>
        </p:nvSpPr>
        <p:spPr>
          <a:xfrm>
            <a:off x="367200" y="5815440"/>
            <a:ext cx="4578840" cy="392040"/>
          </a:xfrm>
          <a:custGeom>
            <a:avLst/>
            <a:gdLst/>
            <a:ahLst/>
            <a:rect l="l" t="t" r="r" b="b"/>
            <a:pathLst>
              <a:path w="4579044" h="392415">
                <a:moveTo>
                  <a:pt x="0" y="0"/>
                </a:moveTo>
                <a:lnTo>
                  <a:pt x="4579044" y="0"/>
                </a:lnTo>
                <a:lnTo>
                  <a:pt x="4579044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CustomShape 17"/>
          <p:cNvSpPr/>
          <p:nvPr/>
        </p:nvSpPr>
        <p:spPr>
          <a:xfrm>
            <a:off x="241560" y="6577560"/>
            <a:ext cx="4903560" cy="2694240"/>
          </a:xfrm>
          <a:custGeom>
            <a:avLst/>
            <a:gdLst/>
            <a:ahLst/>
            <a:rect l="l" t="t" r="r" b="b"/>
            <a:pathLst>
              <a:path w="4903933" h="2694584">
                <a:moveTo>
                  <a:pt x="0" y="0"/>
                </a:moveTo>
                <a:lnTo>
                  <a:pt x="4903933" y="0"/>
                </a:lnTo>
                <a:lnTo>
                  <a:pt x="4903933" y="2694584"/>
                </a:lnTo>
                <a:lnTo>
                  <a:pt x="0" y="26945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18"/>
          <p:cNvSpPr/>
          <p:nvPr/>
        </p:nvSpPr>
        <p:spPr>
          <a:xfrm>
            <a:off x="5145480" y="5933880"/>
            <a:ext cx="2385360" cy="2460960"/>
          </a:xfrm>
          <a:custGeom>
            <a:avLst/>
            <a:gdLst/>
            <a:ahLst/>
            <a:rect l="l" t="t" r="r" b="b"/>
            <a:pathLst>
              <a:path w="2385694" h="2461260">
                <a:moveTo>
                  <a:pt x="0" y="0"/>
                </a:moveTo>
                <a:lnTo>
                  <a:pt x="2385694" y="0"/>
                </a:lnTo>
                <a:lnTo>
                  <a:pt x="2385694" y="2461260"/>
                </a:lnTo>
                <a:lnTo>
                  <a:pt x="0" y="24612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CustomShape 19"/>
          <p:cNvSpPr/>
          <p:nvPr/>
        </p:nvSpPr>
        <p:spPr>
          <a:xfrm>
            <a:off x="5145480" y="5933880"/>
            <a:ext cx="2385360" cy="2460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CustomShape 20"/>
          <p:cNvSpPr/>
          <p:nvPr/>
        </p:nvSpPr>
        <p:spPr>
          <a:xfrm>
            <a:off x="427320" y="844920"/>
            <a:ext cx="250020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21" strike="noStrike">
                <a:solidFill>
                  <a:srgbClr val="ff9300"/>
                </a:solidFill>
                <a:latin typeface="Arial"/>
              </a:rPr>
              <a:t>Free Tier Offer Types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296" name="CustomShape 21"/>
          <p:cNvSpPr/>
          <p:nvPr/>
        </p:nvSpPr>
        <p:spPr>
          <a:xfrm>
            <a:off x="63000" y="1460160"/>
            <a:ext cx="630756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ts val="1913"/>
              </a:lnSpc>
            </a:pPr>
            <a:r>
              <a:rPr b="0" lang="en-US" sz="1800" spc="-1" strike="noStrike">
                <a:latin typeface="Arial"/>
              </a:rPr>
              <a:t>The</a:t>
            </a:r>
            <a:r>
              <a:rPr b="0" lang="en-US" sz="1800" spc="60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Free</a:t>
            </a:r>
            <a:r>
              <a:rPr b="0" lang="en-US" sz="1800" spc="35" strike="noStrike">
                <a:latin typeface="Arial"/>
              </a:rPr>
              <a:t> </a:t>
            </a:r>
            <a:r>
              <a:rPr b="0" lang="en-US" sz="1800" spc="-66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ier</a:t>
            </a:r>
            <a:r>
              <a:rPr b="0" lang="en-US" sz="1800" spc="60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is</a:t>
            </a:r>
            <a:r>
              <a:rPr b="0" lang="en-US" sz="1800" spc="24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comprised</a:t>
            </a:r>
            <a:r>
              <a:rPr b="0" lang="en-US" sz="1800" spc="165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of</a:t>
            </a:r>
            <a:r>
              <a:rPr b="0" lang="en-US" sz="1800" spc="26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three</a:t>
            </a:r>
            <a:r>
              <a:rPr b="0" lang="en-US" sz="1800" spc="80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di</a:t>
            </a:r>
            <a:r>
              <a:rPr b="0" lang="en-US" sz="1800" spc="-29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ferent</a:t>
            </a:r>
            <a:r>
              <a:rPr b="0" lang="en-US" sz="1800" spc="128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types</a:t>
            </a:r>
            <a:r>
              <a:rPr b="0" lang="en-US" sz="1800" spc="83" strike="noStrike">
                <a:latin typeface="Arial"/>
              </a:rPr>
              <a:t> </a:t>
            </a:r>
            <a:r>
              <a:rPr b="0" lang="en-US" sz="1800" spc="12" strike="noStrike">
                <a:latin typeface="Arial"/>
              </a:rPr>
              <a:t>of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18" strike="noStrike">
                <a:latin typeface="Arial"/>
              </a:rPr>
              <a:t>o</a:t>
            </a:r>
            <a:r>
              <a:rPr b="0" lang="en-US" sz="1800" spc="-21" strike="noStrike">
                <a:latin typeface="Arial"/>
              </a:rPr>
              <a:t>f</a:t>
            </a:r>
            <a:r>
              <a:rPr b="0" lang="en-US" sz="1800" spc="12" strike="noStrike">
                <a:latin typeface="Arial"/>
              </a:rPr>
              <a:t>ferings;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7" name="CustomShape 22"/>
          <p:cNvSpPr/>
          <p:nvPr/>
        </p:nvSpPr>
        <p:spPr>
          <a:xfrm>
            <a:off x="120240" y="2010600"/>
            <a:ext cx="19584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ts val="1913"/>
              </a:lnSpc>
            </a:pPr>
            <a:r>
              <a:rPr b="0" lang="en-US" sz="1800" spc="18" strike="noStrike">
                <a:latin typeface="Arial"/>
              </a:rPr>
              <a:t>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8" name="CustomShape 23"/>
          <p:cNvSpPr/>
          <p:nvPr/>
        </p:nvSpPr>
        <p:spPr>
          <a:xfrm>
            <a:off x="451440" y="2010600"/>
            <a:ext cx="723960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ts val="1913"/>
              </a:lnSpc>
            </a:pPr>
            <a:r>
              <a:rPr b="0" lang="en-US" sz="1800" spc="12" strike="noStrike">
                <a:latin typeface="Arial"/>
              </a:rPr>
              <a:t>Services with a </a:t>
            </a:r>
            <a:r>
              <a:rPr b="1" lang="en-US" sz="1800" spc="12" strike="noStrike">
                <a:solidFill>
                  <a:srgbClr val="7030a0"/>
                </a:solidFill>
                <a:latin typeface="Arial"/>
              </a:rPr>
              <a:t>12-month free tier </a:t>
            </a:r>
            <a:r>
              <a:rPr b="0" lang="en-US" sz="1800" spc="12" strike="noStrike">
                <a:solidFill>
                  <a:srgbClr val="7030a0"/>
                </a:solidFill>
                <a:latin typeface="Arial"/>
              </a:rPr>
              <a:t>allow customers to use the product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069"/>
              </a:lnSpc>
              <a:spcBef>
                <a:spcPts val="60"/>
              </a:spcBef>
            </a:pPr>
            <a:r>
              <a:rPr b="0" lang="en-US" sz="1800" spc="12" strike="noStrike">
                <a:solidFill>
                  <a:srgbClr val="7030a0"/>
                </a:solidFill>
                <a:latin typeface="Arial"/>
              </a:rPr>
              <a:t>for free up to specified limits for one year from the date the account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069"/>
              </a:lnSpc>
              <a:spcBef>
                <a:spcPts val="159"/>
              </a:spcBef>
            </a:pPr>
            <a:r>
              <a:rPr b="0" lang="en-US" sz="1800" spc="15" strike="noStrike">
                <a:solidFill>
                  <a:srgbClr val="7030a0"/>
                </a:solidFill>
                <a:latin typeface="Arial"/>
              </a:rPr>
              <a:t>was created.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9" name="CustomShape 24"/>
          <p:cNvSpPr/>
          <p:nvPr/>
        </p:nvSpPr>
        <p:spPr>
          <a:xfrm>
            <a:off x="120240" y="3111840"/>
            <a:ext cx="19584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ts val="1913"/>
              </a:lnSpc>
            </a:pPr>
            <a:r>
              <a:rPr b="0" lang="en-US" sz="1800" spc="18" strike="noStrike">
                <a:latin typeface="Arial"/>
              </a:rPr>
              <a:t>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0" name="CustomShape 25"/>
          <p:cNvSpPr/>
          <p:nvPr/>
        </p:nvSpPr>
        <p:spPr>
          <a:xfrm>
            <a:off x="451440" y="3111840"/>
            <a:ext cx="707040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ts val="1913"/>
              </a:lnSpc>
            </a:pPr>
            <a:r>
              <a:rPr b="0" lang="en-US" sz="1800" spc="12" strike="noStrike">
                <a:latin typeface="Arial"/>
              </a:rPr>
              <a:t>Services with an </a:t>
            </a:r>
            <a:r>
              <a:rPr b="1" lang="en-US" sz="1800" spc="12" strike="noStrike">
                <a:solidFill>
                  <a:srgbClr val="7030a0"/>
                </a:solidFill>
                <a:latin typeface="Arial"/>
              </a:rPr>
              <a:t>always free </a:t>
            </a:r>
            <a:r>
              <a:rPr b="0" lang="en-US" sz="1800" spc="12" strike="noStrike">
                <a:solidFill>
                  <a:srgbClr val="7030a0"/>
                </a:solidFill>
                <a:latin typeface="Arial"/>
              </a:rPr>
              <a:t>offer allow customers to use the product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60"/>
              </a:spcBef>
            </a:pPr>
            <a:r>
              <a:rPr b="0" lang="en-US" sz="1800" spc="9" strike="noStrike">
                <a:solidFill>
                  <a:srgbClr val="7030a0"/>
                </a:solidFill>
                <a:latin typeface="Arial"/>
              </a:rPr>
              <a:t>for free up to specified  limits as long as they are an aws customer.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1" name="CustomShape 26"/>
          <p:cNvSpPr/>
          <p:nvPr/>
        </p:nvSpPr>
        <p:spPr>
          <a:xfrm>
            <a:off x="120240" y="3937680"/>
            <a:ext cx="19584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ts val="1913"/>
              </a:lnSpc>
            </a:pPr>
            <a:r>
              <a:rPr b="0" lang="en-US" sz="1800" spc="18" strike="noStrike">
                <a:latin typeface="Arial"/>
              </a:rPr>
              <a:t>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2" name="CustomShape 27"/>
          <p:cNvSpPr/>
          <p:nvPr/>
        </p:nvSpPr>
        <p:spPr>
          <a:xfrm>
            <a:off x="451440" y="3937680"/>
            <a:ext cx="725004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ts val="1913"/>
              </a:lnSpc>
            </a:pPr>
            <a:r>
              <a:rPr b="0" lang="en-US" sz="1800" spc="12" strike="noStrike">
                <a:latin typeface="Arial"/>
              </a:rPr>
              <a:t>Services with a </a:t>
            </a:r>
            <a:r>
              <a:rPr b="1" lang="en-US" sz="1800" spc="12" strike="noStrike">
                <a:solidFill>
                  <a:srgbClr val="7030a0"/>
                </a:solidFill>
                <a:latin typeface="Arial"/>
              </a:rPr>
              <a:t>short term trial </a:t>
            </a:r>
            <a:r>
              <a:rPr b="0" lang="en-US" sz="1800" spc="12" strike="noStrike">
                <a:solidFill>
                  <a:srgbClr val="7030a0"/>
                </a:solidFill>
                <a:latin typeface="Arial"/>
              </a:rPr>
              <a:t>are free to use for a specified  period 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3" name="CustomShape 28"/>
          <p:cNvSpPr/>
          <p:nvPr/>
        </p:nvSpPr>
        <p:spPr>
          <a:xfrm>
            <a:off x="451440" y="4212720"/>
            <a:ext cx="648072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ts val="1913"/>
              </a:lnSpc>
            </a:pPr>
            <a:r>
              <a:rPr b="0" lang="en-US" sz="1800" spc="12" strike="noStrike">
                <a:latin typeface="Arial"/>
              </a:rPr>
              <a:t>time or up to a one-time limit depending on the service selected.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4" name="CustomShape 29"/>
          <p:cNvSpPr/>
          <p:nvPr/>
        </p:nvSpPr>
        <p:spPr>
          <a:xfrm>
            <a:off x="7616160" y="4518000"/>
            <a:ext cx="15588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09" strike="noStrike">
                <a:solidFill>
                  <a:srgbClr val="ffffff"/>
                </a:solidFill>
                <a:latin typeface="Tahoma"/>
              </a:rPr>
              <a:t>31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05" name="CustomShape 30"/>
          <p:cNvSpPr/>
          <p:nvPr/>
        </p:nvSpPr>
        <p:spPr>
          <a:xfrm>
            <a:off x="427320" y="5874120"/>
            <a:ext cx="7545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Billing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306" name="CustomShape 31"/>
          <p:cNvSpPr/>
          <p:nvPr/>
        </p:nvSpPr>
        <p:spPr>
          <a:xfrm>
            <a:off x="1189800" y="5874120"/>
            <a:ext cx="7545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Policy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307" name="CustomShape 32"/>
          <p:cNvSpPr/>
          <p:nvPr/>
        </p:nvSpPr>
        <p:spPr>
          <a:xfrm>
            <a:off x="7591320" y="9547200"/>
            <a:ext cx="18072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32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08" name="CustomShape 33"/>
          <p:cNvSpPr/>
          <p:nvPr/>
        </p:nvSpPr>
        <p:spPr>
          <a:xfrm>
            <a:off x="241560" y="6577560"/>
            <a:ext cx="4903560" cy="26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noAutofit/>
          </a:bodyPr>
          <a:p>
            <a:pPr marL="72720" indent="-75240">
              <a:lnSpc>
                <a:spcPct val="100000"/>
              </a:lnSpc>
            </a:pPr>
            <a:r>
              <a:rPr b="0" lang="en-US" sz="1700" spc="12" strike="noStrike">
                <a:latin typeface="Arial"/>
              </a:rPr>
              <a:t>• </a:t>
            </a:r>
            <a:r>
              <a:rPr b="0" lang="en-US" sz="1700" spc="12" strike="noStrike">
                <a:solidFill>
                  <a:srgbClr val="37393c"/>
                </a:solidFill>
                <a:latin typeface="Arial"/>
              </a:rPr>
              <a:t>You are recommended to set </a:t>
            </a:r>
            <a:r>
              <a:rPr b="1" lang="en-US" sz="1700" spc="12" strike="noStrike">
                <a:solidFill>
                  <a:srgbClr val="37393c"/>
                </a:solidFill>
                <a:latin typeface="Arial"/>
              </a:rPr>
              <a:t>a billing alarm </a:t>
            </a:r>
            <a:r>
              <a:rPr b="0" lang="en-US" sz="1700" spc="12" strike="noStrike">
                <a:solidFill>
                  <a:srgbClr val="37393c"/>
                </a:solidFill>
                <a:latin typeface="Arial"/>
              </a:rPr>
              <a:t>to stay within the limits.</a:t>
            </a:r>
            <a:endParaRPr b="0" lang="en-US" sz="1700" spc="-1" strike="noStrike">
              <a:latin typeface="Arial"/>
            </a:endParaRPr>
          </a:p>
          <a:p>
            <a:pPr marL="72720" indent="-75240" algn="just">
              <a:lnSpc>
                <a:spcPct val="100000"/>
              </a:lnSpc>
              <a:spcBef>
                <a:spcPts val="2041"/>
              </a:spcBef>
            </a:pP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•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If  your  application  use  exceeds  the  free  tier limits, you simply pay standard, </a:t>
            </a:r>
            <a:r>
              <a:rPr b="1" lang="en-US" sz="1700" spc="-1" strike="noStrike">
                <a:solidFill>
                  <a:srgbClr val="37393c"/>
                </a:solidFill>
                <a:latin typeface="Arial"/>
              </a:rPr>
              <a:t>pay-as-you-go service rates.</a:t>
            </a:r>
            <a:endParaRPr b="0" lang="en-US" sz="1700" spc="-1" strike="noStrike">
              <a:latin typeface="Arial"/>
            </a:endParaRPr>
          </a:p>
          <a:p>
            <a:pPr marL="72720" indent="-75240">
              <a:lnSpc>
                <a:spcPct val="100000"/>
              </a:lnSpc>
              <a:spcBef>
                <a:spcPts val="2041"/>
              </a:spcBef>
            </a:pP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•</a:t>
            </a:r>
            <a:r>
              <a:rPr b="0" lang="en-US" sz="1700" spc="239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66" strike="noStrike">
                <a:solidFill>
                  <a:srgbClr val="37393c"/>
                </a:solidFill>
                <a:latin typeface="Arial"/>
              </a:rPr>
              <a:t>A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WS </a:t>
            </a:r>
            <a:r>
              <a:rPr b="0" lang="en-US" sz="1700" spc="199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Free </a:t>
            </a:r>
            <a:r>
              <a:rPr b="0" lang="en-US" sz="1700" spc="162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66" strike="noStrike">
                <a:solidFill>
                  <a:srgbClr val="37393c"/>
                </a:solidFill>
                <a:latin typeface="Arial"/>
              </a:rPr>
              <a:t>T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ier </a:t>
            </a:r>
            <a:r>
              <a:rPr b="0" lang="en-US" sz="1700" spc="199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is </a:t>
            </a:r>
            <a:r>
              <a:rPr b="0" lang="en-US" sz="1700" spc="199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applied </a:t>
            </a:r>
            <a:r>
              <a:rPr b="0" lang="en-US" sz="1700" spc="199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to </a:t>
            </a:r>
            <a:r>
              <a:rPr b="0" lang="en-US" sz="1700" spc="199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your </a:t>
            </a:r>
            <a:r>
              <a:rPr b="0" lang="en-US" sz="1700" spc="211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1" lang="en-US" sz="1700" spc="-1" strike="noStrike">
                <a:solidFill>
                  <a:srgbClr val="37393c"/>
                </a:solidFill>
                <a:latin typeface="Arial"/>
              </a:rPr>
              <a:t>monthly usage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.</a:t>
            </a:r>
            <a:r>
              <a:rPr b="0" lang="en-US" sz="1700" spc="26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It</a:t>
            </a:r>
            <a:r>
              <a:rPr b="0" lang="en-US" sz="1700" spc="26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will</a:t>
            </a:r>
            <a:r>
              <a:rPr b="0" lang="en-US" sz="1700" spc="26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expire</a:t>
            </a:r>
            <a:r>
              <a:rPr b="0" lang="en-US" sz="1700" spc="26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on</a:t>
            </a:r>
            <a:r>
              <a:rPr b="0" lang="en-US" sz="1700" spc="26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the</a:t>
            </a:r>
            <a:r>
              <a:rPr b="0" lang="en-US" sz="1700" spc="26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1st</a:t>
            </a:r>
            <a:r>
              <a:rPr b="0" lang="en-US" sz="1700" spc="26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day</a:t>
            </a:r>
            <a:r>
              <a:rPr b="0" lang="en-US" sz="1700" spc="26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of</a:t>
            </a:r>
            <a:r>
              <a:rPr b="0" lang="en-US" sz="1700" spc="26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each</a:t>
            </a:r>
            <a:r>
              <a:rPr b="0" lang="en-US" sz="1700" spc="26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37393c"/>
                </a:solidFill>
                <a:latin typeface="Arial"/>
              </a:rPr>
              <a:t>month and does not accumulate.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09" name="CustomShape 34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3050" spc="-9" strike="noStrike">
                <a:solidFill>
                  <a:srgbClr val="731b47"/>
                </a:solidFill>
                <a:latin typeface="Cambria"/>
              </a:rPr>
              <a:t>AWS  Free Tier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310" name="CustomShape 35"/>
          <p:cNvSpPr/>
          <p:nvPr/>
        </p:nvSpPr>
        <p:spPr>
          <a:xfrm>
            <a:off x="367200" y="5815440"/>
            <a:ext cx="457884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36"/>
          <p:cNvSpPr/>
          <p:nvPr/>
        </p:nvSpPr>
        <p:spPr>
          <a:xfrm>
            <a:off x="4946040" y="5815440"/>
            <a:ext cx="11725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37"/>
          <p:cNvSpPr/>
          <p:nvPr/>
        </p:nvSpPr>
        <p:spPr>
          <a:xfrm>
            <a:off x="367200" y="6037920"/>
            <a:ext cx="457884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CustomShape 38"/>
          <p:cNvSpPr/>
          <p:nvPr/>
        </p:nvSpPr>
        <p:spPr>
          <a:xfrm>
            <a:off x="4946040" y="6037920"/>
            <a:ext cx="117252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39"/>
          <p:cNvSpPr/>
          <p:nvPr/>
        </p:nvSpPr>
        <p:spPr>
          <a:xfrm>
            <a:off x="367200" y="4762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3050" spc="-9" strike="noStrike">
                <a:solidFill>
                  <a:srgbClr val="731b47"/>
                </a:solidFill>
                <a:latin typeface="Cambria"/>
              </a:rPr>
              <a:t>AWS  Free Tier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315" name="CustomShape 40"/>
          <p:cNvSpPr/>
          <p:nvPr/>
        </p:nvSpPr>
        <p:spPr>
          <a:xfrm>
            <a:off x="367200" y="786240"/>
            <a:ext cx="457884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CustomShape 41"/>
          <p:cNvSpPr/>
          <p:nvPr/>
        </p:nvSpPr>
        <p:spPr>
          <a:xfrm>
            <a:off x="4946040" y="786240"/>
            <a:ext cx="11725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CustomShape 42"/>
          <p:cNvSpPr/>
          <p:nvPr/>
        </p:nvSpPr>
        <p:spPr>
          <a:xfrm>
            <a:off x="367200" y="1008720"/>
            <a:ext cx="457884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CustomShape 43"/>
          <p:cNvSpPr/>
          <p:nvPr/>
        </p:nvSpPr>
        <p:spPr>
          <a:xfrm>
            <a:off x="4946040" y="1008720"/>
            <a:ext cx="117252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CustomShape 1"/>
          <p:cNvSpPr/>
          <p:nvPr/>
        </p:nvSpPr>
        <p:spPr>
          <a:xfrm>
            <a:off x="81360" y="6123240"/>
            <a:ext cx="540648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160" bIns="0">
            <a:noAutofit/>
          </a:bodyPr>
          <a:p>
            <a:pPr marL="2711160">
              <a:lnSpc>
                <a:spcPct val="95000"/>
              </a:lnSpc>
            </a:pPr>
            <a:r>
              <a:rPr b="1" lang="en-US" sz="1550" spc="12" strike="noStrike">
                <a:solidFill>
                  <a:srgbClr val="393e50"/>
                </a:solidFill>
                <a:latin typeface="Arial"/>
              </a:rPr>
              <a:t>https://aws.amazon.com/free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320" name="CustomShape 2"/>
          <p:cNvSpPr/>
          <p:nvPr/>
        </p:nvSpPr>
        <p:spPr>
          <a:xfrm>
            <a:off x="81360" y="6925320"/>
            <a:ext cx="7690680" cy="24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7" strike="noStrike">
                <a:solidFill>
                  <a:srgbClr val="ffffff"/>
                </a:solidFill>
                <a:latin typeface="Tahoma"/>
              </a:rPr>
              <a:t>34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1" name="CustomShape 3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CustomShape 4"/>
          <p:cNvSpPr/>
          <p:nvPr/>
        </p:nvSpPr>
        <p:spPr>
          <a:xfrm>
            <a:off x="0" y="1912680"/>
            <a:ext cx="687960" cy="1203480"/>
          </a:xfrm>
          <a:custGeom>
            <a:avLst/>
            <a:gdLst/>
            <a:ahLst/>
            <a:rect l="l" t="t" r="r" b="b"/>
            <a:pathLst>
              <a:path w="688245" h="1203855">
                <a:moveTo>
                  <a:pt x="688245" y="601927"/>
                </a:moveTo>
                <a:lnTo>
                  <a:pt x="63" y="55"/>
                </a:lnTo>
                <a:lnTo>
                  <a:pt x="63" y="1203799"/>
                </a:lnTo>
                <a:lnTo>
                  <a:pt x="688245" y="601927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CustomShape 5"/>
          <p:cNvSpPr/>
          <p:nvPr/>
        </p:nvSpPr>
        <p:spPr>
          <a:xfrm>
            <a:off x="0" y="1915560"/>
            <a:ext cx="517680" cy="1207440"/>
          </a:xfrm>
          <a:custGeom>
            <a:avLst/>
            <a:gdLst/>
            <a:ahLst/>
            <a:rect l="l" t="t" r="r" b="b"/>
            <a:pathLst>
              <a:path w="518160" h="1207680">
                <a:moveTo>
                  <a:pt x="0" y="0"/>
                </a:moveTo>
                <a:lnTo>
                  <a:pt x="518160" y="0"/>
                </a:lnTo>
                <a:lnTo>
                  <a:pt x="518160" y="1207680"/>
                </a:lnTo>
                <a:lnTo>
                  <a:pt x="0" y="12076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6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CustomShape 7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CustomShape 8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CustomShape 9"/>
          <p:cNvSpPr/>
          <p:nvPr/>
        </p:nvSpPr>
        <p:spPr>
          <a:xfrm>
            <a:off x="7358760" y="6685200"/>
            <a:ext cx="388080" cy="240120"/>
          </a:xfrm>
          <a:custGeom>
            <a:avLst/>
            <a:gdLst/>
            <a:ahLst/>
            <a:rect l="l" t="t" r="r" b="b"/>
            <a:pathLst>
              <a:path w="388365" h="240334">
                <a:moveTo>
                  <a:pt x="0" y="0"/>
                </a:moveTo>
                <a:lnTo>
                  <a:pt x="388365" y="0"/>
                </a:lnTo>
                <a:lnTo>
                  <a:pt x="388365" y="240334"/>
                </a:lnTo>
                <a:lnTo>
                  <a:pt x="0" y="24033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CustomShape 10"/>
          <p:cNvSpPr/>
          <p:nvPr/>
        </p:nvSpPr>
        <p:spPr>
          <a:xfrm>
            <a:off x="81360" y="6925320"/>
            <a:ext cx="7690680" cy="2440440"/>
          </a:xfrm>
          <a:custGeom>
            <a:avLst/>
            <a:gdLst/>
            <a:ahLst/>
            <a:rect l="l" t="t" r="r" b="b"/>
            <a:pathLst>
              <a:path w="7691145" h="2440743">
                <a:moveTo>
                  <a:pt x="7691145" y="0"/>
                </a:moveTo>
                <a:lnTo>
                  <a:pt x="7691145" y="2440743"/>
                </a:lnTo>
                <a:lnTo>
                  <a:pt x="0" y="2440743"/>
                </a:lnTo>
                <a:lnTo>
                  <a:pt x="0" y="0"/>
                </a:lnTo>
                <a:lnTo>
                  <a:pt x="7691145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CustomShape 11"/>
          <p:cNvSpPr/>
          <p:nvPr/>
        </p:nvSpPr>
        <p:spPr>
          <a:xfrm>
            <a:off x="81360" y="6946920"/>
            <a:ext cx="7690680" cy="2418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CustomShape 12"/>
          <p:cNvSpPr/>
          <p:nvPr/>
        </p:nvSpPr>
        <p:spPr>
          <a:xfrm>
            <a:off x="596880" y="8843760"/>
            <a:ext cx="1719000" cy="313560"/>
          </a:xfrm>
          <a:custGeom>
            <a:avLst/>
            <a:gdLst/>
            <a:ahLst/>
            <a:rect l="l" t="t" r="r" b="b"/>
            <a:pathLst>
              <a:path w="1719349" h="313932">
                <a:moveTo>
                  <a:pt x="0" y="52323"/>
                </a:moveTo>
                <a:lnTo>
                  <a:pt x="1979" y="38018"/>
                </a:lnTo>
                <a:lnTo>
                  <a:pt x="7554" y="25225"/>
                </a:lnTo>
                <a:lnTo>
                  <a:pt x="16180" y="14488"/>
                </a:lnTo>
                <a:lnTo>
                  <a:pt x="27313" y="6352"/>
                </a:lnTo>
                <a:lnTo>
                  <a:pt x="40407" y="1362"/>
                </a:lnTo>
                <a:lnTo>
                  <a:pt x="52323" y="0"/>
                </a:lnTo>
                <a:lnTo>
                  <a:pt x="1667026" y="0"/>
                </a:lnTo>
                <a:lnTo>
                  <a:pt x="1702569" y="13924"/>
                </a:lnTo>
                <a:lnTo>
                  <a:pt x="1719310" y="50304"/>
                </a:lnTo>
                <a:lnTo>
                  <a:pt x="1719349" y="52323"/>
                </a:lnTo>
                <a:lnTo>
                  <a:pt x="1719349" y="261609"/>
                </a:lnTo>
                <a:lnTo>
                  <a:pt x="1703168" y="299444"/>
                </a:lnTo>
                <a:lnTo>
                  <a:pt x="1667026" y="313932"/>
                </a:lnTo>
                <a:lnTo>
                  <a:pt x="52323" y="313932"/>
                </a:lnTo>
                <a:lnTo>
                  <a:pt x="14488" y="297752"/>
                </a:lnTo>
                <a:lnTo>
                  <a:pt x="0" y="261609"/>
                </a:lnTo>
                <a:lnTo>
                  <a:pt x="0" y="52323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CustomShape 13"/>
          <p:cNvSpPr/>
          <p:nvPr/>
        </p:nvSpPr>
        <p:spPr>
          <a:xfrm>
            <a:off x="596880" y="8843760"/>
            <a:ext cx="1719000" cy="313560"/>
          </a:xfrm>
          <a:custGeom>
            <a:avLst/>
            <a:gdLst/>
            <a:ahLst/>
            <a:rect l="l" t="t" r="r" b="b"/>
            <a:pathLst>
              <a:path w="1719349" h="313932">
                <a:moveTo>
                  <a:pt x="0" y="52323"/>
                </a:moveTo>
                <a:lnTo>
                  <a:pt x="1979" y="38018"/>
                </a:lnTo>
                <a:lnTo>
                  <a:pt x="7554" y="25225"/>
                </a:lnTo>
                <a:lnTo>
                  <a:pt x="16180" y="14488"/>
                </a:lnTo>
                <a:lnTo>
                  <a:pt x="27313" y="6352"/>
                </a:lnTo>
                <a:lnTo>
                  <a:pt x="40407" y="1362"/>
                </a:lnTo>
                <a:lnTo>
                  <a:pt x="52323" y="0"/>
                </a:lnTo>
                <a:lnTo>
                  <a:pt x="1667026" y="0"/>
                </a:lnTo>
                <a:lnTo>
                  <a:pt x="1702569" y="13924"/>
                </a:lnTo>
                <a:lnTo>
                  <a:pt x="1719310" y="50304"/>
                </a:lnTo>
                <a:lnTo>
                  <a:pt x="1719349" y="52323"/>
                </a:lnTo>
                <a:lnTo>
                  <a:pt x="1719349" y="261609"/>
                </a:lnTo>
                <a:lnTo>
                  <a:pt x="1703168" y="299444"/>
                </a:lnTo>
                <a:lnTo>
                  <a:pt x="1667026" y="313932"/>
                </a:lnTo>
                <a:lnTo>
                  <a:pt x="52323" y="313932"/>
                </a:lnTo>
                <a:lnTo>
                  <a:pt x="14488" y="297752"/>
                </a:lnTo>
                <a:lnTo>
                  <a:pt x="0" y="261609"/>
                </a:lnTo>
                <a:lnTo>
                  <a:pt x="0" y="52323"/>
                </a:lnTo>
                <a:close/>
              </a:path>
            </a:pathLst>
          </a:custGeom>
          <a:noFill/>
          <a:ln w="29520">
            <a:solidFill>
              <a:srgbClr val="ff9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14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15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CustomShape 16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CustomShape 17"/>
          <p:cNvSpPr/>
          <p:nvPr/>
        </p:nvSpPr>
        <p:spPr>
          <a:xfrm>
            <a:off x="2854440" y="6130440"/>
            <a:ext cx="2703240" cy="313560"/>
          </a:xfrm>
          <a:custGeom>
            <a:avLst/>
            <a:gdLst/>
            <a:ahLst/>
            <a:rect l="l" t="t" r="r" b="b"/>
            <a:pathLst>
              <a:path w="2703612" h="313932">
                <a:moveTo>
                  <a:pt x="0" y="0"/>
                </a:moveTo>
                <a:lnTo>
                  <a:pt x="2703612" y="0"/>
                </a:lnTo>
                <a:lnTo>
                  <a:pt x="2703612" y="313932"/>
                </a:lnTo>
                <a:lnTo>
                  <a:pt x="0" y="3139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CustomShape 18"/>
          <p:cNvSpPr/>
          <p:nvPr/>
        </p:nvSpPr>
        <p:spPr>
          <a:xfrm>
            <a:off x="2854440" y="6173280"/>
            <a:ext cx="2593800" cy="223200"/>
          </a:xfrm>
          <a:custGeom>
            <a:avLst/>
            <a:gdLst/>
            <a:ahLst/>
            <a:rect l="l" t="t" r="r" b="b"/>
            <a:pathLst>
              <a:path w="2594211" h="223437">
                <a:moveTo>
                  <a:pt x="0" y="0"/>
                </a:moveTo>
                <a:lnTo>
                  <a:pt x="2594211" y="0"/>
                </a:lnTo>
                <a:lnTo>
                  <a:pt x="2594211" y="223437"/>
                </a:lnTo>
                <a:lnTo>
                  <a:pt x="0" y="22343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CustomShape 19"/>
          <p:cNvSpPr/>
          <p:nvPr/>
        </p:nvSpPr>
        <p:spPr>
          <a:xfrm>
            <a:off x="5448600" y="6173280"/>
            <a:ext cx="360" cy="223200"/>
          </a:xfrm>
          <a:custGeom>
            <a:avLst/>
            <a:gdLst/>
            <a:ahLst/>
            <a:rect l="l" t="t" r="r" b="b"/>
            <a:pathLst>
              <a:path w="0" h="223437">
                <a:moveTo>
                  <a:pt x="0" y="0"/>
                </a:moveTo>
                <a:lnTo>
                  <a:pt x="0" y="22343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20"/>
          <p:cNvSpPr/>
          <p:nvPr/>
        </p:nvSpPr>
        <p:spPr>
          <a:xfrm>
            <a:off x="2854440" y="6370560"/>
            <a:ext cx="2593800" cy="360"/>
          </a:xfrm>
          <a:custGeom>
            <a:avLst/>
            <a:gdLst/>
            <a:ahLst/>
            <a:rect l="l" t="t" r="r" b="b"/>
            <a:pathLst>
              <a:path w="2594211" h="0">
                <a:moveTo>
                  <a:pt x="0" y="0"/>
                </a:moveTo>
                <a:lnTo>
                  <a:pt x="2594211" y="0"/>
                </a:lnTo>
              </a:path>
            </a:pathLst>
          </a:custGeom>
          <a:noFill/>
          <a:ln w="18720">
            <a:solidFill>
              <a:srgbClr val="39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9" name="CustomShape 21"/>
          <p:cNvSpPr/>
          <p:nvPr/>
        </p:nvSpPr>
        <p:spPr>
          <a:xfrm>
            <a:off x="81360" y="6123240"/>
            <a:ext cx="2772720" cy="318600"/>
          </a:xfrm>
          <a:custGeom>
            <a:avLst/>
            <a:gdLst/>
            <a:ahLst/>
            <a:rect l="l" t="t" r="r" b="b"/>
            <a:pathLst>
              <a:path w="2773067" h="319061">
                <a:moveTo>
                  <a:pt x="0" y="0"/>
                </a:moveTo>
                <a:lnTo>
                  <a:pt x="2773067" y="0"/>
                </a:lnTo>
                <a:lnTo>
                  <a:pt x="2773067" y="319061"/>
                </a:lnTo>
                <a:lnTo>
                  <a:pt x="0" y="31906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22"/>
          <p:cNvSpPr/>
          <p:nvPr/>
        </p:nvSpPr>
        <p:spPr>
          <a:xfrm>
            <a:off x="81360" y="6442200"/>
            <a:ext cx="3895560" cy="339840"/>
          </a:xfrm>
          <a:custGeom>
            <a:avLst/>
            <a:gdLst/>
            <a:ahLst/>
            <a:rect l="l" t="t" r="r" b="b"/>
            <a:pathLst>
              <a:path w="3895810" h="340093">
                <a:moveTo>
                  <a:pt x="0" y="0"/>
                </a:moveTo>
                <a:lnTo>
                  <a:pt x="3895810" y="0"/>
                </a:lnTo>
                <a:lnTo>
                  <a:pt x="3895810" y="340093"/>
                </a:lnTo>
                <a:lnTo>
                  <a:pt x="0" y="34009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CustomShape 23"/>
          <p:cNvSpPr/>
          <p:nvPr/>
        </p:nvSpPr>
        <p:spPr>
          <a:xfrm>
            <a:off x="910440" y="2036160"/>
            <a:ext cx="407808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240" bIns="0">
            <a:noAutofit/>
          </a:bodyPr>
          <a:p>
            <a:pPr marL="12600">
              <a:lnSpc>
                <a:spcPts val="3889"/>
              </a:lnSpc>
            </a:pPr>
            <a:r>
              <a:rPr b="1" lang="en-US" sz="4100" spc="49" strike="noStrike">
                <a:solidFill>
                  <a:srgbClr val="731b47"/>
                </a:solidFill>
                <a:latin typeface="Cambria"/>
              </a:rPr>
              <a:t> </a:t>
            </a:r>
            <a:r>
              <a:rPr b="1" lang="en-US" sz="4100" spc="49" strike="noStrike">
                <a:solidFill>
                  <a:srgbClr val="731b47"/>
                </a:solidFill>
                <a:latin typeface="Cambria"/>
              </a:rPr>
              <a:t>Creating  AWS </a:t>
            </a:r>
            <a:r>
              <a:rPr b="1" lang="en-US" sz="4100" spc="-1" strike="noStrike">
                <a:solidFill>
                  <a:srgbClr val="731b47"/>
                </a:solidFill>
                <a:latin typeface="Cambria"/>
              </a:rPr>
              <a:t>	</a:t>
            </a:r>
            <a:r>
              <a:rPr b="1" lang="en-US" sz="4100" spc="49" strike="noStrike">
                <a:solidFill>
                  <a:srgbClr val="731b47"/>
                </a:solidFill>
                <a:latin typeface="Cambria"/>
              </a:rPr>
              <a:t> Free Tier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342" name="CustomShape 24"/>
          <p:cNvSpPr/>
          <p:nvPr/>
        </p:nvSpPr>
        <p:spPr>
          <a:xfrm>
            <a:off x="128880" y="2320920"/>
            <a:ext cx="31860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noAutofit/>
          </a:bodyPr>
          <a:p>
            <a:pPr marL="12600">
              <a:lnSpc>
                <a:spcPts val="3260"/>
              </a:lnSpc>
            </a:pPr>
            <a:r>
              <a:rPr b="1" lang="en-US" sz="3050" spc="-1" strike="noStrike">
                <a:solidFill>
                  <a:srgbClr val="ffffff"/>
                </a:solidFill>
                <a:latin typeface="Tahoma"/>
              </a:rPr>
              <a:t>4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1343" name="CustomShape 25"/>
          <p:cNvSpPr/>
          <p:nvPr/>
        </p:nvSpPr>
        <p:spPr>
          <a:xfrm>
            <a:off x="262800" y="5556600"/>
            <a:ext cx="58255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2710"/>
              </a:lnSpc>
            </a:pPr>
            <a:r>
              <a:rPr b="1" lang="en-US" sz="2550" spc="12" strike="noStrike">
                <a:solidFill>
                  <a:srgbClr val="731b47"/>
                </a:solidFill>
                <a:latin typeface="Cambria"/>
              </a:rPr>
              <a:t>Creating  AWS  Free  Tier </a:t>
            </a:r>
            <a:r>
              <a:rPr b="1" lang="en-US" sz="2550" spc="-1" strike="noStrike">
                <a:solidFill>
                  <a:srgbClr val="731b47"/>
                </a:solidFill>
                <a:latin typeface="Cambria"/>
              </a:rPr>
              <a:t>	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344" name="CustomShape 26"/>
          <p:cNvSpPr/>
          <p:nvPr/>
        </p:nvSpPr>
        <p:spPr>
          <a:xfrm>
            <a:off x="7589160" y="9547200"/>
            <a:ext cx="18252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34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5" name="CustomShape 27"/>
          <p:cNvSpPr/>
          <p:nvPr/>
        </p:nvSpPr>
        <p:spPr>
          <a:xfrm>
            <a:off x="81360" y="6123240"/>
            <a:ext cx="547632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noAutofit/>
          </a:bodyPr>
          <a:p>
            <a:pPr marL="105120">
              <a:lnSpc>
                <a:spcPct val="95000"/>
              </a:lnSpc>
            </a:pPr>
            <a:r>
              <a:rPr b="0" lang="en-US" sz="1700" spc="-1" strike="noStrike">
                <a:latin typeface="Arial"/>
              </a:rPr>
              <a:t>•  </a:t>
            </a:r>
            <a:r>
              <a:rPr b="0" lang="en-US" sz="1700" spc="26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First, Enter the browser: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46" name="CustomShape 28"/>
          <p:cNvSpPr/>
          <p:nvPr/>
        </p:nvSpPr>
        <p:spPr>
          <a:xfrm>
            <a:off x="81360" y="6443280"/>
            <a:ext cx="389556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00" bIns="0">
            <a:noAutofit/>
          </a:bodyPr>
          <a:p>
            <a:pPr marL="105120">
              <a:lnSpc>
                <a:spcPct val="101000"/>
              </a:lnSpc>
            </a:pPr>
            <a:r>
              <a:rPr b="0" lang="en-US" sz="1700" spc="-1" strike="noStrike">
                <a:latin typeface="Arial"/>
              </a:rPr>
              <a:t>•  </a:t>
            </a:r>
            <a:r>
              <a:rPr b="0" lang="en-US" sz="1700" spc="86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Then click,</a:t>
            </a:r>
            <a:r>
              <a:rPr b="0" lang="en-US" sz="1700" spc="1" strike="noStrike">
                <a:latin typeface="Arial"/>
              </a:rPr>
              <a:t> </a:t>
            </a:r>
            <a:r>
              <a:rPr b="0" lang="en-US" sz="1700" spc="-1" strike="noStrike">
                <a:latin typeface="Verdana"/>
              </a:rPr>
              <a:t>"</a:t>
            </a:r>
            <a:r>
              <a:rPr b="1" lang="en-US" sz="1700" spc="-1" strike="noStrike">
                <a:latin typeface="Arial"/>
              </a:rPr>
              <a:t>Create Free</a:t>
            </a:r>
            <a:r>
              <a:rPr b="1" lang="en-US" sz="1700" spc="-66" strike="noStrike">
                <a:latin typeface="Arial"/>
              </a:rPr>
              <a:t> </a:t>
            </a:r>
            <a:r>
              <a:rPr b="1" lang="en-US" sz="1700" spc="-1" strike="noStrike">
                <a:latin typeface="Arial"/>
              </a:rPr>
              <a:t>Accoun</a:t>
            </a:r>
            <a:r>
              <a:rPr b="1" lang="en-US" sz="1700" spc="1" strike="noStrike">
                <a:latin typeface="Arial"/>
              </a:rPr>
              <a:t>t</a:t>
            </a:r>
            <a:r>
              <a:rPr b="0" lang="en-US" sz="1700" spc="-1" strike="noStrike">
                <a:latin typeface="Verdana"/>
              </a:rPr>
              <a:t>"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47" name="CustomShape 29"/>
          <p:cNvSpPr/>
          <p:nvPr/>
        </p:nvSpPr>
        <p:spPr>
          <a:xfrm>
            <a:off x="3976920" y="6443280"/>
            <a:ext cx="158040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CustomShape 2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CustomShape 3"/>
          <p:cNvSpPr/>
          <p:nvPr/>
        </p:nvSpPr>
        <p:spPr>
          <a:xfrm>
            <a:off x="4481640" y="1081080"/>
            <a:ext cx="2900520" cy="3287160"/>
          </a:xfrm>
          <a:custGeom>
            <a:avLst/>
            <a:gdLst/>
            <a:ahLst/>
            <a:rect l="l" t="t" r="r" b="b"/>
            <a:pathLst>
              <a:path w="2900805" h="3287577">
                <a:moveTo>
                  <a:pt x="0" y="0"/>
                </a:moveTo>
                <a:lnTo>
                  <a:pt x="2900805" y="0"/>
                </a:lnTo>
                <a:lnTo>
                  <a:pt x="2900805" y="3287577"/>
                </a:lnTo>
                <a:lnTo>
                  <a:pt x="0" y="328757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CustomShape 4"/>
          <p:cNvSpPr/>
          <p:nvPr/>
        </p:nvSpPr>
        <p:spPr>
          <a:xfrm>
            <a:off x="4481640" y="1081080"/>
            <a:ext cx="2900520" cy="3287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5"/>
          <p:cNvSpPr/>
          <p:nvPr/>
        </p:nvSpPr>
        <p:spPr>
          <a:xfrm>
            <a:off x="4477680" y="1077120"/>
            <a:ext cx="2908440" cy="3295440"/>
          </a:xfrm>
          <a:custGeom>
            <a:avLst/>
            <a:gdLst/>
            <a:ahLst/>
            <a:rect l="l" t="t" r="r" b="b"/>
            <a:pathLst>
              <a:path w="2908901" h="3295673">
                <a:moveTo>
                  <a:pt x="0" y="0"/>
                </a:moveTo>
                <a:lnTo>
                  <a:pt x="2908901" y="0"/>
                </a:lnTo>
                <a:lnTo>
                  <a:pt x="2908901" y="3295673"/>
                </a:lnTo>
                <a:lnTo>
                  <a:pt x="0" y="3295673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9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6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7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CustomShape 8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CustomShape 9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stomShape 10"/>
          <p:cNvSpPr/>
          <p:nvPr/>
        </p:nvSpPr>
        <p:spPr>
          <a:xfrm>
            <a:off x="209520" y="1436400"/>
            <a:ext cx="3815640" cy="1647720"/>
          </a:xfrm>
          <a:custGeom>
            <a:avLst/>
            <a:gdLst/>
            <a:ahLst/>
            <a:rect l="l" t="t" r="r" b="b"/>
            <a:pathLst>
              <a:path w="3816029" h="1648143">
                <a:moveTo>
                  <a:pt x="0" y="0"/>
                </a:moveTo>
                <a:lnTo>
                  <a:pt x="3816029" y="0"/>
                </a:lnTo>
                <a:lnTo>
                  <a:pt x="3816029" y="1648143"/>
                </a:lnTo>
                <a:lnTo>
                  <a:pt x="0" y="16481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CustomShape 11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12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13"/>
          <p:cNvSpPr/>
          <p:nvPr/>
        </p:nvSpPr>
        <p:spPr>
          <a:xfrm>
            <a:off x="7383960" y="71143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CustomShape 14"/>
          <p:cNvSpPr/>
          <p:nvPr/>
        </p:nvSpPr>
        <p:spPr>
          <a:xfrm>
            <a:off x="4025520" y="5822640"/>
            <a:ext cx="3358080" cy="3797640"/>
          </a:xfrm>
          <a:custGeom>
            <a:avLst/>
            <a:gdLst/>
            <a:ahLst/>
            <a:rect l="l" t="t" r="r" b="b"/>
            <a:pathLst>
              <a:path w="3358417" h="3798039">
                <a:moveTo>
                  <a:pt x="0" y="0"/>
                </a:moveTo>
                <a:lnTo>
                  <a:pt x="3358417" y="0"/>
                </a:lnTo>
                <a:lnTo>
                  <a:pt x="3358417" y="3798039"/>
                </a:lnTo>
                <a:lnTo>
                  <a:pt x="0" y="379803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15"/>
          <p:cNvSpPr/>
          <p:nvPr/>
        </p:nvSpPr>
        <p:spPr>
          <a:xfrm>
            <a:off x="4025520" y="5589720"/>
            <a:ext cx="3358080" cy="40305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16"/>
          <p:cNvSpPr/>
          <p:nvPr/>
        </p:nvSpPr>
        <p:spPr>
          <a:xfrm>
            <a:off x="4025520" y="5420160"/>
            <a:ext cx="3358080" cy="402120"/>
          </a:xfrm>
          <a:custGeom>
            <a:avLst/>
            <a:gdLst/>
            <a:ahLst/>
            <a:rect l="l" t="t" r="r" b="b"/>
            <a:pathLst>
              <a:path w="3358417" h="402587">
                <a:moveTo>
                  <a:pt x="0" y="0"/>
                </a:moveTo>
                <a:lnTo>
                  <a:pt x="3358417" y="0"/>
                </a:lnTo>
                <a:lnTo>
                  <a:pt x="3358417" y="402587"/>
                </a:lnTo>
                <a:lnTo>
                  <a:pt x="0" y="4025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CustomShape 17"/>
          <p:cNvSpPr/>
          <p:nvPr/>
        </p:nvSpPr>
        <p:spPr>
          <a:xfrm>
            <a:off x="4025520" y="5420160"/>
            <a:ext cx="3358080" cy="4021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18"/>
          <p:cNvSpPr/>
          <p:nvPr/>
        </p:nvSpPr>
        <p:spPr>
          <a:xfrm>
            <a:off x="4924800" y="7643880"/>
            <a:ext cx="742320" cy="117360"/>
          </a:xfrm>
          <a:custGeom>
            <a:avLst/>
            <a:gdLst/>
            <a:ahLst/>
            <a:rect l="l" t="t" r="r" b="b"/>
            <a:pathLst>
              <a:path w="742770" h="117724">
                <a:moveTo>
                  <a:pt x="742770" y="0"/>
                </a:moveTo>
                <a:lnTo>
                  <a:pt x="742770" y="117724"/>
                </a:lnTo>
                <a:lnTo>
                  <a:pt x="0" y="117724"/>
                </a:lnTo>
                <a:lnTo>
                  <a:pt x="0" y="0"/>
                </a:lnTo>
                <a:lnTo>
                  <a:pt x="7427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CustomShape 19"/>
          <p:cNvSpPr/>
          <p:nvPr/>
        </p:nvSpPr>
        <p:spPr>
          <a:xfrm>
            <a:off x="4924800" y="8007840"/>
            <a:ext cx="742320" cy="117360"/>
          </a:xfrm>
          <a:custGeom>
            <a:avLst/>
            <a:gdLst/>
            <a:ahLst/>
            <a:rect l="l" t="t" r="r" b="b"/>
            <a:pathLst>
              <a:path w="742770" h="117724">
                <a:moveTo>
                  <a:pt x="742770" y="0"/>
                </a:moveTo>
                <a:lnTo>
                  <a:pt x="742770" y="117724"/>
                </a:lnTo>
                <a:lnTo>
                  <a:pt x="0" y="117724"/>
                </a:lnTo>
                <a:lnTo>
                  <a:pt x="0" y="0"/>
                </a:lnTo>
                <a:lnTo>
                  <a:pt x="7427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CustomShape 20"/>
          <p:cNvSpPr/>
          <p:nvPr/>
        </p:nvSpPr>
        <p:spPr>
          <a:xfrm>
            <a:off x="4924800" y="7465680"/>
            <a:ext cx="742320" cy="117360"/>
          </a:xfrm>
          <a:custGeom>
            <a:avLst/>
            <a:gdLst/>
            <a:ahLst/>
            <a:rect l="l" t="t" r="r" b="b"/>
            <a:pathLst>
              <a:path w="742769" h="117724">
                <a:moveTo>
                  <a:pt x="742769" y="0"/>
                </a:moveTo>
                <a:lnTo>
                  <a:pt x="742769" y="117724"/>
                </a:lnTo>
                <a:lnTo>
                  <a:pt x="0" y="117724"/>
                </a:lnTo>
                <a:lnTo>
                  <a:pt x="0" y="0"/>
                </a:lnTo>
                <a:lnTo>
                  <a:pt x="742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CustomShape 21"/>
          <p:cNvSpPr/>
          <p:nvPr/>
        </p:nvSpPr>
        <p:spPr>
          <a:xfrm>
            <a:off x="4915440" y="8373600"/>
            <a:ext cx="742320" cy="117360"/>
          </a:xfrm>
          <a:custGeom>
            <a:avLst/>
            <a:gdLst/>
            <a:ahLst/>
            <a:rect l="l" t="t" r="r" b="b"/>
            <a:pathLst>
              <a:path w="742769" h="117724">
                <a:moveTo>
                  <a:pt x="742769" y="0"/>
                </a:moveTo>
                <a:lnTo>
                  <a:pt x="742769" y="117724"/>
                </a:lnTo>
                <a:lnTo>
                  <a:pt x="0" y="117724"/>
                </a:lnTo>
                <a:lnTo>
                  <a:pt x="0" y="0"/>
                </a:lnTo>
                <a:lnTo>
                  <a:pt x="742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22"/>
          <p:cNvSpPr/>
          <p:nvPr/>
        </p:nvSpPr>
        <p:spPr>
          <a:xfrm>
            <a:off x="4911480" y="8739720"/>
            <a:ext cx="742320" cy="117360"/>
          </a:xfrm>
          <a:custGeom>
            <a:avLst/>
            <a:gdLst/>
            <a:ahLst/>
            <a:rect l="l" t="t" r="r" b="b"/>
            <a:pathLst>
              <a:path w="742769" h="117723">
                <a:moveTo>
                  <a:pt x="742769" y="0"/>
                </a:moveTo>
                <a:lnTo>
                  <a:pt x="742769" y="117723"/>
                </a:lnTo>
                <a:lnTo>
                  <a:pt x="0" y="117723"/>
                </a:lnTo>
                <a:lnTo>
                  <a:pt x="0" y="0"/>
                </a:lnTo>
                <a:lnTo>
                  <a:pt x="742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CustomShape 23"/>
          <p:cNvSpPr/>
          <p:nvPr/>
        </p:nvSpPr>
        <p:spPr>
          <a:xfrm>
            <a:off x="4926240" y="6740280"/>
            <a:ext cx="742320" cy="91080"/>
          </a:xfrm>
          <a:custGeom>
            <a:avLst/>
            <a:gdLst/>
            <a:ahLst/>
            <a:rect l="l" t="t" r="r" b="b"/>
            <a:pathLst>
              <a:path w="742769" h="91563">
                <a:moveTo>
                  <a:pt x="742769" y="0"/>
                </a:moveTo>
                <a:lnTo>
                  <a:pt x="742769" y="91563"/>
                </a:lnTo>
                <a:lnTo>
                  <a:pt x="0" y="91563"/>
                </a:lnTo>
                <a:lnTo>
                  <a:pt x="0" y="0"/>
                </a:lnTo>
                <a:lnTo>
                  <a:pt x="742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CustomShape 24"/>
          <p:cNvSpPr/>
          <p:nvPr/>
        </p:nvSpPr>
        <p:spPr>
          <a:xfrm>
            <a:off x="5544000" y="6015960"/>
            <a:ext cx="574560" cy="221760"/>
          </a:xfrm>
          <a:custGeom>
            <a:avLst/>
            <a:gdLst/>
            <a:ahLst/>
            <a:rect l="l" t="t" r="r" b="b"/>
            <a:pathLst>
              <a:path w="574925" h="222178">
                <a:moveTo>
                  <a:pt x="0" y="37030"/>
                </a:moveTo>
                <a:lnTo>
                  <a:pt x="2743" y="23016"/>
                </a:lnTo>
                <a:lnTo>
                  <a:pt x="10250" y="11455"/>
                </a:lnTo>
                <a:lnTo>
                  <a:pt x="21432" y="3435"/>
                </a:lnTo>
                <a:lnTo>
                  <a:pt x="35202" y="44"/>
                </a:lnTo>
                <a:lnTo>
                  <a:pt x="37030" y="0"/>
                </a:lnTo>
                <a:lnTo>
                  <a:pt x="537895" y="0"/>
                </a:lnTo>
                <a:lnTo>
                  <a:pt x="561839" y="8783"/>
                </a:lnTo>
                <a:lnTo>
                  <a:pt x="574799" y="33987"/>
                </a:lnTo>
                <a:lnTo>
                  <a:pt x="574925" y="37030"/>
                </a:lnTo>
                <a:lnTo>
                  <a:pt x="574925" y="185148"/>
                </a:lnTo>
                <a:lnTo>
                  <a:pt x="564674" y="210723"/>
                </a:lnTo>
                <a:lnTo>
                  <a:pt x="539722" y="222134"/>
                </a:lnTo>
                <a:lnTo>
                  <a:pt x="537895" y="222178"/>
                </a:lnTo>
                <a:lnTo>
                  <a:pt x="37030" y="222178"/>
                </a:lnTo>
                <a:lnTo>
                  <a:pt x="11455" y="211928"/>
                </a:lnTo>
                <a:lnTo>
                  <a:pt x="44" y="186976"/>
                </a:lnTo>
                <a:lnTo>
                  <a:pt x="0" y="185148"/>
                </a:lnTo>
                <a:lnTo>
                  <a:pt x="0" y="3703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2" name="CustomShape 25"/>
          <p:cNvSpPr/>
          <p:nvPr/>
        </p:nvSpPr>
        <p:spPr>
          <a:xfrm>
            <a:off x="5544000" y="6015960"/>
            <a:ext cx="574560" cy="221760"/>
          </a:xfrm>
          <a:custGeom>
            <a:avLst/>
            <a:gdLst/>
            <a:ahLst/>
            <a:rect l="l" t="t" r="r" b="b"/>
            <a:pathLst>
              <a:path w="574925" h="222178">
                <a:moveTo>
                  <a:pt x="0" y="37030"/>
                </a:moveTo>
                <a:lnTo>
                  <a:pt x="2743" y="23016"/>
                </a:lnTo>
                <a:lnTo>
                  <a:pt x="10250" y="11455"/>
                </a:lnTo>
                <a:lnTo>
                  <a:pt x="21432" y="3435"/>
                </a:lnTo>
                <a:lnTo>
                  <a:pt x="35202" y="44"/>
                </a:lnTo>
                <a:lnTo>
                  <a:pt x="37030" y="0"/>
                </a:lnTo>
                <a:lnTo>
                  <a:pt x="537895" y="0"/>
                </a:lnTo>
                <a:lnTo>
                  <a:pt x="561839" y="8783"/>
                </a:lnTo>
                <a:lnTo>
                  <a:pt x="574799" y="33987"/>
                </a:lnTo>
                <a:lnTo>
                  <a:pt x="574925" y="37030"/>
                </a:lnTo>
                <a:lnTo>
                  <a:pt x="574925" y="185148"/>
                </a:lnTo>
                <a:lnTo>
                  <a:pt x="564674" y="210723"/>
                </a:lnTo>
                <a:lnTo>
                  <a:pt x="539722" y="222134"/>
                </a:lnTo>
                <a:lnTo>
                  <a:pt x="537895" y="222178"/>
                </a:lnTo>
                <a:lnTo>
                  <a:pt x="37030" y="222178"/>
                </a:lnTo>
                <a:lnTo>
                  <a:pt x="23016" y="219435"/>
                </a:lnTo>
                <a:lnTo>
                  <a:pt x="11455" y="211928"/>
                </a:lnTo>
                <a:lnTo>
                  <a:pt x="3435" y="200746"/>
                </a:lnTo>
                <a:lnTo>
                  <a:pt x="44" y="186976"/>
                </a:lnTo>
                <a:lnTo>
                  <a:pt x="0" y="185148"/>
                </a:lnTo>
                <a:lnTo>
                  <a:pt x="0" y="37030"/>
                </a:lnTo>
                <a:close/>
              </a:path>
            </a:pathLst>
          </a:custGeom>
          <a:noFill/>
          <a:ln w="29520">
            <a:solidFill>
              <a:srgbClr val="ff9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CustomShape 26"/>
          <p:cNvSpPr/>
          <p:nvPr/>
        </p:nvSpPr>
        <p:spPr>
          <a:xfrm>
            <a:off x="275760" y="5579640"/>
            <a:ext cx="5751360" cy="309600"/>
          </a:xfrm>
          <a:custGeom>
            <a:avLst/>
            <a:gdLst/>
            <a:ahLst/>
            <a:rect l="l" t="t" r="r" b="b"/>
            <a:pathLst>
              <a:path w="5751830" h="309986">
                <a:moveTo>
                  <a:pt x="0" y="0"/>
                </a:moveTo>
                <a:lnTo>
                  <a:pt x="5751830" y="0"/>
                </a:lnTo>
                <a:lnTo>
                  <a:pt x="5751830" y="309986"/>
                </a:lnTo>
                <a:lnTo>
                  <a:pt x="0" y="309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4" name="CustomShape 27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5" name="CustomShape 28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6" name="CustomShape 29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CustomShape 30"/>
          <p:cNvSpPr/>
          <p:nvPr/>
        </p:nvSpPr>
        <p:spPr>
          <a:xfrm>
            <a:off x="56160" y="6486840"/>
            <a:ext cx="3815640" cy="862920"/>
          </a:xfrm>
          <a:custGeom>
            <a:avLst/>
            <a:gdLst/>
            <a:ahLst/>
            <a:rect l="l" t="t" r="r" b="b"/>
            <a:pathLst>
              <a:path w="3816029" h="863313">
                <a:moveTo>
                  <a:pt x="0" y="0"/>
                </a:moveTo>
                <a:lnTo>
                  <a:pt x="3816029" y="0"/>
                </a:lnTo>
                <a:lnTo>
                  <a:pt x="3816029" y="863313"/>
                </a:lnTo>
                <a:lnTo>
                  <a:pt x="0" y="8633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CustomShape 31"/>
          <p:cNvSpPr/>
          <p:nvPr/>
        </p:nvSpPr>
        <p:spPr>
          <a:xfrm>
            <a:off x="262800" y="527400"/>
            <a:ext cx="58255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2710"/>
              </a:lnSpc>
            </a:pPr>
            <a:r>
              <a:rPr b="1" lang="en-US" sz="2550" spc="12" strike="noStrike">
                <a:solidFill>
                  <a:srgbClr val="731b47"/>
                </a:solidFill>
                <a:latin typeface="Cambria"/>
              </a:rPr>
              <a:t>Creating  AWS  Free  Tier </a:t>
            </a:r>
            <a:r>
              <a:rPr b="1" lang="en-US" sz="2550" spc="-1" strike="noStrike">
                <a:solidFill>
                  <a:srgbClr val="731b47"/>
                </a:solidFill>
                <a:latin typeface="Cambria"/>
              </a:rPr>
              <a:t>	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379" name="CustomShape 32"/>
          <p:cNvSpPr/>
          <p:nvPr/>
        </p:nvSpPr>
        <p:spPr>
          <a:xfrm>
            <a:off x="7626240" y="1876320"/>
            <a:ext cx="17784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35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80" name="CustomShape 33"/>
          <p:cNvSpPr/>
          <p:nvPr/>
        </p:nvSpPr>
        <p:spPr>
          <a:xfrm>
            <a:off x="7594200" y="4518000"/>
            <a:ext cx="17784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35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81" name="CustomShape 34"/>
          <p:cNvSpPr/>
          <p:nvPr/>
        </p:nvSpPr>
        <p:spPr>
          <a:xfrm>
            <a:off x="149040" y="6539040"/>
            <a:ext cx="13284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1" strike="noStrike">
                <a:latin typeface="Arial"/>
              </a:rPr>
              <a:t>•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82" name="CustomShape 35"/>
          <p:cNvSpPr/>
          <p:nvPr/>
        </p:nvSpPr>
        <p:spPr>
          <a:xfrm>
            <a:off x="407880" y="6539040"/>
            <a:ext cx="340740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55" strike="noStrike">
                <a:latin typeface="Arial"/>
              </a:rPr>
              <a:t>Select "</a:t>
            </a:r>
            <a:r>
              <a:rPr b="1" lang="en-US" sz="1700" spc="55" strike="noStrike">
                <a:latin typeface="Arial"/>
              </a:rPr>
              <a:t>Personal</a:t>
            </a:r>
            <a:r>
              <a:rPr b="0" lang="en-US" sz="1700" spc="55" strike="noStrike">
                <a:latin typeface="Arial"/>
              </a:rPr>
              <a:t>" as an account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83" name="CustomShape 36"/>
          <p:cNvSpPr/>
          <p:nvPr/>
        </p:nvSpPr>
        <p:spPr>
          <a:xfrm>
            <a:off x="407880" y="6797880"/>
            <a:ext cx="52524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24" strike="noStrike">
                <a:latin typeface="Arial"/>
              </a:rPr>
              <a:t>Type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84" name="CustomShape 37"/>
          <p:cNvSpPr/>
          <p:nvPr/>
        </p:nvSpPr>
        <p:spPr>
          <a:xfrm>
            <a:off x="1035360" y="6797880"/>
            <a:ext cx="41760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1" strike="noStrike">
                <a:latin typeface="Arial"/>
              </a:rPr>
              <a:t>and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85" name="CustomShape 38"/>
          <p:cNvSpPr/>
          <p:nvPr/>
        </p:nvSpPr>
        <p:spPr>
          <a:xfrm>
            <a:off x="1554840" y="6797880"/>
            <a:ext cx="47736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1" strike="noStrike">
                <a:latin typeface="Arial"/>
              </a:rPr>
              <a:t>then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86" name="CustomShape 39"/>
          <p:cNvSpPr/>
          <p:nvPr/>
        </p:nvSpPr>
        <p:spPr>
          <a:xfrm>
            <a:off x="2134440" y="6797880"/>
            <a:ext cx="26100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1" strike="noStrike">
                <a:latin typeface="Arial"/>
              </a:rPr>
              <a:t>fill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87" name="CustomShape 40"/>
          <p:cNvSpPr/>
          <p:nvPr/>
        </p:nvSpPr>
        <p:spPr>
          <a:xfrm>
            <a:off x="2497680" y="6797880"/>
            <a:ext cx="47736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1" strike="noStrike">
                <a:latin typeface="Arial"/>
              </a:rPr>
              <a:t>your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88" name="CustomShape 41"/>
          <p:cNvSpPr/>
          <p:nvPr/>
        </p:nvSpPr>
        <p:spPr>
          <a:xfrm>
            <a:off x="3077280" y="6797880"/>
            <a:ext cx="75312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1" strike="noStrike">
                <a:latin typeface="Arial"/>
              </a:rPr>
              <a:t>contact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89" name="CustomShape 42"/>
          <p:cNvSpPr/>
          <p:nvPr/>
        </p:nvSpPr>
        <p:spPr>
          <a:xfrm>
            <a:off x="407880" y="7057080"/>
            <a:ext cx="118476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1" strike="noStrike">
                <a:latin typeface="Arial"/>
              </a:rPr>
              <a:t>information.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90" name="CustomShape 43"/>
          <p:cNvSpPr/>
          <p:nvPr/>
        </p:nvSpPr>
        <p:spPr>
          <a:xfrm>
            <a:off x="7626240" y="7362720"/>
            <a:ext cx="17784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36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91" name="CustomShape 44"/>
          <p:cNvSpPr/>
          <p:nvPr/>
        </p:nvSpPr>
        <p:spPr>
          <a:xfrm>
            <a:off x="7593840" y="9547200"/>
            <a:ext cx="17784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36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92" name="CustomShape 45"/>
          <p:cNvSpPr/>
          <p:nvPr/>
        </p:nvSpPr>
        <p:spPr>
          <a:xfrm>
            <a:off x="4911480" y="8739720"/>
            <a:ext cx="74232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noAutofit/>
          </a:bodyPr>
          <a:p>
            <a:pPr>
              <a:lnSpc>
                <a:spcPct val="95000"/>
              </a:lnSpc>
            </a:pPr>
            <a:r>
              <a:rPr b="0" lang="en-US" sz="750" spc="4" strike="noStrike">
                <a:latin typeface="Arial"/>
              </a:rPr>
              <a:t>xxxxxxxxxxx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1393" name="CustomShape 46"/>
          <p:cNvSpPr/>
          <p:nvPr/>
        </p:nvSpPr>
        <p:spPr>
          <a:xfrm>
            <a:off x="4915440" y="8373600"/>
            <a:ext cx="74232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noAutofit/>
          </a:bodyPr>
          <a:p>
            <a:pPr>
              <a:lnSpc>
                <a:spcPct val="95000"/>
              </a:lnSpc>
            </a:pPr>
            <a:r>
              <a:rPr b="0" lang="en-US" sz="750" spc="4" strike="noStrike">
                <a:latin typeface="Arial"/>
              </a:rPr>
              <a:t>xxxxxxxxxxx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1394" name="CustomShape 47"/>
          <p:cNvSpPr/>
          <p:nvPr/>
        </p:nvSpPr>
        <p:spPr>
          <a:xfrm>
            <a:off x="4924800" y="8007840"/>
            <a:ext cx="74232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noAutofit/>
          </a:bodyPr>
          <a:p>
            <a:pPr>
              <a:lnSpc>
                <a:spcPct val="95000"/>
              </a:lnSpc>
            </a:pPr>
            <a:r>
              <a:rPr b="0" lang="en-US" sz="750" spc="4" strike="noStrike">
                <a:latin typeface="Arial"/>
              </a:rPr>
              <a:t>xxxxxxxxxxx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1395" name="CustomShape 48"/>
          <p:cNvSpPr/>
          <p:nvPr/>
        </p:nvSpPr>
        <p:spPr>
          <a:xfrm>
            <a:off x="4924800" y="7643880"/>
            <a:ext cx="74232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noAutofit/>
          </a:bodyPr>
          <a:p>
            <a:pPr>
              <a:lnSpc>
                <a:spcPct val="95000"/>
              </a:lnSpc>
            </a:pPr>
            <a:r>
              <a:rPr b="0" lang="en-US" sz="750" spc="4" strike="noStrike">
                <a:latin typeface="Arial"/>
              </a:rPr>
              <a:t>xxxxxxxxxxx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1396" name="CustomShape 49"/>
          <p:cNvSpPr/>
          <p:nvPr/>
        </p:nvSpPr>
        <p:spPr>
          <a:xfrm>
            <a:off x="4924800" y="7465680"/>
            <a:ext cx="74232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noAutofit/>
          </a:bodyPr>
          <a:p>
            <a:pPr>
              <a:lnSpc>
                <a:spcPct val="95000"/>
              </a:lnSpc>
            </a:pPr>
            <a:r>
              <a:rPr b="0" lang="en-US" sz="750" spc="4" strike="noStrike">
                <a:latin typeface="Arial"/>
              </a:rPr>
              <a:t>xxxxxxxxxxx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1397" name="CustomShape 50"/>
          <p:cNvSpPr/>
          <p:nvPr/>
        </p:nvSpPr>
        <p:spPr>
          <a:xfrm>
            <a:off x="4926240" y="6740280"/>
            <a:ext cx="742320" cy="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>
            <a:noAutofit/>
          </a:bodyPr>
          <a:p>
            <a:pPr>
              <a:lnSpc>
                <a:spcPct val="95000"/>
              </a:lnSpc>
            </a:pPr>
            <a:r>
              <a:rPr b="0" lang="en-US" sz="600" spc="-1" strike="noStrike">
                <a:latin typeface="Arial"/>
              </a:rPr>
              <a:t>1234567889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98" name="CustomShape 51"/>
          <p:cNvSpPr/>
          <p:nvPr/>
        </p:nvSpPr>
        <p:spPr>
          <a:xfrm>
            <a:off x="275760" y="557964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2550" spc="4" strike="noStrike">
                <a:solidFill>
                  <a:srgbClr val="731b47"/>
                </a:solidFill>
                <a:latin typeface="Cambria"/>
              </a:rPr>
              <a:t>Creating AWS  Free Tier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399" name="CustomShape 52"/>
          <p:cNvSpPr/>
          <p:nvPr/>
        </p:nvSpPr>
        <p:spPr>
          <a:xfrm>
            <a:off x="209520" y="1436400"/>
            <a:ext cx="3815640" cy="16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noAutofit/>
          </a:bodyPr>
          <a:p>
            <a:pPr marL="364320" indent="-258840">
              <a:lnSpc>
                <a:spcPct val="100000"/>
              </a:lnSpc>
            </a:pPr>
            <a:r>
              <a:rPr b="0" lang="en-US" sz="1700" spc="-1" strike="noStrike">
                <a:latin typeface="Arial"/>
              </a:rPr>
              <a:t>•</a:t>
            </a:r>
            <a:r>
              <a:rPr b="0" lang="en-US" sz="1700" spc="-1" strike="noStrike">
                <a:latin typeface="Arial"/>
              </a:rPr>
              <a:t>	</a:t>
            </a:r>
            <a:r>
              <a:rPr b="0" lang="en-US" sz="1700" spc="-1" strike="noStrike">
                <a:latin typeface="Arial"/>
              </a:rPr>
              <a:t>On</a:t>
            </a:r>
            <a:r>
              <a:rPr b="0" lang="en-US" sz="1700" spc="398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clicking</a:t>
            </a:r>
            <a:r>
              <a:rPr b="0" lang="en-US" sz="1700" spc="398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on</a:t>
            </a:r>
            <a:r>
              <a:rPr b="0" lang="en-US" sz="1700" spc="398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the </a:t>
            </a:r>
            <a:r>
              <a:rPr b="0" lang="en-US" sz="1700" spc="398" strike="noStrike">
                <a:latin typeface="Arial"/>
              </a:rPr>
              <a:t> </a:t>
            </a:r>
            <a:r>
              <a:rPr b="0" lang="en-US" sz="1700" spc="7" strike="noStrike">
                <a:latin typeface="Arial"/>
              </a:rPr>
              <a:t>"</a:t>
            </a:r>
            <a:r>
              <a:rPr b="1" lang="en-US" sz="1700" spc="-1" strike="noStrike">
                <a:latin typeface="Arial"/>
              </a:rPr>
              <a:t>Create</a:t>
            </a:r>
            <a:r>
              <a:rPr b="1" lang="en-US" sz="1700" spc="398" strike="noStrike">
                <a:latin typeface="Arial"/>
              </a:rPr>
              <a:t> </a:t>
            </a:r>
            <a:r>
              <a:rPr b="1" lang="en-US" sz="1700" spc="-1" strike="noStrike">
                <a:latin typeface="Arial"/>
              </a:rPr>
              <a:t>Free Account</a:t>
            </a:r>
            <a:r>
              <a:rPr b="0" lang="en-US" sz="1700" spc="-1" strike="noStrike">
                <a:latin typeface="Arial"/>
              </a:rPr>
              <a:t>"  </a:t>
            </a:r>
            <a:r>
              <a:rPr b="0" lang="en-US" sz="1700" spc="86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button,  </a:t>
            </a:r>
            <a:r>
              <a:rPr b="0" lang="en-US" sz="1700" spc="86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the  </a:t>
            </a:r>
            <a:r>
              <a:rPr b="0" lang="en-US" sz="1700" spc="86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following screen</a:t>
            </a:r>
            <a:r>
              <a:rPr b="0" lang="en-US" sz="1700" spc="83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appears</a:t>
            </a:r>
            <a:r>
              <a:rPr b="0" lang="en-US" sz="1700" spc="83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that</a:t>
            </a:r>
            <a:r>
              <a:rPr b="0" lang="en-US" sz="1700" spc="83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requires</a:t>
            </a:r>
            <a:r>
              <a:rPr b="0" lang="en-US" sz="1700" spc="83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some fields</a:t>
            </a:r>
            <a:r>
              <a:rPr b="0" lang="en-US" sz="1700" spc="-1" strike="noStrike">
                <a:latin typeface="Arial"/>
              </a:rPr>
              <a:t>	</a:t>
            </a:r>
            <a:r>
              <a:rPr b="0" lang="en-US" sz="1700" spc="-1" strike="noStrike">
                <a:latin typeface="Arial"/>
              </a:rPr>
              <a:t>to </a:t>
            </a:r>
            <a:r>
              <a:rPr b="0" lang="en-US" sz="1700" spc="449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be </a:t>
            </a:r>
            <a:r>
              <a:rPr b="0" lang="en-US" sz="1700" spc="449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filled </a:t>
            </a:r>
            <a:r>
              <a:rPr b="0" lang="en-US" sz="1700" spc="449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by </a:t>
            </a:r>
            <a:r>
              <a:rPr b="0" lang="en-US" sz="1700" spc="449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the </a:t>
            </a:r>
            <a:r>
              <a:rPr b="0" lang="en-US" sz="1700" spc="449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user including</a:t>
            </a:r>
            <a:r>
              <a:rPr b="0" lang="en-US" sz="1700" spc="-1" strike="noStrike">
                <a:latin typeface="Arial"/>
              </a:rPr>
              <a:t>	</a:t>
            </a:r>
            <a:r>
              <a:rPr b="1" lang="en-US" sz="1700" spc="-1" strike="noStrike">
                <a:latin typeface="Arial"/>
              </a:rPr>
              <a:t>email       </a:t>
            </a:r>
            <a:r>
              <a:rPr b="1" lang="en-US" sz="1700" spc="86" strike="noStrike">
                <a:latin typeface="Arial"/>
              </a:rPr>
              <a:t> </a:t>
            </a:r>
            <a:r>
              <a:rPr b="1" lang="en-US" sz="1700" spc="-1" strike="noStrike">
                <a:latin typeface="Arial"/>
              </a:rPr>
              <a:t>address, password and account name.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400" name="CustomShape 53"/>
          <p:cNvSpPr/>
          <p:nvPr/>
        </p:nvSpPr>
        <p:spPr>
          <a:xfrm>
            <a:off x="4477680" y="1077120"/>
            <a:ext cx="2908440" cy="32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CustomShape 2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3" name="CustomShape 3"/>
          <p:cNvSpPr/>
          <p:nvPr/>
        </p:nvSpPr>
        <p:spPr>
          <a:xfrm>
            <a:off x="7452360" y="1627920"/>
            <a:ext cx="319680" cy="397800"/>
          </a:xfrm>
          <a:custGeom>
            <a:avLst/>
            <a:gdLst/>
            <a:ahLst/>
            <a:rect l="l" t="t" r="r" b="b"/>
            <a:pathLst>
              <a:path w="319988" h="398310">
                <a:moveTo>
                  <a:pt x="0" y="0"/>
                </a:moveTo>
                <a:lnTo>
                  <a:pt x="319988" y="0"/>
                </a:lnTo>
                <a:lnTo>
                  <a:pt x="319988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4" name="CustomShape 4"/>
          <p:cNvSpPr/>
          <p:nvPr/>
        </p:nvSpPr>
        <p:spPr>
          <a:xfrm>
            <a:off x="70200" y="1382400"/>
            <a:ext cx="3746880" cy="339840"/>
          </a:xfrm>
          <a:custGeom>
            <a:avLst/>
            <a:gdLst/>
            <a:ahLst/>
            <a:rect l="l" t="t" r="r" b="b"/>
            <a:pathLst>
              <a:path w="3747296" h="340093">
                <a:moveTo>
                  <a:pt x="0" y="0"/>
                </a:moveTo>
                <a:lnTo>
                  <a:pt x="3747296" y="0"/>
                </a:lnTo>
                <a:lnTo>
                  <a:pt x="3747296" y="340093"/>
                </a:lnTo>
                <a:lnTo>
                  <a:pt x="0" y="34009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CustomShape 5"/>
          <p:cNvSpPr/>
          <p:nvPr/>
        </p:nvSpPr>
        <p:spPr>
          <a:xfrm>
            <a:off x="3817440" y="405360"/>
            <a:ext cx="3634560" cy="4128840"/>
          </a:xfrm>
          <a:custGeom>
            <a:avLst/>
            <a:gdLst/>
            <a:ahLst/>
            <a:rect l="l" t="t" r="r" b="b"/>
            <a:pathLst>
              <a:path w="3634943" h="4129269">
                <a:moveTo>
                  <a:pt x="0" y="0"/>
                </a:moveTo>
                <a:lnTo>
                  <a:pt x="3634943" y="0"/>
                </a:lnTo>
                <a:lnTo>
                  <a:pt x="3634943" y="4129269"/>
                </a:lnTo>
                <a:lnTo>
                  <a:pt x="0" y="412926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CustomShape 6"/>
          <p:cNvSpPr/>
          <p:nvPr/>
        </p:nvSpPr>
        <p:spPr>
          <a:xfrm>
            <a:off x="3817440" y="405360"/>
            <a:ext cx="3634560" cy="4128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7"/>
          <p:cNvSpPr/>
          <p:nvPr/>
        </p:nvSpPr>
        <p:spPr>
          <a:xfrm>
            <a:off x="4801680" y="3130920"/>
            <a:ext cx="1187280" cy="117360"/>
          </a:xfrm>
          <a:custGeom>
            <a:avLst/>
            <a:gdLst/>
            <a:ahLst/>
            <a:rect l="l" t="t" r="r" b="b"/>
            <a:pathLst>
              <a:path w="1187764" h="117723">
                <a:moveTo>
                  <a:pt x="1187764" y="0"/>
                </a:moveTo>
                <a:lnTo>
                  <a:pt x="1187764" y="117723"/>
                </a:lnTo>
                <a:lnTo>
                  <a:pt x="0" y="117723"/>
                </a:lnTo>
                <a:lnTo>
                  <a:pt x="0" y="0"/>
                </a:lnTo>
                <a:lnTo>
                  <a:pt x="11877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CustomShape 8"/>
          <p:cNvSpPr/>
          <p:nvPr/>
        </p:nvSpPr>
        <p:spPr>
          <a:xfrm>
            <a:off x="4801680" y="2719080"/>
            <a:ext cx="129240" cy="117360"/>
          </a:xfrm>
          <a:custGeom>
            <a:avLst/>
            <a:gdLst/>
            <a:ahLst/>
            <a:rect l="l" t="t" r="r" b="b"/>
            <a:pathLst>
              <a:path w="129549" h="117724">
                <a:moveTo>
                  <a:pt x="129549" y="0"/>
                </a:moveTo>
                <a:lnTo>
                  <a:pt x="129549" y="117724"/>
                </a:lnTo>
                <a:lnTo>
                  <a:pt x="0" y="117724"/>
                </a:lnTo>
                <a:lnTo>
                  <a:pt x="0" y="0"/>
                </a:lnTo>
                <a:lnTo>
                  <a:pt x="1295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9" name="CustomShape 9"/>
          <p:cNvSpPr/>
          <p:nvPr/>
        </p:nvSpPr>
        <p:spPr>
          <a:xfrm>
            <a:off x="4817880" y="2279520"/>
            <a:ext cx="742320" cy="117360"/>
          </a:xfrm>
          <a:custGeom>
            <a:avLst/>
            <a:gdLst/>
            <a:ahLst/>
            <a:rect l="l" t="t" r="r" b="b"/>
            <a:pathLst>
              <a:path w="742769" h="117724">
                <a:moveTo>
                  <a:pt x="742769" y="0"/>
                </a:moveTo>
                <a:lnTo>
                  <a:pt x="742769" y="117724"/>
                </a:lnTo>
                <a:lnTo>
                  <a:pt x="0" y="117724"/>
                </a:lnTo>
                <a:lnTo>
                  <a:pt x="0" y="0"/>
                </a:lnTo>
                <a:lnTo>
                  <a:pt x="742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0" name="CustomShape 10"/>
          <p:cNvSpPr/>
          <p:nvPr/>
        </p:nvSpPr>
        <p:spPr>
          <a:xfrm>
            <a:off x="5270400" y="2705760"/>
            <a:ext cx="281160" cy="117360"/>
          </a:xfrm>
          <a:custGeom>
            <a:avLst/>
            <a:gdLst/>
            <a:ahLst/>
            <a:rect l="l" t="t" r="r" b="b"/>
            <a:pathLst>
              <a:path w="281428" h="117724">
                <a:moveTo>
                  <a:pt x="281428" y="0"/>
                </a:moveTo>
                <a:lnTo>
                  <a:pt x="281428" y="117724"/>
                </a:lnTo>
                <a:lnTo>
                  <a:pt x="0" y="117724"/>
                </a:lnTo>
                <a:lnTo>
                  <a:pt x="0" y="0"/>
                </a:lnTo>
                <a:lnTo>
                  <a:pt x="2814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1" name="CustomShape 11"/>
          <p:cNvSpPr/>
          <p:nvPr/>
        </p:nvSpPr>
        <p:spPr>
          <a:xfrm>
            <a:off x="4829400" y="3627000"/>
            <a:ext cx="1516320" cy="411480"/>
          </a:xfrm>
          <a:custGeom>
            <a:avLst/>
            <a:gdLst/>
            <a:ahLst/>
            <a:rect l="l" t="t" r="r" b="b"/>
            <a:pathLst>
              <a:path w="1516633" h="411939">
                <a:moveTo>
                  <a:pt x="0" y="0"/>
                </a:moveTo>
                <a:lnTo>
                  <a:pt x="1516633" y="0"/>
                </a:lnTo>
                <a:lnTo>
                  <a:pt x="1516633" y="411939"/>
                </a:lnTo>
                <a:lnTo>
                  <a:pt x="0" y="41193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2" name="CustomShape 12"/>
          <p:cNvSpPr/>
          <p:nvPr/>
        </p:nvSpPr>
        <p:spPr>
          <a:xfrm>
            <a:off x="4829400" y="3627000"/>
            <a:ext cx="1516320" cy="411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3" name="CustomShape 13"/>
          <p:cNvSpPr/>
          <p:nvPr/>
        </p:nvSpPr>
        <p:spPr>
          <a:xfrm>
            <a:off x="275760" y="550440"/>
            <a:ext cx="5751360" cy="309600"/>
          </a:xfrm>
          <a:custGeom>
            <a:avLst/>
            <a:gdLst/>
            <a:ahLst/>
            <a:rect l="l" t="t" r="r" b="b"/>
            <a:pathLst>
              <a:path w="5751830" h="309986">
                <a:moveTo>
                  <a:pt x="0" y="0"/>
                </a:moveTo>
                <a:lnTo>
                  <a:pt x="5751830" y="0"/>
                </a:lnTo>
                <a:lnTo>
                  <a:pt x="5751830" y="309986"/>
                </a:lnTo>
                <a:lnTo>
                  <a:pt x="0" y="309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4" name="CustomShape 14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5" name="CustomShape 15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6" name="CustomShape 16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7" name="CustomShape 17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8" name="CustomShape 18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9" name="CustomShape 19"/>
          <p:cNvSpPr/>
          <p:nvPr/>
        </p:nvSpPr>
        <p:spPr>
          <a:xfrm>
            <a:off x="7578360" y="6657120"/>
            <a:ext cx="193680" cy="397800"/>
          </a:xfrm>
          <a:custGeom>
            <a:avLst/>
            <a:gdLst/>
            <a:ahLst/>
            <a:rect l="l" t="t" r="r" b="b"/>
            <a:pathLst>
              <a:path w="194182" h="398310">
                <a:moveTo>
                  <a:pt x="0" y="0"/>
                </a:moveTo>
                <a:lnTo>
                  <a:pt x="194182" y="0"/>
                </a:lnTo>
                <a:lnTo>
                  <a:pt x="194182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CustomShape 20"/>
          <p:cNvSpPr/>
          <p:nvPr/>
        </p:nvSpPr>
        <p:spPr>
          <a:xfrm>
            <a:off x="3666600" y="6037920"/>
            <a:ext cx="3911040" cy="3543840"/>
          </a:xfrm>
          <a:custGeom>
            <a:avLst/>
            <a:gdLst/>
            <a:ahLst/>
            <a:rect l="l" t="t" r="r" b="b"/>
            <a:pathLst>
              <a:path w="3911474" h="3544160">
                <a:moveTo>
                  <a:pt x="0" y="0"/>
                </a:moveTo>
                <a:lnTo>
                  <a:pt x="3911474" y="0"/>
                </a:lnTo>
                <a:lnTo>
                  <a:pt x="3911474" y="3544160"/>
                </a:lnTo>
                <a:lnTo>
                  <a:pt x="0" y="35441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CustomShape 21"/>
          <p:cNvSpPr/>
          <p:nvPr/>
        </p:nvSpPr>
        <p:spPr>
          <a:xfrm>
            <a:off x="3666600" y="6037920"/>
            <a:ext cx="3911040" cy="35438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2" name="CustomShape 22"/>
          <p:cNvSpPr/>
          <p:nvPr/>
        </p:nvSpPr>
        <p:spPr>
          <a:xfrm>
            <a:off x="4673520" y="7697520"/>
            <a:ext cx="1187280" cy="117360"/>
          </a:xfrm>
          <a:custGeom>
            <a:avLst/>
            <a:gdLst/>
            <a:ahLst/>
            <a:rect l="l" t="t" r="r" b="b"/>
            <a:pathLst>
              <a:path w="1187764" h="117724">
                <a:moveTo>
                  <a:pt x="1187764" y="0"/>
                </a:moveTo>
                <a:lnTo>
                  <a:pt x="1187764" y="117724"/>
                </a:lnTo>
                <a:lnTo>
                  <a:pt x="0" y="117724"/>
                </a:lnTo>
                <a:lnTo>
                  <a:pt x="0" y="0"/>
                </a:lnTo>
                <a:lnTo>
                  <a:pt x="11877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3" name="CustomShape 23"/>
          <p:cNvSpPr/>
          <p:nvPr/>
        </p:nvSpPr>
        <p:spPr>
          <a:xfrm>
            <a:off x="4673520" y="8862120"/>
            <a:ext cx="1187280" cy="130320"/>
          </a:xfrm>
          <a:custGeom>
            <a:avLst/>
            <a:gdLst/>
            <a:ahLst/>
            <a:rect l="l" t="t" r="r" b="b"/>
            <a:pathLst>
              <a:path w="1187764" h="130804">
                <a:moveTo>
                  <a:pt x="1187764" y="0"/>
                </a:moveTo>
                <a:lnTo>
                  <a:pt x="1187764" y="130804"/>
                </a:lnTo>
                <a:lnTo>
                  <a:pt x="0" y="130804"/>
                </a:lnTo>
                <a:lnTo>
                  <a:pt x="0" y="0"/>
                </a:lnTo>
                <a:lnTo>
                  <a:pt x="11877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4" name="CustomShape 24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CustomShape 25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6" name="CustomShape 26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7" name="CustomShape 27"/>
          <p:cNvSpPr/>
          <p:nvPr/>
        </p:nvSpPr>
        <p:spPr>
          <a:xfrm>
            <a:off x="0" y="6207840"/>
            <a:ext cx="3577680" cy="3138840"/>
          </a:xfrm>
          <a:custGeom>
            <a:avLst/>
            <a:gdLst/>
            <a:ahLst/>
            <a:rect l="l" t="t" r="r" b="b"/>
            <a:pathLst>
              <a:path w="3577973" h="3139321">
                <a:moveTo>
                  <a:pt x="3577973" y="0"/>
                </a:moveTo>
                <a:lnTo>
                  <a:pt x="3577973" y="3139321"/>
                </a:lnTo>
                <a:lnTo>
                  <a:pt x="0" y="3139321"/>
                </a:lnTo>
                <a:lnTo>
                  <a:pt x="0" y="0"/>
                </a:lnTo>
                <a:lnTo>
                  <a:pt x="3577973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8" name="CustomShape 28"/>
          <p:cNvSpPr/>
          <p:nvPr/>
        </p:nvSpPr>
        <p:spPr>
          <a:xfrm>
            <a:off x="7631640" y="1876320"/>
            <a:ext cx="17244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37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9" name="CustomShape 29"/>
          <p:cNvSpPr/>
          <p:nvPr/>
        </p:nvSpPr>
        <p:spPr>
          <a:xfrm>
            <a:off x="7599240" y="4518000"/>
            <a:ext cx="17244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37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0" name="CustomShape 30"/>
          <p:cNvSpPr/>
          <p:nvPr/>
        </p:nvSpPr>
        <p:spPr>
          <a:xfrm>
            <a:off x="262800" y="5556600"/>
            <a:ext cx="58255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2710"/>
              </a:lnSpc>
            </a:pPr>
            <a:r>
              <a:rPr b="1" lang="en-US" sz="2550" spc="12" strike="noStrike">
                <a:solidFill>
                  <a:srgbClr val="731b47"/>
                </a:solidFill>
                <a:latin typeface="Cambria"/>
              </a:rPr>
              <a:t>Creating  AWS  Free  Tier </a:t>
            </a:r>
            <a:r>
              <a:rPr b="1" lang="en-US" sz="2550" spc="-1" strike="noStrike">
                <a:solidFill>
                  <a:srgbClr val="731b47"/>
                </a:solidFill>
                <a:latin typeface="Cambria"/>
              </a:rPr>
              <a:t>	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431" name="CustomShape 31"/>
          <p:cNvSpPr/>
          <p:nvPr/>
        </p:nvSpPr>
        <p:spPr>
          <a:xfrm>
            <a:off x="59400" y="6256800"/>
            <a:ext cx="1220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>
            <a:noAutofit/>
          </a:bodyPr>
          <a:p>
            <a:pPr marL="12600">
              <a:lnSpc>
                <a:spcPts val="1661"/>
              </a:lnSpc>
            </a:pPr>
            <a:r>
              <a:rPr b="0" lang="en-US" sz="1550" spc="7" strike="noStrike">
                <a:latin typeface="Arial"/>
              </a:rPr>
              <a:t>•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432" name="CustomShape 32"/>
          <p:cNvSpPr/>
          <p:nvPr/>
        </p:nvSpPr>
        <p:spPr>
          <a:xfrm>
            <a:off x="321840" y="6256800"/>
            <a:ext cx="284940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>
            <a:noAutofit/>
          </a:bodyPr>
          <a:p>
            <a:pPr marL="12600">
              <a:lnSpc>
                <a:spcPts val="1661"/>
              </a:lnSpc>
            </a:pPr>
            <a:r>
              <a:rPr b="0" lang="en-US" sz="1550" spc="9" strike="noStrike">
                <a:latin typeface="Arial"/>
              </a:rPr>
              <a:t>Confirm your identity by entering</a:t>
            </a:r>
            <a:endParaRPr b="0" lang="en-US" sz="1550" spc="-1" strike="noStrike">
              <a:latin typeface="Arial"/>
            </a:endParaRPr>
          </a:p>
          <a:p>
            <a:pPr marL="12600">
              <a:lnSpc>
                <a:spcPts val="1831"/>
              </a:lnSpc>
              <a:spcBef>
                <a:spcPts val="37"/>
              </a:spcBef>
            </a:pPr>
            <a:r>
              <a:rPr b="1" lang="en-US" sz="1550" spc="12" strike="noStrike">
                <a:solidFill>
                  <a:srgbClr val="393e50"/>
                </a:solidFill>
                <a:latin typeface="Arial"/>
              </a:rPr>
              <a:t>your phone </a:t>
            </a:r>
            <a:r>
              <a:rPr b="0" lang="en-US" sz="1550" spc="12" strike="noStrike">
                <a:solidFill>
                  <a:srgbClr val="393e50"/>
                </a:solidFill>
                <a:latin typeface="Arial"/>
              </a:rPr>
              <a:t>number and </a:t>
            </a:r>
            <a:endParaRPr b="0" lang="en-US" sz="1550" spc="-1" strike="noStrike">
              <a:latin typeface="Arial"/>
            </a:endParaRPr>
          </a:p>
          <a:p>
            <a:pPr marL="12600">
              <a:lnSpc>
                <a:spcPts val="1783"/>
              </a:lnSpc>
              <a:spcBef>
                <a:spcPts val="130"/>
              </a:spcBef>
            </a:pPr>
            <a:r>
              <a:rPr b="0" lang="en-US" sz="1550" spc="9" strike="noStrike">
                <a:solidFill>
                  <a:srgbClr val="393e50"/>
                </a:solidFill>
                <a:latin typeface="Arial"/>
              </a:rPr>
              <a:t>code displayed in the </a:t>
            </a:r>
            <a:endParaRPr b="0" lang="en-US" sz="1550" spc="-1" strike="noStrike">
              <a:latin typeface="Arial"/>
            </a:endParaRPr>
          </a:p>
          <a:p>
            <a:pPr marL="12600">
              <a:lnSpc>
                <a:spcPts val="1783"/>
              </a:lnSpc>
              <a:spcBef>
                <a:spcPts val="128"/>
              </a:spcBef>
            </a:pPr>
            <a:r>
              <a:rPr b="0" lang="en-US" sz="1550" spc="12" strike="noStrike">
                <a:solidFill>
                  <a:srgbClr val="393e50"/>
                </a:solidFill>
                <a:latin typeface="Arial"/>
              </a:rPr>
              <a:t>captcha.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433" name="CustomShape 33"/>
          <p:cNvSpPr/>
          <p:nvPr/>
        </p:nvSpPr>
        <p:spPr>
          <a:xfrm>
            <a:off x="7625520" y="6905520"/>
            <a:ext cx="1785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4" name="CustomShape 34"/>
          <p:cNvSpPr/>
          <p:nvPr/>
        </p:nvSpPr>
        <p:spPr>
          <a:xfrm>
            <a:off x="59400" y="7196040"/>
            <a:ext cx="1220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>
            <a:noAutofit/>
          </a:bodyPr>
          <a:p>
            <a:pPr marL="12600">
              <a:lnSpc>
                <a:spcPts val="1661"/>
              </a:lnSpc>
            </a:pPr>
            <a:r>
              <a:rPr b="0" lang="en-US" sz="1550" spc="7" strike="noStrike">
                <a:latin typeface="Arial"/>
              </a:rPr>
              <a:t>•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435" name="CustomShape 35"/>
          <p:cNvSpPr/>
          <p:nvPr/>
        </p:nvSpPr>
        <p:spPr>
          <a:xfrm>
            <a:off x="273240" y="7196040"/>
            <a:ext cx="20696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>
            <a:noAutofit/>
          </a:bodyPr>
          <a:p>
            <a:pPr marL="12600">
              <a:lnSpc>
                <a:spcPts val="1661"/>
              </a:lnSpc>
            </a:pPr>
            <a:r>
              <a:rPr b="0" lang="en-US" sz="1550" spc="-1" strike="noStrike">
                <a:latin typeface="Arial"/>
              </a:rPr>
              <a:t>Choose </a:t>
            </a:r>
            <a:r>
              <a:rPr b="0" lang="en-US" sz="1550" spc="94" strike="noStrike">
                <a:latin typeface="Arial"/>
              </a:rPr>
              <a:t> </a:t>
            </a:r>
            <a:r>
              <a:rPr b="0" lang="en-US" sz="1550" spc="-1" strike="noStrike">
                <a:latin typeface="Arial"/>
              </a:rPr>
              <a:t>"Contact</a:t>
            </a:r>
            <a:r>
              <a:rPr b="0" lang="en-US" sz="1550" spc="111" strike="noStrike">
                <a:latin typeface="Arial"/>
              </a:rPr>
              <a:t> </a:t>
            </a:r>
            <a:r>
              <a:rPr b="0" lang="en-US" sz="1550" spc="18" strike="noStrike">
                <a:latin typeface="Arial"/>
              </a:rPr>
              <a:t>me</a:t>
            </a:r>
            <a:r>
              <a:rPr b="0" lang="en-US" sz="1550" spc="-4" strike="noStrike">
                <a:latin typeface="Arial"/>
              </a:rPr>
              <a:t> </a:t>
            </a:r>
            <a:r>
              <a:rPr b="0" lang="en-US" sz="1550" spc="7" strike="noStrike">
                <a:latin typeface="Arial"/>
              </a:rPr>
              <a:t>".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436" name="CustomShape 36"/>
          <p:cNvSpPr/>
          <p:nvPr/>
        </p:nvSpPr>
        <p:spPr>
          <a:xfrm>
            <a:off x="59400" y="7665480"/>
            <a:ext cx="1220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>
            <a:noAutofit/>
          </a:bodyPr>
          <a:p>
            <a:pPr marL="12600">
              <a:lnSpc>
                <a:spcPts val="1661"/>
              </a:lnSpc>
            </a:pPr>
            <a:r>
              <a:rPr b="0" lang="en-US" sz="1550" spc="7" strike="noStrike">
                <a:latin typeface="Arial"/>
              </a:rPr>
              <a:t>•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437" name="CustomShape 37"/>
          <p:cNvSpPr/>
          <p:nvPr/>
        </p:nvSpPr>
        <p:spPr>
          <a:xfrm>
            <a:off x="273240" y="7665480"/>
            <a:ext cx="325944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>
            <a:noAutofit/>
          </a:bodyPr>
          <a:p>
            <a:pPr marL="12600">
              <a:lnSpc>
                <a:spcPts val="1661"/>
              </a:lnSpc>
            </a:pPr>
            <a:r>
              <a:rPr b="0" lang="en-US" sz="1550" spc="9" strike="noStrike">
                <a:latin typeface="Arial"/>
              </a:rPr>
              <a:t>If you chose to verify your account by</a:t>
            </a:r>
            <a:endParaRPr b="0" lang="en-US" sz="1550" spc="-1" strike="noStrike">
              <a:latin typeface="Arial"/>
            </a:endParaRPr>
          </a:p>
          <a:p>
            <a:pPr marL="12600">
              <a:lnSpc>
                <a:spcPts val="1783"/>
              </a:lnSpc>
              <a:spcBef>
                <a:spcPts val="37"/>
              </a:spcBef>
            </a:pPr>
            <a:r>
              <a:rPr b="0" lang="en-US" sz="1550" spc="9" strike="noStrike">
                <a:latin typeface="Arial"/>
              </a:rPr>
              <a:t>SMS, choose  "Send SMS" </a:t>
            </a:r>
            <a:endParaRPr b="0" lang="en-US" sz="1550" spc="-1" strike="noStrike">
              <a:latin typeface="Arial"/>
            </a:endParaRPr>
          </a:p>
          <a:p>
            <a:pPr marL="12600">
              <a:lnSpc>
                <a:spcPts val="1783"/>
              </a:lnSpc>
              <a:spcBef>
                <a:spcPts val="128"/>
              </a:spcBef>
            </a:pPr>
            <a:r>
              <a:rPr b="0" lang="en-US" sz="1550" spc="9" strike="noStrike">
                <a:latin typeface="Arial"/>
              </a:rPr>
              <a:t>instead, like in the picture.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438" name="CustomShape 38"/>
          <p:cNvSpPr/>
          <p:nvPr/>
        </p:nvSpPr>
        <p:spPr>
          <a:xfrm>
            <a:off x="59400" y="8604720"/>
            <a:ext cx="12204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>
            <a:noAutofit/>
          </a:bodyPr>
          <a:p>
            <a:pPr marL="12600">
              <a:lnSpc>
                <a:spcPts val="1661"/>
              </a:lnSpc>
            </a:pPr>
            <a:r>
              <a:rPr b="0" lang="en-US" sz="1550" spc="7" strike="noStrike">
                <a:latin typeface="Arial"/>
              </a:rPr>
              <a:t>•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439" name="CustomShape 39"/>
          <p:cNvSpPr/>
          <p:nvPr/>
        </p:nvSpPr>
        <p:spPr>
          <a:xfrm>
            <a:off x="273240" y="8604720"/>
            <a:ext cx="314280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>
            <a:noAutofit/>
          </a:bodyPr>
          <a:p>
            <a:pPr marL="12600">
              <a:lnSpc>
                <a:spcPts val="1661"/>
              </a:lnSpc>
            </a:pPr>
            <a:r>
              <a:rPr b="0" lang="en-US" sz="1550" spc="9" strike="noStrike">
                <a:latin typeface="Arial"/>
              </a:rPr>
              <a:t>Then enter the PIN you receive by</a:t>
            </a:r>
            <a:endParaRPr b="0" lang="en-US" sz="1550" spc="-1" strike="noStrike">
              <a:latin typeface="Arial"/>
            </a:endParaRPr>
          </a:p>
          <a:p>
            <a:pPr marL="12600">
              <a:lnSpc>
                <a:spcPts val="1783"/>
              </a:lnSpc>
              <a:spcBef>
                <a:spcPts val="37"/>
              </a:spcBef>
            </a:pPr>
            <a:r>
              <a:rPr b="0" lang="en-US" sz="1550" spc="9" strike="noStrike">
                <a:latin typeface="Arial"/>
              </a:rPr>
              <a:t>text message or voice call, and </a:t>
            </a:r>
            <a:endParaRPr b="0" lang="en-US" sz="1550" spc="-1" strike="noStrike">
              <a:latin typeface="Arial"/>
            </a:endParaRPr>
          </a:p>
          <a:p>
            <a:pPr marL="12600">
              <a:lnSpc>
                <a:spcPts val="1783"/>
              </a:lnSpc>
              <a:spcBef>
                <a:spcPts val="128"/>
              </a:spcBef>
            </a:pPr>
            <a:r>
              <a:rPr b="0" lang="en-US" sz="1550" spc="9" strike="noStrike">
                <a:latin typeface="Arial"/>
              </a:rPr>
              <a:t>then choose  "Continue".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1440" name="CustomShape 40"/>
          <p:cNvSpPr/>
          <p:nvPr/>
        </p:nvSpPr>
        <p:spPr>
          <a:xfrm>
            <a:off x="7593120" y="9547200"/>
            <a:ext cx="1785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41" name="CustomShape 41"/>
          <p:cNvSpPr/>
          <p:nvPr/>
        </p:nvSpPr>
        <p:spPr>
          <a:xfrm>
            <a:off x="4673520" y="8862120"/>
            <a:ext cx="1187280" cy="13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noAutofit/>
          </a:bodyPr>
          <a:p>
            <a:pPr>
              <a:lnSpc>
                <a:spcPct val="95000"/>
              </a:lnSpc>
            </a:pPr>
            <a:r>
              <a:rPr b="0" lang="en-US" sz="850" spc="-1" strike="noStrike">
                <a:latin typeface="Arial"/>
              </a:rPr>
              <a:t>6nncap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1442" name="CustomShape 42"/>
          <p:cNvSpPr/>
          <p:nvPr/>
        </p:nvSpPr>
        <p:spPr>
          <a:xfrm>
            <a:off x="4673520" y="7697520"/>
            <a:ext cx="118728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noAutofit/>
          </a:bodyPr>
          <a:p>
            <a:pPr>
              <a:lnSpc>
                <a:spcPct val="95000"/>
              </a:lnSpc>
            </a:pPr>
            <a:r>
              <a:rPr b="0" lang="en-US" sz="750" spc="4" strike="noStrike">
                <a:latin typeface="Arial"/>
              </a:rPr>
              <a:t>(123) 4567899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1443" name="CustomShape 43"/>
          <p:cNvSpPr/>
          <p:nvPr/>
        </p:nvSpPr>
        <p:spPr>
          <a:xfrm>
            <a:off x="4801680" y="3130920"/>
            <a:ext cx="118728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noAutofit/>
          </a:bodyPr>
          <a:p>
            <a:pPr>
              <a:lnSpc>
                <a:spcPct val="95000"/>
              </a:lnSpc>
            </a:pPr>
            <a:r>
              <a:rPr b="0" lang="en-US" sz="750" spc="4" strike="noStrike">
                <a:latin typeface="Arial"/>
              </a:rPr>
              <a:t>Xxxxxx.  XXXXX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1444" name="CustomShape 44"/>
          <p:cNvSpPr/>
          <p:nvPr/>
        </p:nvSpPr>
        <p:spPr>
          <a:xfrm>
            <a:off x="5270400" y="2705760"/>
            <a:ext cx="28116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noAutofit/>
          </a:bodyPr>
          <a:p>
            <a:pPr>
              <a:lnSpc>
                <a:spcPct val="95000"/>
              </a:lnSpc>
            </a:pPr>
            <a:r>
              <a:rPr b="0" lang="en-US" sz="750" spc="4" strike="noStrike">
                <a:latin typeface="Arial"/>
              </a:rPr>
              <a:t>xxxx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1445" name="CustomShape 45"/>
          <p:cNvSpPr/>
          <p:nvPr/>
        </p:nvSpPr>
        <p:spPr>
          <a:xfrm>
            <a:off x="4801680" y="2719080"/>
            <a:ext cx="12924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noAutofit/>
          </a:bodyPr>
          <a:p>
            <a:pPr>
              <a:lnSpc>
                <a:spcPct val="95000"/>
              </a:lnSpc>
            </a:pPr>
            <a:r>
              <a:rPr b="0" lang="en-US" sz="750" spc="4" strike="noStrike">
                <a:latin typeface="Arial"/>
              </a:rPr>
              <a:t>xx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1446" name="CustomShape 46"/>
          <p:cNvSpPr/>
          <p:nvPr/>
        </p:nvSpPr>
        <p:spPr>
          <a:xfrm>
            <a:off x="4817880" y="2279520"/>
            <a:ext cx="74232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noAutofit/>
          </a:bodyPr>
          <a:p>
            <a:pPr>
              <a:lnSpc>
                <a:spcPct val="95000"/>
              </a:lnSpc>
            </a:pPr>
            <a:r>
              <a:rPr b="0" lang="en-US" sz="750" spc="4" strike="noStrike">
                <a:latin typeface="Arial"/>
              </a:rPr>
              <a:t>xxxxxxxxxxx</a:t>
            </a:r>
            <a:endParaRPr b="0" lang="en-US" sz="750" spc="-1" strike="noStrike">
              <a:latin typeface="Arial"/>
            </a:endParaRPr>
          </a:p>
        </p:txBody>
      </p:sp>
      <p:sp>
        <p:nvSpPr>
          <p:cNvPr id="1447" name="CustomShape 47"/>
          <p:cNvSpPr/>
          <p:nvPr/>
        </p:nvSpPr>
        <p:spPr>
          <a:xfrm>
            <a:off x="70200" y="1382400"/>
            <a:ext cx="374688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noAutofit/>
          </a:bodyPr>
          <a:p>
            <a:pPr marL="105120">
              <a:lnSpc>
                <a:spcPct val="95000"/>
              </a:lnSpc>
            </a:pPr>
            <a:r>
              <a:rPr b="0" lang="en-US" sz="1700" spc="-1" strike="noStrike">
                <a:latin typeface="Arial"/>
              </a:rPr>
              <a:t>•   </a:t>
            </a:r>
            <a:r>
              <a:rPr b="0" lang="en-US" sz="1700" spc="26" strike="noStrike">
                <a:latin typeface="Arial"/>
              </a:rPr>
              <a:t> </a:t>
            </a:r>
            <a:r>
              <a:rPr b="0" lang="en-US" sz="1700" spc="-1" strike="noStrike">
                <a:latin typeface="Arial"/>
              </a:rPr>
              <a:t>Fill your payment information.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448" name="CustomShape 48"/>
          <p:cNvSpPr/>
          <p:nvPr/>
        </p:nvSpPr>
        <p:spPr>
          <a:xfrm>
            <a:off x="275760" y="55044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2550" spc="4" strike="noStrike">
                <a:solidFill>
                  <a:srgbClr val="731b47"/>
                </a:solidFill>
                <a:latin typeface="Cambria"/>
              </a:rPr>
              <a:t>Creating AWS  Free Tier</a:t>
            </a:r>
            <a:endParaRPr b="0" lang="en-US" sz="2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"/>
          <p:cNvSpPr/>
          <p:nvPr/>
        </p:nvSpPr>
        <p:spPr>
          <a:xfrm>
            <a:off x="0" y="1912680"/>
            <a:ext cx="687960" cy="1203480"/>
          </a:xfrm>
          <a:custGeom>
            <a:avLst/>
            <a:gdLst/>
            <a:ahLst/>
            <a:rect l="l" t="t" r="r" b="b"/>
            <a:pathLst>
              <a:path w="688245" h="1203855">
                <a:moveTo>
                  <a:pt x="688245" y="601927"/>
                </a:moveTo>
                <a:lnTo>
                  <a:pt x="63" y="55"/>
                </a:lnTo>
                <a:lnTo>
                  <a:pt x="63" y="1203799"/>
                </a:lnTo>
                <a:lnTo>
                  <a:pt x="688245" y="601927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0" y="1915560"/>
            <a:ext cx="517680" cy="1207440"/>
          </a:xfrm>
          <a:custGeom>
            <a:avLst/>
            <a:gdLst/>
            <a:ahLst/>
            <a:rect l="l" t="t" r="r" b="b"/>
            <a:pathLst>
              <a:path w="518160" h="1207680">
                <a:moveTo>
                  <a:pt x="0" y="0"/>
                </a:moveTo>
                <a:lnTo>
                  <a:pt x="518160" y="0"/>
                </a:lnTo>
                <a:lnTo>
                  <a:pt x="518160" y="1207680"/>
                </a:lnTo>
                <a:lnTo>
                  <a:pt x="0" y="12076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5"/>
          <p:cNvSpPr/>
          <p:nvPr/>
        </p:nvSpPr>
        <p:spPr>
          <a:xfrm>
            <a:off x="858960" y="2115720"/>
            <a:ext cx="3974760" cy="985320"/>
          </a:xfrm>
          <a:custGeom>
            <a:avLst/>
            <a:gdLst/>
            <a:ahLst/>
            <a:rect l="l" t="t" r="r" b="b"/>
            <a:pathLst>
              <a:path w="3975195" h="985830">
                <a:moveTo>
                  <a:pt x="0" y="0"/>
                </a:moveTo>
                <a:lnTo>
                  <a:pt x="3975195" y="0"/>
                </a:lnTo>
                <a:lnTo>
                  <a:pt x="3975195" y="985830"/>
                </a:lnTo>
                <a:lnTo>
                  <a:pt x="0" y="98583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6"/>
          <p:cNvSpPr/>
          <p:nvPr/>
        </p:nvSpPr>
        <p:spPr>
          <a:xfrm>
            <a:off x="3331800" y="436680"/>
            <a:ext cx="3961440" cy="1478520"/>
          </a:xfrm>
          <a:custGeom>
            <a:avLst/>
            <a:gdLst/>
            <a:ahLst/>
            <a:rect l="l" t="t" r="r" b="b"/>
            <a:pathLst>
              <a:path w="3961765" h="1478915">
                <a:moveTo>
                  <a:pt x="0" y="0"/>
                </a:moveTo>
                <a:lnTo>
                  <a:pt x="3961765" y="0"/>
                </a:lnTo>
                <a:lnTo>
                  <a:pt x="3961765" y="1478915"/>
                </a:lnTo>
                <a:lnTo>
                  <a:pt x="0" y="14789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7"/>
          <p:cNvSpPr/>
          <p:nvPr/>
        </p:nvSpPr>
        <p:spPr>
          <a:xfrm>
            <a:off x="3331800" y="436680"/>
            <a:ext cx="3961440" cy="1478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8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9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0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1"/>
          <p:cNvSpPr/>
          <p:nvPr/>
        </p:nvSpPr>
        <p:spPr>
          <a:xfrm>
            <a:off x="210600" y="7812360"/>
            <a:ext cx="7350840" cy="1517040"/>
          </a:xfrm>
          <a:custGeom>
            <a:avLst/>
            <a:gdLst/>
            <a:ahLst/>
            <a:rect l="l" t="t" r="r" b="b"/>
            <a:pathLst>
              <a:path w="7351145" h="1517338">
                <a:moveTo>
                  <a:pt x="0" y="0"/>
                </a:moveTo>
                <a:lnTo>
                  <a:pt x="7351145" y="0"/>
                </a:lnTo>
                <a:lnTo>
                  <a:pt x="7351145" y="1517338"/>
                </a:lnTo>
                <a:lnTo>
                  <a:pt x="0" y="151733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2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3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4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5"/>
          <p:cNvSpPr/>
          <p:nvPr/>
        </p:nvSpPr>
        <p:spPr>
          <a:xfrm>
            <a:off x="367200" y="5845680"/>
            <a:ext cx="2172240" cy="392040"/>
          </a:xfrm>
          <a:custGeom>
            <a:avLst/>
            <a:gdLst/>
            <a:ah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6"/>
          <p:cNvSpPr/>
          <p:nvPr/>
        </p:nvSpPr>
        <p:spPr>
          <a:xfrm>
            <a:off x="4113000" y="5820480"/>
            <a:ext cx="3238200" cy="1813320"/>
          </a:xfrm>
          <a:custGeom>
            <a:avLst/>
            <a:gdLst/>
            <a:ahLst/>
            <a:rect l="l" t="t" r="r" b="b"/>
            <a:pathLst>
              <a:path w="3238500" h="1813560">
                <a:moveTo>
                  <a:pt x="0" y="0"/>
                </a:moveTo>
                <a:lnTo>
                  <a:pt x="3238500" y="0"/>
                </a:lnTo>
                <a:lnTo>
                  <a:pt x="3238500" y="1813560"/>
                </a:lnTo>
                <a:lnTo>
                  <a:pt x="0" y="18135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17"/>
          <p:cNvSpPr/>
          <p:nvPr/>
        </p:nvSpPr>
        <p:spPr>
          <a:xfrm>
            <a:off x="4113000" y="5820480"/>
            <a:ext cx="3238200" cy="1813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8"/>
          <p:cNvSpPr/>
          <p:nvPr/>
        </p:nvSpPr>
        <p:spPr>
          <a:xfrm>
            <a:off x="177480" y="2320920"/>
            <a:ext cx="22104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noAutofit/>
          </a:bodyPr>
          <a:p>
            <a:pPr marL="12600">
              <a:lnSpc>
                <a:spcPts val="3260"/>
              </a:lnSpc>
            </a:pPr>
            <a:r>
              <a:rPr b="1" lang="en-US" sz="3050" spc="-874" strike="noStrike">
                <a:solidFill>
                  <a:srgbClr val="ffffff"/>
                </a:solidFill>
                <a:latin typeface="Tahoma"/>
              </a:rPr>
              <a:t>1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353" name="CustomShape 19"/>
          <p:cNvSpPr/>
          <p:nvPr/>
        </p:nvSpPr>
        <p:spPr>
          <a:xfrm>
            <a:off x="846360" y="2577960"/>
            <a:ext cx="127332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000" bIns="0">
            <a:noAutofit/>
          </a:bodyPr>
          <a:p>
            <a:pPr marL="12600">
              <a:lnSpc>
                <a:spcPts val="4266"/>
              </a:lnSpc>
            </a:pPr>
            <a:r>
              <a:rPr b="1" lang="en-US" sz="4100" spc="191" strike="noStrike">
                <a:solidFill>
                  <a:srgbClr val="731b47"/>
                </a:solidFill>
                <a:latin typeface="Cambria"/>
              </a:rPr>
              <a:t>AWS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354" name="CustomShape 20"/>
          <p:cNvSpPr/>
          <p:nvPr/>
        </p:nvSpPr>
        <p:spPr>
          <a:xfrm>
            <a:off x="427320" y="5904000"/>
            <a:ext cx="6681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What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355" name="CustomShape 21"/>
          <p:cNvSpPr/>
          <p:nvPr/>
        </p:nvSpPr>
        <p:spPr>
          <a:xfrm>
            <a:off x="1103040" y="5904000"/>
            <a:ext cx="10324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29" strike="noStrike">
                <a:solidFill>
                  <a:srgbClr val="ff9300"/>
                </a:solidFill>
                <a:latin typeface="Arial"/>
              </a:rPr>
              <a:t>is AWS?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356" name="CustomShape 22"/>
          <p:cNvSpPr/>
          <p:nvPr/>
        </p:nvSpPr>
        <p:spPr>
          <a:xfrm>
            <a:off x="7656120" y="9547200"/>
            <a:ext cx="11592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12" strike="noStrike">
                <a:solidFill>
                  <a:srgbClr val="ffffff"/>
                </a:solidFill>
                <a:latin typeface="Tahoma"/>
              </a:rPr>
              <a:t>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7" name="CustomShape 23"/>
          <p:cNvSpPr/>
          <p:nvPr/>
        </p:nvSpPr>
        <p:spPr>
          <a:xfrm>
            <a:off x="210600" y="7812360"/>
            <a:ext cx="7350840" cy="15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>
            <a:noAutofit/>
          </a:bodyPr>
          <a:p>
            <a:pPr marL="108360">
              <a:lnSpc>
                <a:spcPct val="95000"/>
              </a:lnSpc>
            </a:pPr>
            <a:r>
              <a:rPr b="0" lang="en-US" sz="1850" spc="15" strike="noStrike">
                <a:latin typeface="Arial"/>
              </a:rPr>
              <a:t>•  </a:t>
            </a:r>
            <a:r>
              <a:rPr b="0" lang="en-US" sz="1850" spc="15" strike="noStrike">
                <a:solidFill>
                  <a:srgbClr val="37393c"/>
                </a:solidFill>
                <a:latin typeface="Arial"/>
              </a:rPr>
              <a:t>AWS stands for </a:t>
            </a:r>
            <a:r>
              <a:rPr b="1" lang="en-US" sz="1850" spc="15" strike="noStrike">
                <a:solidFill>
                  <a:srgbClr val="ff9300"/>
                </a:solidFill>
                <a:latin typeface="Arial"/>
              </a:rPr>
              <a:t>A</a:t>
            </a:r>
            <a:r>
              <a:rPr b="1" lang="en-US" sz="1850" spc="15" strike="noStrike">
                <a:solidFill>
                  <a:srgbClr val="37393c"/>
                </a:solidFill>
                <a:latin typeface="Arial"/>
              </a:rPr>
              <a:t>mazon </a:t>
            </a:r>
            <a:r>
              <a:rPr b="1" lang="en-US" sz="1850" spc="15" strike="noStrike">
                <a:solidFill>
                  <a:srgbClr val="ff9300"/>
                </a:solidFill>
                <a:latin typeface="Arial"/>
              </a:rPr>
              <a:t>W</a:t>
            </a:r>
            <a:r>
              <a:rPr b="1" lang="en-US" sz="1850" spc="15" strike="noStrike">
                <a:solidFill>
                  <a:srgbClr val="37393c"/>
                </a:solidFill>
                <a:latin typeface="Arial"/>
              </a:rPr>
              <a:t>eb </a:t>
            </a:r>
            <a:r>
              <a:rPr b="1" lang="en-US" sz="1850" spc="15" strike="noStrike">
                <a:solidFill>
                  <a:srgbClr val="ff9300"/>
                </a:solidFill>
                <a:latin typeface="Arial"/>
              </a:rPr>
              <a:t>S</a:t>
            </a:r>
            <a:r>
              <a:rPr b="1" lang="en-US" sz="1850" spc="15" strike="noStrike">
                <a:solidFill>
                  <a:srgbClr val="37393c"/>
                </a:solidFill>
                <a:latin typeface="Arial"/>
              </a:rPr>
              <a:t>ervices.</a:t>
            </a:r>
            <a:endParaRPr b="0" lang="en-US" sz="1850" spc="-1" strike="noStrike">
              <a:latin typeface="Arial"/>
            </a:endParaRPr>
          </a:p>
          <a:p>
            <a:pPr marL="364320" indent="-255600">
              <a:lnSpc>
                <a:spcPct val="100000"/>
              </a:lnSpc>
              <a:spcBef>
                <a:spcPts val="2336"/>
              </a:spcBef>
            </a:pPr>
            <a:r>
              <a:rPr b="0" lang="en-US" sz="1850" spc="-1" strike="noStrike">
                <a:solidFill>
                  <a:srgbClr val="37393c"/>
                </a:solidFill>
                <a:latin typeface="Arial"/>
              </a:rPr>
              <a:t>• </a:t>
            </a:r>
            <a:r>
              <a:rPr b="0" lang="en-US" sz="1850" spc="-1" strike="noStrike">
                <a:solidFill>
                  <a:srgbClr val="37393c"/>
                </a:solidFill>
                <a:latin typeface="Arial"/>
              </a:rPr>
              <a:t>	</a:t>
            </a:r>
            <a:r>
              <a:rPr b="0" lang="en-US" sz="1850" spc="-1" strike="noStrike">
                <a:solidFill>
                  <a:srgbClr val="37393c"/>
                </a:solidFill>
                <a:latin typeface="Arial"/>
              </a:rPr>
              <a:t>Amazon Web Services (AWS) is the world’s most comprehensive and broadly adopted </a:t>
            </a:r>
            <a:r>
              <a:rPr b="1" lang="en-US" sz="1850" spc="-1" strike="noStrike">
                <a:solidFill>
                  <a:srgbClr val="7030a0"/>
                </a:solidFill>
                <a:latin typeface="Arial"/>
              </a:rPr>
              <a:t>Cloud Platform.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358" name="CustomShape 24"/>
          <p:cNvSpPr/>
          <p:nvPr/>
        </p:nvSpPr>
        <p:spPr>
          <a:xfrm>
            <a:off x="367200" y="5505480"/>
            <a:ext cx="575136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>
              <a:lnSpc>
                <a:spcPts val="2679"/>
              </a:lnSpc>
            </a:pPr>
            <a:r>
              <a:rPr b="1" lang="en-US" sz="3050" spc="18" strike="noStrike">
                <a:solidFill>
                  <a:srgbClr val="731b47"/>
                </a:solidFill>
                <a:latin typeface="Cambria"/>
              </a:rPr>
              <a:t>Introduction to AWS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359" name="CustomShape 25"/>
          <p:cNvSpPr/>
          <p:nvPr/>
        </p:nvSpPr>
        <p:spPr>
          <a:xfrm>
            <a:off x="367200" y="5845680"/>
            <a:ext cx="2172240" cy="1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6"/>
          <p:cNvSpPr/>
          <p:nvPr/>
        </p:nvSpPr>
        <p:spPr>
          <a:xfrm>
            <a:off x="2539440" y="5845680"/>
            <a:ext cx="3578760" cy="1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7"/>
          <p:cNvSpPr/>
          <p:nvPr/>
        </p:nvSpPr>
        <p:spPr>
          <a:xfrm>
            <a:off x="367200" y="6037920"/>
            <a:ext cx="2172240" cy="1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8"/>
          <p:cNvSpPr/>
          <p:nvPr/>
        </p:nvSpPr>
        <p:spPr>
          <a:xfrm>
            <a:off x="2539440" y="6037920"/>
            <a:ext cx="3578760" cy="1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9"/>
          <p:cNvSpPr/>
          <p:nvPr/>
        </p:nvSpPr>
        <p:spPr>
          <a:xfrm>
            <a:off x="858960" y="2115720"/>
            <a:ext cx="3974760" cy="9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>
            <a:noAutofit/>
          </a:bodyPr>
          <a:p>
            <a:pPr>
              <a:lnSpc>
                <a:spcPts val="4020"/>
              </a:lnSpc>
            </a:pPr>
            <a:r>
              <a:rPr b="1" lang="en-US" sz="4100" spc="9" strike="noStrike">
                <a:solidFill>
                  <a:srgbClr val="731b47"/>
                </a:solidFill>
                <a:latin typeface="Cambria"/>
              </a:rPr>
              <a:t>Introduction to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CustomShape 1"/>
          <p:cNvSpPr/>
          <p:nvPr/>
        </p:nvSpPr>
        <p:spPr>
          <a:xfrm>
            <a:off x="582840" y="5887440"/>
            <a:ext cx="5259600" cy="21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noAutofit/>
          </a:bodyPr>
          <a:p>
            <a:pPr>
              <a:lnSpc>
                <a:spcPts val="75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7000"/>
              </a:lnSpc>
              <a:spcBef>
                <a:spcPts val="2001"/>
              </a:spcBef>
            </a:pPr>
            <a:r>
              <a:rPr b="1" lang="en-US" sz="6100" spc="106" strike="noStrike">
                <a:solidFill>
                  <a:srgbClr val="8f4b6c"/>
                </a:solidFill>
                <a:latin typeface="Cambria"/>
              </a:rPr>
              <a:t>THANKS!</a:t>
            </a:r>
            <a:endParaRPr b="0" lang="en-US" sz="6100" spc="-1" strike="noStrike">
              <a:latin typeface="Arial"/>
            </a:endParaRPr>
          </a:p>
        </p:txBody>
      </p:sp>
      <p:sp>
        <p:nvSpPr>
          <p:cNvPr id="1450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1" name="CustomShape 3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2" name="CustomShape 4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CustomShape 5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CustomShape 6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5" name="CustomShape 7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6" name="CustomShape 8"/>
          <p:cNvSpPr/>
          <p:nvPr/>
        </p:nvSpPr>
        <p:spPr>
          <a:xfrm>
            <a:off x="0" y="1178640"/>
            <a:ext cx="3577680" cy="862920"/>
          </a:xfrm>
          <a:custGeom>
            <a:avLst/>
            <a:gdLst/>
            <a:ahLst/>
            <a:rect l="l" t="t" r="r" b="b"/>
            <a:pathLst>
              <a:path w="3577973" h="863313">
                <a:moveTo>
                  <a:pt x="3577973" y="0"/>
                </a:moveTo>
                <a:lnTo>
                  <a:pt x="3577973" y="863313"/>
                </a:lnTo>
                <a:lnTo>
                  <a:pt x="0" y="863313"/>
                </a:lnTo>
                <a:lnTo>
                  <a:pt x="0" y="0"/>
                </a:lnTo>
                <a:lnTo>
                  <a:pt x="3577973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7" name="CustomShape 9"/>
          <p:cNvSpPr/>
          <p:nvPr/>
        </p:nvSpPr>
        <p:spPr>
          <a:xfrm>
            <a:off x="4014360" y="1424160"/>
            <a:ext cx="3062880" cy="2716560"/>
          </a:xfrm>
          <a:custGeom>
            <a:avLst/>
            <a:gdLst/>
            <a:ahLst/>
            <a:rect l="l" t="t" r="r" b="b"/>
            <a:pathLst>
              <a:path w="3063240" h="2716938">
                <a:moveTo>
                  <a:pt x="0" y="0"/>
                </a:moveTo>
                <a:lnTo>
                  <a:pt x="3063240" y="0"/>
                </a:lnTo>
                <a:lnTo>
                  <a:pt x="3063240" y="2716938"/>
                </a:lnTo>
                <a:lnTo>
                  <a:pt x="0" y="271693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8" name="CustomShape 10"/>
          <p:cNvSpPr/>
          <p:nvPr/>
        </p:nvSpPr>
        <p:spPr>
          <a:xfrm>
            <a:off x="4014360" y="1424160"/>
            <a:ext cx="3062880" cy="2716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9" name="CustomShape 11"/>
          <p:cNvSpPr/>
          <p:nvPr/>
        </p:nvSpPr>
        <p:spPr>
          <a:xfrm>
            <a:off x="133920" y="2230920"/>
            <a:ext cx="2689920" cy="1512360"/>
          </a:xfrm>
          <a:custGeom>
            <a:avLst/>
            <a:gdLst/>
            <a:ahLst/>
            <a:rect l="l" t="t" r="r" b="b"/>
            <a:pathLst>
              <a:path w="2690242" h="1512564">
                <a:moveTo>
                  <a:pt x="0" y="0"/>
                </a:moveTo>
                <a:lnTo>
                  <a:pt x="2690242" y="0"/>
                </a:lnTo>
                <a:lnTo>
                  <a:pt x="2690242" y="1512564"/>
                </a:lnTo>
                <a:lnTo>
                  <a:pt x="0" y="15125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CustomShape 12"/>
          <p:cNvSpPr/>
          <p:nvPr/>
        </p:nvSpPr>
        <p:spPr>
          <a:xfrm>
            <a:off x="133920" y="2230920"/>
            <a:ext cx="2689920" cy="1512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1" name="CustomShape 13"/>
          <p:cNvSpPr/>
          <p:nvPr/>
        </p:nvSpPr>
        <p:spPr>
          <a:xfrm>
            <a:off x="129960" y="2226960"/>
            <a:ext cx="2697840" cy="1520280"/>
          </a:xfrm>
          <a:custGeom>
            <a:avLst/>
            <a:gdLst/>
            <a:ahLst/>
            <a:rect l="l" t="t" r="r" b="b"/>
            <a:pathLst>
              <a:path w="2698338" h="1520660">
                <a:moveTo>
                  <a:pt x="0" y="0"/>
                </a:moveTo>
                <a:lnTo>
                  <a:pt x="2698338" y="0"/>
                </a:lnTo>
                <a:lnTo>
                  <a:pt x="2698338" y="1520660"/>
                </a:lnTo>
                <a:lnTo>
                  <a:pt x="0" y="1520660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757a8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2" name="CustomShape 14"/>
          <p:cNvSpPr/>
          <p:nvPr/>
        </p:nvSpPr>
        <p:spPr>
          <a:xfrm>
            <a:off x="3052800" y="2553480"/>
            <a:ext cx="524880" cy="459720"/>
          </a:xfrm>
          <a:custGeom>
            <a:avLst/>
            <a:gdLst/>
            <a:ahLst/>
            <a:rect l="l" t="t" r="r" b="b"/>
            <a:pathLst>
              <a:path w="525068" h="459935">
                <a:moveTo>
                  <a:pt x="295100" y="114983"/>
                </a:moveTo>
                <a:lnTo>
                  <a:pt x="295100" y="0"/>
                </a:lnTo>
                <a:lnTo>
                  <a:pt x="525068" y="229967"/>
                </a:lnTo>
                <a:lnTo>
                  <a:pt x="295100" y="459935"/>
                </a:lnTo>
                <a:lnTo>
                  <a:pt x="295100" y="344951"/>
                </a:lnTo>
                <a:lnTo>
                  <a:pt x="0" y="344951"/>
                </a:lnTo>
                <a:lnTo>
                  <a:pt x="0" y="114983"/>
                </a:lnTo>
                <a:lnTo>
                  <a:pt x="295100" y="114983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3" name="CustomShape 15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4" name="CustomShape 16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5" name="CustomShape 17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6" name="CustomShape 18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CustomShape 19"/>
          <p:cNvSpPr/>
          <p:nvPr/>
        </p:nvSpPr>
        <p:spPr>
          <a:xfrm>
            <a:off x="5333400" y="6282000"/>
            <a:ext cx="1825560" cy="2290320"/>
          </a:xfrm>
          <a:custGeom>
            <a:avLst/>
            <a:gdLst/>
            <a:ahLst/>
            <a:rect l="l" t="t" r="r" b="b"/>
            <a:pathLst>
              <a:path w="1826024" h="2290756">
                <a:moveTo>
                  <a:pt x="19123" y="3554"/>
                </a:moveTo>
                <a:lnTo>
                  <a:pt x="20878" y="2512"/>
                </a:lnTo>
                <a:lnTo>
                  <a:pt x="27767" y="0"/>
                </a:lnTo>
                <a:lnTo>
                  <a:pt x="35442" y="1021"/>
                </a:lnTo>
                <a:lnTo>
                  <a:pt x="41433" y="5246"/>
                </a:lnTo>
                <a:lnTo>
                  <a:pt x="1794510" y="1018106"/>
                </a:lnTo>
                <a:lnTo>
                  <a:pt x="1823207" y="1058236"/>
                </a:lnTo>
                <a:lnTo>
                  <a:pt x="1825212" y="1071353"/>
                </a:lnTo>
                <a:lnTo>
                  <a:pt x="1825212" y="2258535"/>
                </a:lnTo>
                <a:lnTo>
                  <a:pt x="1826024" y="2266340"/>
                </a:lnTo>
                <a:lnTo>
                  <a:pt x="1822538" y="2273969"/>
                </a:lnTo>
                <a:lnTo>
                  <a:pt x="1816106" y="2278454"/>
                </a:lnTo>
                <a:lnTo>
                  <a:pt x="1794836" y="2290756"/>
                </a:lnTo>
                <a:lnTo>
                  <a:pt x="1792364" y="2275069"/>
                </a:lnTo>
                <a:lnTo>
                  <a:pt x="41693" y="1263380"/>
                </a:lnTo>
                <a:lnTo>
                  <a:pt x="12997" y="1223251"/>
                </a:lnTo>
                <a:lnTo>
                  <a:pt x="10992" y="1210133"/>
                </a:lnTo>
                <a:lnTo>
                  <a:pt x="10992" y="30177"/>
                </a:lnTo>
                <a:lnTo>
                  <a:pt x="0" y="14620"/>
                </a:lnTo>
                <a:lnTo>
                  <a:pt x="19123" y="3554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CustomShape 20"/>
          <p:cNvSpPr/>
          <p:nvPr/>
        </p:nvSpPr>
        <p:spPr>
          <a:xfrm>
            <a:off x="5322960" y="6295680"/>
            <a:ext cx="1814040" cy="2278440"/>
          </a:xfrm>
          <a:custGeom>
            <a:avLst/>
            <a:gdLst/>
            <a:ahLst/>
            <a:rect l="l" t="t" r="r" b="b"/>
            <a:pathLst>
              <a:path w="1814479" h="2278808">
                <a:moveTo>
                  <a:pt x="1814479" y="1070078"/>
                </a:moveTo>
                <a:lnTo>
                  <a:pt x="1814479" y="2257195"/>
                </a:lnTo>
                <a:lnTo>
                  <a:pt x="1811839" y="2270082"/>
                </a:lnTo>
                <a:lnTo>
                  <a:pt x="1804663" y="2277515"/>
                </a:lnTo>
                <a:lnTo>
                  <a:pt x="1794069" y="2278808"/>
                </a:lnTo>
                <a:lnTo>
                  <a:pt x="1783778" y="2274900"/>
                </a:lnTo>
                <a:lnTo>
                  <a:pt x="30701" y="1261975"/>
                </a:lnTo>
                <a:lnTo>
                  <a:pt x="5577" y="1232257"/>
                </a:lnTo>
                <a:lnTo>
                  <a:pt x="0" y="1208728"/>
                </a:lnTo>
                <a:lnTo>
                  <a:pt x="0" y="21677"/>
                </a:lnTo>
                <a:lnTo>
                  <a:pt x="2644" y="8789"/>
                </a:lnTo>
                <a:lnTo>
                  <a:pt x="9822" y="1331"/>
                </a:lnTo>
                <a:lnTo>
                  <a:pt x="20398" y="0"/>
                </a:lnTo>
                <a:lnTo>
                  <a:pt x="30701" y="3906"/>
                </a:lnTo>
                <a:lnTo>
                  <a:pt x="1783778" y="1016832"/>
                </a:lnTo>
                <a:lnTo>
                  <a:pt x="1808923" y="1046537"/>
                </a:lnTo>
                <a:lnTo>
                  <a:pt x="1814479" y="1070078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CustomShape 21"/>
          <p:cNvSpPr/>
          <p:nvPr/>
        </p:nvSpPr>
        <p:spPr>
          <a:xfrm>
            <a:off x="5392080" y="6444720"/>
            <a:ext cx="1076040" cy="683640"/>
          </a:xfrm>
          <a:custGeom>
            <a:avLst/>
            <a:gdLst/>
            <a:ahLst/>
            <a:rect l="l" t="t" r="r" b="b"/>
            <a:pathLst>
              <a:path w="1076420" h="684070">
                <a:moveTo>
                  <a:pt x="1076420" y="684070"/>
                </a:moveTo>
                <a:lnTo>
                  <a:pt x="0" y="62099"/>
                </a:lnTo>
                <a:lnTo>
                  <a:pt x="0" y="0"/>
                </a:lnTo>
                <a:lnTo>
                  <a:pt x="1076420" y="621971"/>
                </a:lnTo>
                <a:lnTo>
                  <a:pt x="1076420" y="684070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0" name="CustomShape 22"/>
          <p:cNvSpPr/>
          <p:nvPr/>
        </p:nvSpPr>
        <p:spPr>
          <a:xfrm>
            <a:off x="5392080" y="6552720"/>
            <a:ext cx="1020240" cy="620280"/>
          </a:xfrm>
          <a:custGeom>
            <a:avLst/>
            <a:gdLst/>
            <a:ahLst/>
            <a:rect l="l" t="t" r="r" b="b"/>
            <a:pathLst>
              <a:path w="1020612" h="620799">
                <a:moveTo>
                  <a:pt x="1020612" y="620799"/>
                </a:moveTo>
                <a:lnTo>
                  <a:pt x="0" y="31049"/>
                </a:lnTo>
                <a:lnTo>
                  <a:pt x="0" y="0"/>
                </a:lnTo>
                <a:lnTo>
                  <a:pt x="1020612" y="589750"/>
                </a:lnTo>
                <a:lnTo>
                  <a:pt x="1020612" y="620799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1" name="CustomShape 23"/>
          <p:cNvSpPr/>
          <p:nvPr/>
        </p:nvSpPr>
        <p:spPr>
          <a:xfrm>
            <a:off x="5392080" y="6608520"/>
            <a:ext cx="901440" cy="551880"/>
          </a:xfrm>
          <a:custGeom>
            <a:avLst/>
            <a:gdLst/>
            <a:ahLst/>
            <a:rect l="l" t="t" r="r" b="b"/>
            <a:pathLst>
              <a:path w="901841" h="552191">
                <a:moveTo>
                  <a:pt x="901841" y="552191"/>
                </a:moveTo>
                <a:lnTo>
                  <a:pt x="0" y="31049"/>
                </a:lnTo>
                <a:lnTo>
                  <a:pt x="0" y="0"/>
                </a:lnTo>
                <a:lnTo>
                  <a:pt x="901841" y="521141"/>
                </a:lnTo>
                <a:lnTo>
                  <a:pt x="901841" y="552191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2" name="CustomShape 24"/>
          <p:cNvSpPr/>
          <p:nvPr/>
        </p:nvSpPr>
        <p:spPr>
          <a:xfrm>
            <a:off x="5392080" y="6663960"/>
            <a:ext cx="844200" cy="518760"/>
          </a:xfrm>
          <a:custGeom>
            <a:avLst/>
            <a:gdLst/>
            <a:ahLst/>
            <a:rect l="l" t="t" r="r" b="b"/>
            <a:pathLst>
              <a:path w="844537" h="518993">
                <a:moveTo>
                  <a:pt x="844537" y="518993"/>
                </a:moveTo>
                <a:lnTo>
                  <a:pt x="0" y="31049"/>
                </a:lnTo>
                <a:lnTo>
                  <a:pt x="0" y="0"/>
                </a:lnTo>
                <a:lnTo>
                  <a:pt x="844537" y="487943"/>
                </a:lnTo>
                <a:lnTo>
                  <a:pt x="844537" y="518993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3" name="CustomShape 25"/>
          <p:cNvSpPr/>
          <p:nvPr/>
        </p:nvSpPr>
        <p:spPr>
          <a:xfrm>
            <a:off x="6669720" y="7644600"/>
            <a:ext cx="395280" cy="290160"/>
          </a:xfrm>
          <a:custGeom>
            <a:avLst/>
            <a:gdLst/>
            <a:ahLst/>
            <a:rect l="l" t="t" r="r" b="b"/>
            <a:pathLst>
              <a:path w="395534" h="290643">
                <a:moveTo>
                  <a:pt x="395534" y="290643"/>
                </a:moveTo>
                <a:lnTo>
                  <a:pt x="0" y="62100"/>
                </a:lnTo>
                <a:lnTo>
                  <a:pt x="0" y="0"/>
                </a:lnTo>
                <a:lnTo>
                  <a:pt x="395534" y="228479"/>
                </a:lnTo>
                <a:lnTo>
                  <a:pt x="395534" y="290643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4" name="CustomShape 26"/>
          <p:cNvSpPr/>
          <p:nvPr/>
        </p:nvSpPr>
        <p:spPr>
          <a:xfrm>
            <a:off x="6669720" y="7752960"/>
            <a:ext cx="374760" cy="247320"/>
          </a:xfrm>
          <a:custGeom>
            <a:avLst/>
            <a:gdLst/>
            <a:ahLst/>
            <a:rect l="l" t="t" r="r" b="b"/>
            <a:pathLst>
              <a:path w="375046" h="247746">
                <a:moveTo>
                  <a:pt x="375046" y="247746"/>
                </a:moveTo>
                <a:lnTo>
                  <a:pt x="0" y="31049"/>
                </a:lnTo>
                <a:lnTo>
                  <a:pt x="0" y="0"/>
                </a:lnTo>
                <a:lnTo>
                  <a:pt x="375046" y="216697"/>
                </a:lnTo>
                <a:lnTo>
                  <a:pt x="375046" y="247746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5" name="CustomShape 27"/>
          <p:cNvSpPr/>
          <p:nvPr/>
        </p:nvSpPr>
        <p:spPr>
          <a:xfrm>
            <a:off x="6669720" y="7808760"/>
            <a:ext cx="331200" cy="222120"/>
          </a:xfrm>
          <a:custGeom>
            <a:avLst/>
            <a:gdLst/>
            <a:ahLst/>
            <a:rect l="l" t="t" r="r" b="b"/>
            <a:pathLst>
              <a:path w="331400" h="222555">
                <a:moveTo>
                  <a:pt x="331400" y="222555"/>
                </a:moveTo>
                <a:lnTo>
                  <a:pt x="0" y="31049"/>
                </a:lnTo>
                <a:lnTo>
                  <a:pt x="0" y="0"/>
                </a:lnTo>
                <a:lnTo>
                  <a:pt x="331400" y="191506"/>
                </a:lnTo>
                <a:lnTo>
                  <a:pt x="331400" y="222555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6" name="CustomShape 28"/>
          <p:cNvSpPr/>
          <p:nvPr/>
        </p:nvSpPr>
        <p:spPr>
          <a:xfrm>
            <a:off x="6669720" y="7864200"/>
            <a:ext cx="309960" cy="209880"/>
          </a:xfrm>
          <a:custGeom>
            <a:avLst/>
            <a:gdLst/>
            <a:ahLst/>
            <a:rect l="l" t="t" r="r" b="b"/>
            <a:pathLst>
              <a:path w="310327" h="210318">
                <a:moveTo>
                  <a:pt x="310327" y="210318"/>
                </a:moveTo>
                <a:lnTo>
                  <a:pt x="0" y="31049"/>
                </a:lnTo>
                <a:lnTo>
                  <a:pt x="0" y="0"/>
                </a:lnTo>
                <a:lnTo>
                  <a:pt x="310327" y="179268"/>
                </a:lnTo>
                <a:lnTo>
                  <a:pt x="310327" y="210318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7" name="CustomShape 29"/>
          <p:cNvSpPr/>
          <p:nvPr/>
        </p:nvSpPr>
        <p:spPr>
          <a:xfrm>
            <a:off x="5392080" y="6781320"/>
            <a:ext cx="1076040" cy="683640"/>
          </a:xfrm>
          <a:custGeom>
            <a:avLst/>
            <a:gdLst/>
            <a:ahLst/>
            <a:rect l="l" t="t" r="r" b="b"/>
            <a:pathLst>
              <a:path w="1076420" h="684071">
                <a:moveTo>
                  <a:pt x="1076420" y="684071"/>
                </a:moveTo>
                <a:lnTo>
                  <a:pt x="0" y="62099"/>
                </a:lnTo>
                <a:lnTo>
                  <a:pt x="0" y="0"/>
                </a:lnTo>
                <a:lnTo>
                  <a:pt x="1076420" y="621972"/>
                </a:lnTo>
                <a:lnTo>
                  <a:pt x="1076420" y="684071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8" name="CustomShape 30"/>
          <p:cNvSpPr/>
          <p:nvPr/>
        </p:nvSpPr>
        <p:spPr>
          <a:xfrm>
            <a:off x="5392080" y="6889320"/>
            <a:ext cx="1020240" cy="620280"/>
          </a:xfrm>
          <a:custGeom>
            <a:avLst/>
            <a:gdLst/>
            <a:ahLst/>
            <a:rect l="l" t="t" r="r" b="b"/>
            <a:pathLst>
              <a:path w="1020612" h="620800">
                <a:moveTo>
                  <a:pt x="1020612" y="620800"/>
                </a:moveTo>
                <a:lnTo>
                  <a:pt x="0" y="31114"/>
                </a:lnTo>
                <a:lnTo>
                  <a:pt x="0" y="0"/>
                </a:lnTo>
                <a:lnTo>
                  <a:pt x="1020612" y="589750"/>
                </a:lnTo>
                <a:lnTo>
                  <a:pt x="1020612" y="620800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9" name="CustomShape 31"/>
          <p:cNvSpPr/>
          <p:nvPr/>
        </p:nvSpPr>
        <p:spPr>
          <a:xfrm>
            <a:off x="5392080" y="6945120"/>
            <a:ext cx="901440" cy="551880"/>
          </a:xfrm>
          <a:custGeom>
            <a:avLst/>
            <a:gdLst/>
            <a:ahLst/>
            <a:rect l="l" t="t" r="r" b="b"/>
            <a:pathLst>
              <a:path w="901841" h="552126">
                <a:moveTo>
                  <a:pt x="901841" y="552126"/>
                </a:moveTo>
                <a:lnTo>
                  <a:pt x="0" y="31049"/>
                </a:lnTo>
                <a:lnTo>
                  <a:pt x="0" y="0"/>
                </a:lnTo>
                <a:lnTo>
                  <a:pt x="901841" y="521076"/>
                </a:lnTo>
                <a:lnTo>
                  <a:pt x="901841" y="552126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0" name="CustomShape 32"/>
          <p:cNvSpPr/>
          <p:nvPr/>
        </p:nvSpPr>
        <p:spPr>
          <a:xfrm>
            <a:off x="5392080" y="7000560"/>
            <a:ext cx="844200" cy="518760"/>
          </a:xfrm>
          <a:custGeom>
            <a:avLst/>
            <a:gdLst/>
            <a:ahLst/>
            <a:rect l="l" t="t" r="r" b="b"/>
            <a:pathLst>
              <a:path w="844537" h="519057">
                <a:moveTo>
                  <a:pt x="844537" y="519057"/>
                </a:moveTo>
                <a:lnTo>
                  <a:pt x="0" y="31049"/>
                </a:lnTo>
                <a:lnTo>
                  <a:pt x="0" y="0"/>
                </a:lnTo>
                <a:lnTo>
                  <a:pt x="844537" y="487943"/>
                </a:lnTo>
                <a:lnTo>
                  <a:pt x="844537" y="519057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1" name="CustomShape 33"/>
          <p:cNvSpPr/>
          <p:nvPr/>
        </p:nvSpPr>
        <p:spPr>
          <a:xfrm>
            <a:off x="5392080" y="7117920"/>
            <a:ext cx="1076040" cy="683640"/>
          </a:xfrm>
          <a:custGeom>
            <a:avLst/>
            <a:gdLst/>
            <a:ahLst/>
            <a:rect l="l" t="t" r="r" b="b"/>
            <a:pathLst>
              <a:path w="1076420" h="684136">
                <a:moveTo>
                  <a:pt x="1076420" y="684136"/>
                </a:moveTo>
                <a:lnTo>
                  <a:pt x="0" y="62164"/>
                </a:lnTo>
                <a:lnTo>
                  <a:pt x="0" y="0"/>
                </a:lnTo>
                <a:lnTo>
                  <a:pt x="1076420" y="622036"/>
                </a:lnTo>
                <a:lnTo>
                  <a:pt x="1076420" y="684136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34"/>
          <p:cNvSpPr/>
          <p:nvPr/>
        </p:nvSpPr>
        <p:spPr>
          <a:xfrm>
            <a:off x="5392080" y="7226280"/>
            <a:ext cx="1020240" cy="620280"/>
          </a:xfrm>
          <a:custGeom>
            <a:avLst/>
            <a:gdLst/>
            <a:ahLst/>
            <a:rect l="l" t="t" r="r" b="b"/>
            <a:pathLst>
              <a:path w="1020612" h="620799">
                <a:moveTo>
                  <a:pt x="1020612" y="620799"/>
                </a:moveTo>
                <a:lnTo>
                  <a:pt x="0" y="31049"/>
                </a:lnTo>
                <a:lnTo>
                  <a:pt x="0" y="0"/>
                </a:lnTo>
                <a:lnTo>
                  <a:pt x="1020612" y="589685"/>
                </a:lnTo>
                <a:lnTo>
                  <a:pt x="1020612" y="620799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3" name="CustomShape 35"/>
          <p:cNvSpPr/>
          <p:nvPr/>
        </p:nvSpPr>
        <p:spPr>
          <a:xfrm>
            <a:off x="5392080" y="7281720"/>
            <a:ext cx="901440" cy="551880"/>
          </a:xfrm>
          <a:custGeom>
            <a:avLst/>
            <a:gdLst/>
            <a:ahLst/>
            <a:rect l="l" t="t" r="r" b="b"/>
            <a:pathLst>
              <a:path w="901841" h="552191">
                <a:moveTo>
                  <a:pt x="901841" y="552191"/>
                </a:moveTo>
                <a:lnTo>
                  <a:pt x="0" y="31049"/>
                </a:lnTo>
                <a:lnTo>
                  <a:pt x="0" y="0"/>
                </a:lnTo>
                <a:lnTo>
                  <a:pt x="901841" y="521076"/>
                </a:lnTo>
                <a:lnTo>
                  <a:pt x="901841" y="552191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4" name="CustomShape 36"/>
          <p:cNvSpPr/>
          <p:nvPr/>
        </p:nvSpPr>
        <p:spPr>
          <a:xfrm>
            <a:off x="5392080" y="7337520"/>
            <a:ext cx="844200" cy="518760"/>
          </a:xfrm>
          <a:custGeom>
            <a:avLst/>
            <a:gdLst/>
            <a:ahLst/>
            <a:rect l="l" t="t" r="r" b="b"/>
            <a:pathLst>
              <a:path w="844537" h="519058">
                <a:moveTo>
                  <a:pt x="844537" y="519058"/>
                </a:moveTo>
                <a:lnTo>
                  <a:pt x="0" y="31114"/>
                </a:lnTo>
                <a:lnTo>
                  <a:pt x="0" y="0"/>
                </a:lnTo>
                <a:lnTo>
                  <a:pt x="844537" y="488008"/>
                </a:lnTo>
                <a:lnTo>
                  <a:pt x="844537" y="519058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37"/>
          <p:cNvSpPr/>
          <p:nvPr/>
        </p:nvSpPr>
        <p:spPr>
          <a:xfrm>
            <a:off x="5392080" y="7454520"/>
            <a:ext cx="1076040" cy="683640"/>
          </a:xfrm>
          <a:custGeom>
            <a:avLst/>
            <a:gdLst/>
            <a:ahLst/>
            <a:rect l="l" t="t" r="r" b="b"/>
            <a:pathLst>
              <a:path w="1076420" h="684071">
                <a:moveTo>
                  <a:pt x="1076420" y="684071"/>
                </a:moveTo>
                <a:lnTo>
                  <a:pt x="0" y="62099"/>
                </a:lnTo>
                <a:lnTo>
                  <a:pt x="0" y="0"/>
                </a:lnTo>
                <a:lnTo>
                  <a:pt x="1076420" y="621972"/>
                </a:lnTo>
                <a:lnTo>
                  <a:pt x="1076420" y="684071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CustomShape 38"/>
          <p:cNvSpPr/>
          <p:nvPr/>
        </p:nvSpPr>
        <p:spPr>
          <a:xfrm>
            <a:off x="5392080" y="7562880"/>
            <a:ext cx="1020240" cy="606600"/>
          </a:xfrm>
          <a:custGeom>
            <a:avLst/>
            <a:gdLst/>
            <a:ahLst/>
            <a:rect l="l" t="t" r="r" b="b"/>
            <a:pathLst>
              <a:path w="1020677" h="606804">
                <a:moveTo>
                  <a:pt x="1020677" y="589750"/>
                </a:moveTo>
                <a:lnTo>
                  <a:pt x="1020677" y="606804"/>
                </a:lnTo>
                <a:lnTo>
                  <a:pt x="0" y="17054"/>
                </a:lnTo>
                <a:lnTo>
                  <a:pt x="0" y="0"/>
                </a:lnTo>
                <a:lnTo>
                  <a:pt x="1020677" y="589750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7" name="CustomShape 39"/>
          <p:cNvSpPr/>
          <p:nvPr/>
        </p:nvSpPr>
        <p:spPr>
          <a:xfrm>
            <a:off x="6670080" y="7186320"/>
            <a:ext cx="394920" cy="620280"/>
          </a:xfrm>
          <a:custGeom>
            <a:avLst/>
            <a:gdLst/>
            <a:ahLst/>
            <a:rect l="l" t="t" r="r" b="b"/>
            <a:pathLst>
              <a:path w="395340" h="620735">
                <a:moveTo>
                  <a:pt x="383047" y="616829"/>
                </a:moveTo>
                <a:lnTo>
                  <a:pt x="12293" y="402540"/>
                </a:lnTo>
                <a:lnTo>
                  <a:pt x="3643" y="392753"/>
                </a:lnTo>
                <a:lnTo>
                  <a:pt x="44" y="380221"/>
                </a:lnTo>
                <a:lnTo>
                  <a:pt x="0" y="379041"/>
                </a:lnTo>
                <a:lnTo>
                  <a:pt x="0" y="3970"/>
                </a:lnTo>
                <a:lnTo>
                  <a:pt x="5528" y="0"/>
                </a:lnTo>
                <a:lnTo>
                  <a:pt x="12293" y="3710"/>
                </a:lnTo>
                <a:lnTo>
                  <a:pt x="383047" y="217999"/>
                </a:lnTo>
                <a:lnTo>
                  <a:pt x="391697" y="227786"/>
                </a:lnTo>
                <a:lnTo>
                  <a:pt x="395295" y="240318"/>
                </a:lnTo>
                <a:lnTo>
                  <a:pt x="395340" y="241498"/>
                </a:lnTo>
                <a:lnTo>
                  <a:pt x="395340" y="616569"/>
                </a:lnTo>
                <a:lnTo>
                  <a:pt x="389811" y="620735"/>
                </a:lnTo>
                <a:lnTo>
                  <a:pt x="383047" y="616829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8" name="CustomShape 40"/>
          <p:cNvSpPr/>
          <p:nvPr/>
        </p:nvSpPr>
        <p:spPr>
          <a:xfrm>
            <a:off x="5335560" y="5968440"/>
            <a:ext cx="1822680" cy="1305720"/>
          </a:xfrm>
          <a:custGeom>
            <a:avLst/>
            <a:gdLst/>
            <a:ahLst/>
            <a:rect l="l" t="t" r="r" b="b"/>
            <a:pathLst>
              <a:path w="1823195" h="1305984">
                <a:moveTo>
                  <a:pt x="19513" y="2739"/>
                </a:moveTo>
                <a:lnTo>
                  <a:pt x="19903" y="2739"/>
                </a:lnTo>
                <a:lnTo>
                  <a:pt x="26323" y="0"/>
                </a:lnTo>
                <a:lnTo>
                  <a:pt x="33692" y="762"/>
                </a:lnTo>
                <a:lnTo>
                  <a:pt x="39417" y="4757"/>
                </a:lnTo>
                <a:lnTo>
                  <a:pt x="1792494" y="1017683"/>
                </a:lnTo>
                <a:lnTo>
                  <a:pt x="1794630" y="1019022"/>
                </a:lnTo>
                <a:lnTo>
                  <a:pt x="1803715" y="1027028"/>
                </a:lnTo>
                <a:lnTo>
                  <a:pt x="1811563" y="1037623"/>
                </a:lnTo>
                <a:lnTo>
                  <a:pt x="1817726" y="1049959"/>
                </a:lnTo>
                <a:lnTo>
                  <a:pt x="1821753" y="1063188"/>
                </a:lnTo>
                <a:lnTo>
                  <a:pt x="1823195" y="1076463"/>
                </a:lnTo>
                <a:lnTo>
                  <a:pt x="1823195" y="1268555"/>
                </a:lnTo>
                <a:lnTo>
                  <a:pt x="1823173" y="1270146"/>
                </a:lnTo>
                <a:lnTo>
                  <a:pt x="1820292" y="1284470"/>
                </a:lnTo>
                <a:lnTo>
                  <a:pt x="1812983" y="1293095"/>
                </a:lnTo>
                <a:lnTo>
                  <a:pt x="1812333" y="1293420"/>
                </a:lnTo>
                <a:lnTo>
                  <a:pt x="1811812" y="1293746"/>
                </a:lnTo>
                <a:lnTo>
                  <a:pt x="1789632" y="1305984"/>
                </a:lnTo>
                <a:lnTo>
                  <a:pt x="1788722" y="1289580"/>
                </a:lnTo>
                <a:lnTo>
                  <a:pt x="39352" y="278672"/>
                </a:lnTo>
                <a:lnTo>
                  <a:pt x="28169" y="269481"/>
                </a:lnTo>
                <a:lnTo>
                  <a:pt x="20276" y="258918"/>
                </a:lnTo>
                <a:lnTo>
                  <a:pt x="14081" y="246590"/>
                </a:lnTo>
                <a:lnTo>
                  <a:pt x="10034" y="233360"/>
                </a:lnTo>
                <a:lnTo>
                  <a:pt x="8585" y="220088"/>
                </a:lnTo>
                <a:lnTo>
                  <a:pt x="8585" y="27605"/>
                </a:lnTo>
                <a:lnTo>
                  <a:pt x="0" y="13675"/>
                </a:lnTo>
                <a:lnTo>
                  <a:pt x="19513" y="2739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41"/>
          <p:cNvSpPr/>
          <p:nvPr/>
        </p:nvSpPr>
        <p:spPr>
          <a:xfrm>
            <a:off x="5322960" y="5981400"/>
            <a:ext cx="1814040" cy="1293480"/>
          </a:xfrm>
          <a:custGeom>
            <a:avLst/>
            <a:gdLst/>
            <a:ahLst/>
            <a:rect l="l" t="t" r="r" b="b"/>
            <a:pathLst>
              <a:path w="1814544" h="1293933">
                <a:moveTo>
                  <a:pt x="1783778" y="1290286"/>
                </a:moveTo>
                <a:lnTo>
                  <a:pt x="30701" y="277360"/>
                </a:lnTo>
                <a:lnTo>
                  <a:pt x="2084" y="234769"/>
                </a:lnTo>
                <a:lnTo>
                  <a:pt x="0" y="218775"/>
                </a:lnTo>
                <a:lnTo>
                  <a:pt x="0" y="26878"/>
                </a:lnTo>
                <a:lnTo>
                  <a:pt x="2249" y="12769"/>
                </a:lnTo>
                <a:lnTo>
                  <a:pt x="8408" y="3585"/>
                </a:lnTo>
                <a:lnTo>
                  <a:pt x="17595" y="0"/>
                </a:lnTo>
                <a:lnTo>
                  <a:pt x="28928" y="2688"/>
                </a:lnTo>
                <a:lnTo>
                  <a:pt x="1783778" y="1016305"/>
                </a:lnTo>
                <a:lnTo>
                  <a:pt x="1812445" y="1058872"/>
                </a:lnTo>
                <a:lnTo>
                  <a:pt x="1814544" y="1074890"/>
                </a:lnTo>
                <a:lnTo>
                  <a:pt x="1814544" y="1266982"/>
                </a:lnTo>
                <a:lnTo>
                  <a:pt x="1812293" y="1281134"/>
                </a:lnTo>
                <a:lnTo>
                  <a:pt x="1806133" y="1290334"/>
                </a:lnTo>
                <a:lnTo>
                  <a:pt x="1796950" y="1293933"/>
                </a:lnTo>
                <a:lnTo>
                  <a:pt x="1785635" y="1291280"/>
                </a:lnTo>
                <a:lnTo>
                  <a:pt x="1783778" y="1290286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0" name="CustomShape 42"/>
          <p:cNvSpPr/>
          <p:nvPr/>
        </p:nvSpPr>
        <p:spPr>
          <a:xfrm>
            <a:off x="5392440" y="6096600"/>
            <a:ext cx="1672560" cy="1061640"/>
          </a:xfrm>
          <a:custGeom>
            <a:avLst/>
            <a:gdLst/>
            <a:ahLst/>
            <a:rect l="l" t="t" r="r" b="b"/>
            <a:pathLst>
              <a:path w="1673007" h="1062006">
                <a:moveTo>
                  <a:pt x="1660714" y="1058035"/>
                </a:moveTo>
                <a:lnTo>
                  <a:pt x="12098" y="105516"/>
                </a:lnTo>
                <a:lnTo>
                  <a:pt x="3510" y="95672"/>
                </a:lnTo>
                <a:lnTo>
                  <a:pt x="30" y="83103"/>
                </a:lnTo>
                <a:lnTo>
                  <a:pt x="0" y="82018"/>
                </a:lnTo>
                <a:lnTo>
                  <a:pt x="0" y="3970"/>
                </a:lnTo>
                <a:lnTo>
                  <a:pt x="5463" y="0"/>
                </a:lnTo>
                <a:lnTo>
                  <a:pt x="12293" y="3710"/>
                </a:lnTo>
                <a:lnTo>
                  <a:pt x="1660714" y="956293"/>
                </a:lnTo>
                <a:lnTo>
                  <a:pt x="1669377" y="966073"/>
                </a:lnTo>
                <a:lnTo>
                  <a:pt x="1672965" y="978612"/>
                </a:lnTo>
                <a:lnTo>
                  <a:pt x="1673007" y="979792"/>
                </a:lnTo>
                <a:lnTo>
                  <a:pt x="1673007" y="1057840"/>
                </a:lnTo>
                <a:lnTo>
                  <a:pt x="1667479" y="1062006"/>
                </a:lnTo>
                <a:lnTo>
                  <a:pt x="1660714" y="1058035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CustomShape 43"/>
          <p:cNvSpPr/>
          <p:nvPr/>
        </p:nvSpPr>
        <p:spPr>
          <a:xfrm>
            <a:off x="6949440" y="6993000"/>
            <a:ext cx="118440" cy="167040"/>
          </a:xfrm>
          <a:custGeom>
            <a:avLst/>
            <a:gdLst/>
            <a:ahLst/>
            <a:rect l="l" t="t" r="r" b="b"/>
            <a:pathLst>
              <a:path w="118900" h="167486">
                <a:moveTo>
                  <a:pt x="106607" y="163385"/>
                </a:moveTo>
                <a:lnTo>
                  <a:pt x="0" y="101741"/>
                </a:lnTo>
                <a:lnTo>
                  <a:pt x="0" y="0"/>
                </a:lnTo>
                <a:lnTo>
                  <a:pt x="106607" y="61578"/>
                </a:lnTo>
                <a:lnTo>
                  <a:pt x="115270" y="71358"/>
                </a:lnTo>
                <a:lnTo>
                  <a:pt x="118858" y="83897"/>
                </a:lnTo>
                <a:lnTo>
                  <a:pt x="118900" y="85077"/>
                </a:lnTo>
                <a:lnTo>
                  <a:pt x="118900" y="163124"/>
                </a:lnTo>
                <a:lnTo>
                  <a:pt x="113373" y="167486"/>
                </a:lnTo>
                <a:lnTo>
                  <a:pt x="106607" y="163385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CustomShape 44"/>
          <p:cNvSpPr/>
          <p:nvPr/>
        </p:nvSpPr>
        <p:spPr>
          <a:xfrm>
            <a:off x="5433840" y="6147360"/>
            <a:ext cx="27000" cy="50040"/>
          </a:xfrm>
          <a:custGeom>
            <a:avLst/>
            <a:gdLst/>
            <a:ahLst/>
            <a:rect l="l" t="t" r="r" b="b"/>
            <a:pathLst>
              <a:path w="27461" h="50357">
                <a:moveTo>
                  <a:pt x="2211" y="1641"/>
                </a:moveTo>
                <a:lnTo>
                  <a:pt x="4553" y="773"/>
                </a:lnTo>
                <a:lnTo>
                  <a:pt x="7792" y="0"/>
                </a:lnTo>
                <a:lnTo>
                  <a:pt x="11201" y="716"/>
                </a:lnTo>
                <a:lnTo>
                  <a:pt x="13854" y="2726"/>
                </a:lnTo>
                <a:lnTo>
                  <a:pt x="19012" y="5729"/>
                </a:lnTo>
                <a:lnTo>
                  <a:pt x="23084" y="10285"/>
                </a:lnTo>
                <a:lnTo>
                  <a:pt x="25497" y="15745"/>
                </a:lnTo>
                <a:lnTo>
                  <a:pt x="26583" y="18161"/>
                </a:lnTo>
                <a:lnTo>
                  <a:pt x="27162" y="20776"/>
                </a:lnTo>
                <a:lnTo>
                  <a:pt x="27188" y="23426"/>
                </a:lnTo>
                <a:lnTo>
                  <a:pt x="22180" y="20497"/>
                </a:lnTo>
                <a:lnTo>
                  <a:pt x="22173" y="17851"/>
                </a:lnTo>
                <a:lnTo>
                  <a:pt x="21432" y="15258"/>
                </a:lnTo>
                <a:lnTo>
                  <a:pt x="20033" y="13011"/>
                </a:lnTo>
                <a:lnTo>
                  <a:pt x="18492" y="10592"/>
                </a:lnTo>
                <a:lnTo>
                  <a:pt x="16365" y="8600"/>
                </a:lnTo>
                <a:lnTo>
                  <a:pt x="13854" y="7218"/>
                </a:lnTo>
                <a:lnTo>
                  <a:pt x="12228" y="5959"/>
                </a:lnTo>
                <a:lnTo>
                  <a:pt x="10160" y="5419"/>
                </a:lnTo>
                <a:lnTo>
                  <a:pt x="8130" y="5720"/>
                </a:lnTo>
                <a:lnTo>
                  <a:pt x="6765" y="6176"/>
                </a:lnTo>
                <a:lnTo>
                  <a:pt x="6049" y="7543"/>
                </a:lnTo>
                <a:lnTo>
                  <a:pt x="6049" y="9756"/>
                </a:lnTo>
                <a:lnTo>
                  <a:pt x="6120" y="11797"/>
                </a:lnTo>
                <a:lnTo>
                  <a:pt x="6797" y="13769"/>
                </a:lnTo>
                <a:lnTo>
                  <a:pt x="8000" y="15420"/>
                </a:lnTo>
                <a:lnTo>
                  <a:pt x="9847" y="18101"/>
                </a:lnTo>
                <a:lnTo>
                  <a:pt x="12033" y="20530"/>
                </a:lnTo>
                <a:lnTo>
                  <a:pt x="14505" y="22645"/>
                </a:lnTo>
                <a:lnTo>
                  <a:pt x="17282" y="25000"/>
                </a:lnTo>
                <a:lnTo>
                  <a:pt x="19871" y="27567"/>
                </a:lnTo>
                <a:lnTo>
                  <a:pt x="22245" y="30326"/>
                </a:lnTo>
                <a:lnTo>
                  <a:pt x="23858" y="32304"/>
                </a:lnTo>
                <a:lnTo>
                  <a:pt x="25191" y="34494"/>
                </a:lnTo>
                <a:lnTo>
                  <a:pt x="26213" y="36835"/>
                </a:lnTo>
                <a:lnTo>
                  <a:pt x="27038" y="38905"/>
                </a:lnTo>
                <a:lnTo>
                  <a:pt x="27461" y="41116"/>
                </a:lnTo>
                <a:lnTo>
                  <a:pt x="27448" y="43345"/>
                </a:lnTo>
                <a:lnTo>
                  <a:pt x="27448" y="46860"/>
                </a:lnTo>
                <a:lnTo>
                  <a:pt x="26278" y="49008"/>
                </a:lnTo>
                <a:lnTo>
                  <a:pt x="23871" y="49854"/>
                </a:lnTo>
                <a:lnTo>
                  <a:pt x="20502" y="50357"/>
                </a:lnTo>
                <a:lnTo>
                  <a:pt x="17068" y="49515"/>
                </a:lnTo>
                <a:lnTo>
                  <a:pt x="14309" y="47511"/>
                </a:lnTo>
                <a:lnTo>
                  <a:pt x="11610" y="45899"/>
                </a:lnTo>
                <a:lnTo>
                  <a:pt x="9152" y="43904"/>
                </a:lnTo>
                <a:lnTo>
                  <a:pt x="7024" y="41587"/>
                </a:lnTo>
                <a:lnTo>
                  <a:pt x="4904" y="39288"/>
                </a:lnTo>
                <a:lnTo>
                  <a:pt x="3148" y="36675"/>
                </a:lnTo>
                <a:lnTo>
                  <a:pt x="1821" y="33841"/>
                </a:lnTo>
                <a:lnTo>
                  <a:pt x="669" y="31372"/>
                </a:lnTo>
                <a:lnTo>
                  <a:pt x="52" y="28688"/>
                </a:lnTo>
                <a:lnTo>
                  <a:pt x="0" y="25965"/>
                </a:lnTo>
                <a:lnTo>
                  <a:pt x="5008" y="28894"/>
                </a:lnTo>
                <a:lnTo>
                  <a:pt x="5053" y="31653"/>
                </a:lnTo>
                <a:lnTo>
                  <a:pt x="5938" y="34333"/>
                </a:lnTo>
                <a:lnTo>
                  <a:pt x="7545" y="36575"/>
                </a:lnTo>
                <a:lnTo>
                  <a:pt x="9204" y="39201"/>
                </a:lnTo>
                <a:lnTo>
                  <a:pt x="11421" y="41426"/>
                </a:lnTo>
                <a:lnTo>
                  <a:pt x="14049" y="43084"/>
                </a:lnTo>
                <a:lnTo>
                  <a:pt x="15792" y="44358"/>
                </a:lnTo>
                <a:lnTo>
                  <a:pt x="17952" y="44939"/>
                </a:lnTo>
                <a:lnTo>
                  <a:pt x="20098" y="44712"/>
                </a:lnTo>
                <a:lnTo>
                  <a:pt x="21529" y="44256"/>
                </a:lnTo>
                <a:lnTo>
                  <a:pt x="22180" y="42954"/>
                </a:lnTo>
                <a:lnTo>
                  <a:pt x="22180" y="40806"/>
                </a:lnTo>
                <a:lnTo>
                  <a:pt x="22160" y="38635"/>
                </a:lnTo>
                <a:lnTo>
                  <a:pt x="21484" y="36523"/>
                </a:lnTo>
                <a:lnTo>
                  <a:pt x="20228" y="34752"/>
                </a:lnTo>
                <a:lnTo>
                  <a:pt x="18264" y="32009"/>
                </a:lnTo>
                <a:lnTo>
                  <a:pt x="15994" y="29498"/>
                </a:lnTo>
                <a:lnTo>
                  <a:pt x="13464" y="27267"/>
                </a:lnTo>
                <a:lnTo>
                  <a:pt x="9801" y="24186"/>
                </a:lnTo>
                <a:lnTo>
                  <a:pt x="6589" y="20616"/>
                </a:lnTo>
                <a:lnTo>
                  <a:pt x="3902" y="16656"/>
                </a:lnTo>
                <a:lnTo>
                  <a:pt x="2120" y="13847"/>
                </a:lnTo>
                <a:lnTo>
                  <a:pt x="1131" y="10609"/>
                </a:lnTo>
                <a:lnTo>
                  <a:pt x="1041" y="7283"/>
                </a:lnTo>
                <a:lnTo>
                  <a:pt x="1041" y="3811"/>
                </a:lnTo>
                <a:lnTo>
                  <a:pt x="2211" y="1641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45"/>
          <p:cNvSpPr/>
          <p:nvPr/>
        </p:nvSpPr>
        <p:spPr>
          <a:xfrm>
            <a:off x="5476680" y="6178680"/>
            <a:ext cx="5760" cy="9360"/>
          </a:xfrm>
          <a:custGeom>
            <a:avLst/>
            <a:gdLst/>
            <a:ahLst/>
            <a:rect l="l" t="t" r="r" b="b"/>
            <a:pathLst>
              <a:path w="6153" h="9633">
                <a:moveTo>
                  <a:pt x="6153" y="9633"/>
                </a:moveTo>
                <a:lnTo>
                  <a:pt x="5086" y="7521"/>
                </a:lnTo>
                <a:lnTo>
                  <a:pt x="3440" y="5759"/>
                </a:lnTo>
                <a:lnTo>
                  <a:pt x="1405" y="4556"/>
                </a:lnTo>
                <a:lnTo>
                  <a:pt x="0" y="3472"/>
                </a:lnTo>
                <a:lnTo>
                  <a:pt x="1665" y="0"/>
                </a:lnTo>
                <a:lnTo>
                  <a:pt x="5327" y="2115"/>
                </a:lnTo>
                <a:lnTo>
                  <a:pt x="6153" y="9633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4" name="CustomShape 46"/>
          <p:cNvSpPr/>
          <p:nvPr/>
        </p:nvSpPr>
        <p:spPr>
          <a:xfrm>
            <a:off x="5465520" y="6176880"/>
            <a:ext cx="24120" cy="38160"/>
          </a:xfrm>
          <a:custGeom>
            <a:avLst/>
            <a:gdLst/>
            <a:ahLst/>
            <a:rect l="l" t="t" r="r" b="b"/>
            <a:pathLst>
              <a:path w="24358" h="38500">
                <a:moveTo>
                  <a:pt x="24267" y="26718"/>
                </a:moveTo>
                <a:lnTo>
                  <a:pt x="4689" y="15848"/>
                </a:lnTo>
                <a:lnTo>
                  <a:pt x="4760" y="19053"/>
                </a:lnTo>
                <a:lnTo>
                  <a:pt x="5586" y="22196"/>
                </a:lnTo>
                <a:lnTo>
                  <a:pt x="7095" y="25026"/>
                </a:lnTo>
                <a:lnTo>
                  <a:pt x="8409" y="27716"/>
                </a:lnTo>
                <a:lnTo>
                  <a:pt x="10458" y="29975"/>
                </a:lnTo>
                <a:lnTo>
                  <a:pt x="13015" y="31535"/>
                </a:lnTo>
                <a:lnTo>
                  <a:pt x="14276" y="32402"/>
                </a:lnTo>
                <a:lnTo>
                  <a:pt x="15779" y="32857"/>
                </a:lnTo>
                <a:lnTo>
                  <a:pt x="17307" y="32837"/>
                </a:lnTo>
                <a:lnTo>
                  <a:pt x="18479" y="32732"/>
                </a:lnTo>
                <a:lnTo>
                  <a:pt x="19584" y="32227"/>
                </a:lnTo>
                <a:lnTo>
                  <a:pt x="20430" y="31404"/>
                </a:lnTo>
                <a:lnTo>
                  <a:pt x="23356" y="35766"/>
                </a:lnTo>
                <a:lnTo>
                  <a:pt x="21275" y="38435"/>
                </a:lnTo>
                <a:lnTo>
                  <a:pt x="17697" y="38500"/>
                </a:lnTo>
                <a:lnTo>
                  <a:pt x="13015" y="35766"/>
                </a:lnTo>
                <a:lnTo>
                  <a:pt x="9092" y="33433"/>
                </a:lnTo>
                <a:lnTo>
                  <a:pt x="5879" y="30081"/>
                </a:lnTo>
                <a:lnTo>
                  <a:pt x="3713" y="26067"/>
                </a:lnTo>
                <a:lnTo>
                  <a:pt x="1372" y="21892"/>
                </a:lnTo>
                <a:lnTo>
                  <a:pt x="142" y="17185"/>
                </a:lnTo>
                <a:lnTo>
                  <a:pt x="135" y="12397"/>
                </a:lnTo>
                <a:lnTo>
                  <a:pt x="135" y="11421"/>
                </a:lnTo>
                <a:lnTo>
                  <a:pt x="0" y="8742"/>
                </a:lnTo>
                <a:lnTo>
                  <a:pt x="558" y="6074"/>
                </a:lnTo>
                <a:lnTo>
                  <a:pt x="1762" y="3675"/>
                </a:lnTo>
                <a:lnTo>
                  <a:pt x="2620" y="1927"/>
                </a:lnTo>
                <a:lnTo>
                  <a:pt x="4266" y="693"/>
                </a:lnTo>
                <a:lnTo>
                  <a:pt x="6185" y="355"/>
                </a:lnTo>
                <a:lnTo>
                  <a:pt x="8455" y="0"/>
                </a:lnTo>
                <a:lnTo>
                  <a:pt x="10777" y="511"/>
                </a:lnTo>
                <a:lnTo>
                  <a:pt x="12689" y="1787"/>
                </a:lnTo>
                <a:lnTo>
                  <a:pt x="11024" y="5260"/>
                </a:lnTo>
                <a:lnTo>
                  <a:pt x="9112" y="5107"/>
                </a:lnTo>
                <a:lnTo>
                  <a:pt x="7551" y="5953"/>
                </a:lnTo>
                <a:lnTo>
                  <a:pt x="5970" y="7321"/>
                </a:lnTo>
                <a:lnTo>
                  <a:pt x="5086" y="9329"/>
                </a:lnTo>
                <a:lnTo>
                  <a:pt x="5144" y="11421"/>
                </a:lnTo>
                <a:lnTo>
                  <a:pt x="19193" y="19558"/>
                </a:lnTo>
                <a:lnTo>
                  <a:pt x="19193" y="19102"/>
                </a:lnTo>
                <a:lnTo>
                  <a:pt x="19128" y="16420"/>
                </a:lnTo>
                <a:lnTo>
                  <a:pt x="18439" y="13790"/>
                </a:lnTo>
                <a:lnTo>
                  <a:pt x="17177" y="11421"/>
                </a:lnTo>
                <a:lnTo>
                  <a:pt x="16351" y="3902"/>
                </a:lnTo>
                <a:lnTo>
                  <a:pt x="19317" y="7049"/>
                </a:lnTo>
                <a:lnTo>
                  <a:pt x="21210" y="10835"/>
                </a:lnTo>
                <a:lnTo>
                  <a:pt x="23305" y="15105"/>
                </a:lnTo>
                <a:lnTo>
                  <a:pt x="24358" y="19813"/>
                </a:lnTo>
                <a:lnTo>
                  <a:pt x="24267" y="24570"/>
                </a:lnTo>
                <a:lnTo>
                  <a:pt x="24267" y="26718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CustomShape 47"/>
          <p:cNvSpPr/>
          <p:nvPr/>
        </p:nvSpPr>
        <p:spPr>
          <a:xfrm>
            <a:off x="5494680" y="6193080"/>
            <a:ext cx="22680" cy="41400"/>
          </a:xfrm>
          <a:custGeom>
            <a:avLst/>
            <a:gdLst/>
            <a:ahLst/>
            <a:rect l="l" t="t" r="r" b="b"/>
            <a:pathLst>
              <a:path w="23155" h="41781">
                <a:moveTo>
                  <a:pt x="1001" y="2439"/>
                </a:moveTo>
                <a:lnTo>
                  <a:pt x="2015" y="1423"/>
                </a:lnTo>
                <a:lnTo>
                  <a:pt x="3148" y="450"/>
                </a:lnTo>
                <a:lnTo>
                  <a:pt x="4637" y="0"/>
                </a:lnTo>
                <a:lnTo>
                  <a:pt x="6114" y="187"/>
                </a:lnTo>
                <a:lnTo>
                  <a:pt x="8098" y="414"/>
                </a:lnTo>
                <a:lnTo>
                  <a:pt x="10010" y="1081"/>
                </a:lnTo>
                <a:lnTo>
                  <a:pt x="11707" y="2139"/>
                </a:lnTo>
                <a:lnTo>
                  <a:pt x="14816" y="3835"/>
                </a:lnTo>
                <a:lnTo>
                  <a:pt x="17438" y="6301"/>
                </a:lnTo>
                <a:lnTo>
                  <a:pt x="19318" y="9300"/>
                </a:lnTo>
                <a:lnTo>
                  <a:pt x="21113" y="12103"/>
                </a:lnTo>
                <a:lnTo>
                  <a:pt x="22101" y="15345"/>
                </a:lnTo>
                <a:lnTo>
                  <a:pt x="22179" y="18673"/>
                </a:lnTo>
                <a:lnTo>
                  <a:pt x="22179" y="33645"/>
                </a:lnTo>
                <a:lnTo>
                  <a:pt x="22127" y="36239"/>
                </a:lnTo>
                <a:lnTo>
                  <a:pt x="22459" y="38827"/>
                </a:lnTo>
                <a:lnTo>
                  <a:pt x="23155" y="41326"/>
                </a:lnTo>
                <a:lnTo>
                  <a:pt x="23155" y="41781"/>
                </a:lnTo>
                <a:lnTo>
                  <a:pt x="17887" y="38657"/>
                </a:lnTo>
                <a:lnTo>
                  <a:pt x="17490" y="37433"/>
                </a:lnTo>
                <a:lnTo>
                  <a:pt x="17249" y="36165"/>
                </a:lnTo>
                <a:lnTo>
                  <a:pt x="17171" y="34882"/>
                </a:lnTo>
                <a:lnTo>
                  <a:pt x="14614" y="36239"/>
                </a:lnTo>
                <a:lnTo>
                  <a:pt x="11506" y="36011"/>
                </a:lnTo>
                <a:lnTo>
                  <a:pt x="9171" y="34296"/>
                </a:lnTo>
                <a:lnTo>
                  <a:pt x="6517" y="32676"/>
                </a:lnTo>
                <a:lnTo>
                  <a:pt x="4286" y="30444"/>
                </a:lnTo>
                <a:lnTo>
                  <a:pt x="2666" y="27786"/>
                </a:lnTo>
                <a:lnTo>
                  <a:pt x="968" y="25313"/>
                </a:lnTo>
                <a:lnTo>
                  <a:pt x="38" y="22390"/>
                </a:lnTo>
                <a:lnTo>
                  <a:pt x="0" y="19389"/>
                </a:lnTo>
                <a:lnTo>
                  <a:pt x="0" y="16004"/>
                </a:lnTo>
                <a:lnTo>
                  <a:pt x="1105" y="14051"/>
                </a:lnTo>
                <a:lnTo>
                  <a:pt x="3316" y="13466"/>
                </a:lnTo>
                <a:lnTo>
                  <a:pt x="6654" y="13137"/>
                </a:lnTo>
                <a:lnTo>
                  <a:pt x="4552" y="17697"/>
                </a:lnTo>
                <a:lnTo>
                  <a:pt x="4552" y="21667"/>
                </a:lnTo>
                <a:lnTo>
                  <a:pt x="4546" y="23430"/>
                </a:lnTo>
                <a:lnTo>
                  <a:pt x="5066" y="25153"/>
                </a:lnTo>
                <a:lnTo>
                  <a:pt x="6048" y="26614"/>
                </a:lnTo>
                <a:lnTo>
                  <a:pt x="7018" y="28101"/>
                </a:lnTo>
                <a:lnTo>
                  <a:pt x="8338" y="29329"/>
                </a:lnTo>
                <a:lnTo>
                  <a:pt x="9886" y="30195"/>
                </a:lnTo>
                <a:lnTo>
                  <a:pt x="11167" y="30996"/>
                </a:lnTo>
                <a:lnTo>
                  <a:pt x="12670" y="31383"/>
                </a:lnTo>
                <a:lnTo>
                  <a:pt x="14179" y="31301"/>
                </a:lnTo>
                <a:lnTo>
                  <a:pt x="15408" y="31260"/>
                </a:lnTo>
                <a:lnTo>
                  <a:pt x="16527" y="30566"/>
                </a:lnTo>
                <a:lnTo>
                  <a:pt x="17106" y="29479"/>
                </a:lnTo>
                <a:lnTo>
                  <a:pt x="17106" y="22969"/>
                </a:lnTo>
                <a:lnTo>
                  <a:pt x="13333" y="20756"/>
                </a:lnTo>
                <a:lnTo>
                  <a:pt x="9997" y="14065"/>
                </a:lnTo>
                <a:lnTo>
                  <a:pt x="12683" y="16070"/>
                </a:lnTo>
                <a:lnTo>
                  <a:pt x="17366" y="18738"/>
                </a:lnTo>
                <a:lnTo>
                  <a:pt x="17366" y="16200"/>
                </a:lnTo>
                <a:lnTo>
                  <a:pt x="17360" y="14276"/>
                </a:lnTo>
                <a:lnTo>
                  <a:pt x="16846" y="12388"/>
                </a:lnTo>
                <a:lnTo>
                  <a:pt x="15870" y="10732"/>
                </a:lnTo>
                <a:lnTo>
                  <a:pt x="14803" y="8930"/>
                </a:lnTo>
                <a:lnTo>
                  <a:pt x="13281" y="7447"/>
                </a:lnTo>
                <a:lnTo>
                  <a:pt x="11447" y="6436"/>
                </a:lnTo>
                <a:lnTo>
                  <a:pt x="10179" y="5553"/>
                </a:lnTo>
                <a:lnTo>
                  <a:pt x="8611" y="5203"/>
                </a:lnTo>
                <a:lnTo>
                  <a:pt x="7089" y="5459"/>
                </a:lnTo>
                <a:lnTo>
                  <a:pt x="5964" y="5799"/>
                </a:lnTo>
                <a:lnTo>
                  <a:pt x="5255" y="6898"/>
                </a:lnTo>
                <a:lnTo>
                  <a:pt x="5398" y="8063"/>
                </a:lnTo>
                <a:lnTo>
                  <a:pt x="519" y="5264"/>
                </a:lnTo>
                <a:lnTo>
                  <a:pt x="461" y="3831"/>
                </a:lnTo>
                <a:lnTo>
                  <a:pt x="1001" y="2439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6" name="CustomShape 48"/>
          <p:cNvSpPr/>
          <p:nvPr/>
        </p:nvSpPr>
        <p:spPr>
          <a:xfrm>
            <a:off x="5499360" y="6206040"/>
            <a:ext cx="8280" cy="7200"/>
          </a:xfrm>
          <a:custGeom>
            <a:avLst/>
            <a:gdLst/>
            <a:ahLst/>
            <a:rect l="l" t="t" r="r" b="b"/>
            <a:pathLst>
              <a:path w="8780" h="7619">
                <a:moveTo>
                  <a:pt x="2926" y="4234"/>
                </a:moveTo>
                <a:lnTo>
                  <a:pt x="0" y="4560"/>
                </a:lnTo>
                <a:lnTo>
                  <a:pt x="2101" y="0"/>
                </a:lnTo>
                <a:lnTo>
                  <a:pt x="5444" y="928"/>
                </a:lnTo>
                <a:lnTo>
                  <a:pt x="8780" y="7619"/>
                </a:lnTo>
                <a:lnTo>
                  <a:pt x="2926" y="4234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7" name="CustomShape 49"/>
          <p:cNvSpPr/>
          <p:nvPr/>
        </p:nvSpPr>
        <p:spPr>
          <a:xfrm>
            <a:off x="5524200" y="6206040"/>
            <a:ext cx="13320" cy="34920"/>
          </a:xfrm>
          <a:custGeom>
            <a:avLst/>
            <a:gdLst/>
            <a:ahLst/>
            <a:rect l="l" t="t" r="r" b="b"/>
            <a:pathLst>
              <a:path w="13594" h="35346">
                <a:moveTo>
                  <a:pt x="8390" y="4295"/>
                </a:moveTo>
                <a:lnTo>
                  <a:pt x="11122" y="5988"/>
                </a:lnTo>
                <a:lnTo>
                  <a:pt x="11896" y="6415"/>
                </a:lnTo>
                <a:lnTo>
                  <a:pt x="12599" y="6965"/>
                </a:lnTo>
                <a:lnTo>
                  <a:pt x="13203" y="7615"/>
                </a:lnTo>
                <a:lnTo>
                  <a:pt x="13594" y="12953"/>
                </a:lnTo>
                <a:lnTo>
                  <a:pt x="12852" y="12359"/>
                </a:lnTo>
                <a:lnTo>
                  <a:pt x="12065" y="11815"/>
                </a:lnTo>
                <a:lnTo>
                  <a:pt x="11252" y="11325"/>
                </a:lnTo>
                <a:lnTo>
                  <a:pt x="8130" y="9503"/>
                </a:lnTo>
                <a:lnTo>
                  <a:pt x="5964" y="9829"/>
                </a:lnTo>
                <a:lnTo>
                  <a:pt x="4748" y="12302"/>
                </a:lnTo>
                <a:lnTo>
                  <a:pt x="4748" y="35346"/>
                </a:lnTo>
                <a:lnTo>
                  <a:pt x="0" y="32546"/>
                </a:lnTo>
                <a:lnTo>
                  <a:pt x="0" y="0"/>
                </a:lnTo>
                <a:lnTo>
                  <a:pt x="4618" y="2668"/>
                </a:lnTo>
                <a:lnTo>
                  <a:pt x="4618" y="6444"/>
                </a:lnTo>
                <a:lnTo>
                  <a:pt x="6179" y="4491"/>
                </a:lnTo>
                <a:lnTo>
                  <a:pt x="8390" y="4295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8" name="CustomShape 50"/>
          <p:cNvSpPr/>
          <p:nvPr/>
        </p:nvSpPr>
        <p:spPr>
          <a:xfrm>
            <a:off x="5540040" y="6219720"/>
            <a:ext cx="23400" cy="37080"/>
          </a:xfrm>
          <a:custGeom>
            <a:avLst/>
            <a:gdLst/>
            <a:ahLst/>
            <a:rect l="l" t="t" r="r" b="b"/>
            <a:pathLst>
              <a:path w="23825" h="37403">
                <a:moveTo>
                  <a:pt x="136" y="11999"/>
                </a:moveTo>
                <a:lnTo>
                  <a:pt x="136" y="11023"/>
                </a:lnTo>
                <a:lnTo>
                  <a:pt x="0" y="8371"/>
                </a:lnTo>
                <a:lnTo>
                  <a:pt x="533" y="5728"/>
                </a:lnTo>
                <a:lnTo>
                  <a:pt x="1697" y="3341"/>
                </a:lnTo>
                <a:lnTo>
                  <a:pt x="2484" y="1611"/>
                </a:lnTo>
                <a:lnTo>
                  <a:pt x="4104" y="406"/>
                </a:lnTo>
                <a:lnTo>
                  <a:pt x="5991" y="152"/>
                </a:lnTo>
                <a:lnTo>
                  <a:pt x="8293" y="0"/>
                </a:lnTo>
                <a:lnTo>
                  <a:pt x="10582" y="618"/>
                </a:lnTo>
                <a:lnTo>
                  <a:pt x="12494" y="1910"/>
                </a:lnTo>
                <a:lnTo>
                  <a:pt x="15741" y="3800"/>
                </a:lnTo>
                <a:lnTo>
                  <a:pt x="18446" y="6489"/>
                </a:lnTo>
                <a:lnTo>
                  <a:pt x="20365" y="9721"/>
                </a:lnTo>
                <a:lnTo>
                  <a:pt x="22355" y="12844"/>
                </a:lnTo>
                <a:lnTo>
                  <a:pt x="23501" y="16435"/>
                </a:lnTo>
                <a:lnTo>
                  <a:pt x="23682" y="20136"/>
                </a:lnTo>
                <a:lnTo>
                  <a:pt x="19194" y="17532"/>
                </a:lnTo>
                <a:lnTo>
                  <a:pt x="19012" y="15231"/>
                </a:lnTo>
                <a:lnTo>
                  <a:pt x="18297" y="13004"/>
                </a:lnTo>
                <a:lnTo>
                  <a:pt x="17113" y="11023"/>
                </a:lnTo>
                <a:lnTo>
                  <a:pt x="15975" y="9112"/>
                </a:lnTo>
                <a:lnTo>
                  <a:pt x="14387" y="7505"/>
                </a:lnTo>
                <a:lnTo>
                  <a:pt x="12494" y="6336"/>
                </a:lnTo>
                <a:lnTo>
                  <a:pt x="10068" y="4990"/>
                </a:lnTo>
                <a:lnTo>
                  <a:pt x="8182" y="4990"/>
                </a:lnTo>
                <a:lnTo>
                  <a:pt x="6836" y="6336"/>
                </a:lnTo>
                <a:lnTo>
                  <a:pt x="5216" y="8524"/>
                </a:lnTo>
                <a:lnTo>
                  <a:pt x="4494" y="11248"/>
                </a:lnTo>
                <a:lnTo>
                  <a:pt x="4819" y="13952"/>
                </a:lnTo>
                <a:lnTo>
                  <a:pt x="4819" y="14993"/>
                </a:lnTo>
                <a:lnTo>
                  <a:pt x="4761" y="18378"/>
                </a:lnTo>
                <a:lnTo>
                  <a:pt x="5451" y="21734"/>
                </a:lnTo>
                <a:lnTo>
                  <a:pt x="6836" y="24823"/>
                </a:lnTo>
                <a:lnTo>
                  <a:pt x="8078" y="27505"/>
                </a:lnTo>
                <a:lnTo>
                  <a:pt x="10127" y="29735"/>
                </a:lnTo>
                <a:lnTo>
                  <a:pt x="12690" y="31201"/>
                </a:lnTo>
                <a:lnTo>
                  <a:pt x="13991" y="32120"/>
                </a:lnTo>
                <a:lnTo>
                  <a:pt x="15643" y="32407"/>
                </a:lnTo>
                <a:lnTo>
                  <a:pt x="17178" y="31983"/>
                </a:lnTo>
                <a:lnTo>
                  <a:pt x="18511" y="31461"/>
                </a:lnTo>
                <a:lnTo>
                  <a:pt x="19370" y="30159"/>
                </a:lnTo>
                <a:lnTo>
                  <a:pt x="19324" y="28728"/>
                </a:lnTo>
                <a:lnTo>
                  <a:pt x="23812" y="31332"/>
                </a:lnTo>
                <a:lnTo>
                  <a:pt x="23825" y="32937"/>
                </a:lnTo>
                <a:lnTo>
                  <a:pt x="23246" y="34490"/>
                </a:lnTo>
                <a:lnTo>
                  <a:pt x="22186" y="35694"/>
                </a:lnTo>
                <a:lnTo>
                  <a:pt x="21106" y="36792"/>
                </a:lnTo>
                <a:lnTo>
                  <a:pt x="19630" y="37403"/>
                </a:lnTo>
                <a:lnTo>
                  <a:pt x="18089" y="37386"/>
                </a:lnTo>
                <a:lnTo>
                  <a:pt x="16176" y="37334"/>
                </a:lnTo>
                <a:lnTo>
                  <a:pt x="14309" y="36773"/>
                </a:lnTo>
                <a:lnTo>
                  <a:pt x="12690" y="35758"/>
                </a:lnTo>
                <a:lnTo>
                  <a:pt x="8781" y="33474"/>
                </a:lnTo>
                <a:lnTo>
                  <a:pt x="5619" y="30105"/>
                </a:lnTo>
                <a:lnTo>
                  <a:pt x="3584" y="26060"/>
                </a:lnTo>
                <a:lnTo>
                  <a:pt x="1287" y="21732"/>
                </a:lnTo>
                <a:lnTo>
                  <a:pt x="104" y="16899"/>
                </a:lnTo>
                <a:lnTo>
                  <a:pt x="136" y="11999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9" name="CustomShape 51"/>
          <p:cNvSpPr/>
          <p:nvPr/>
        </p:nvSpPr>
        <p:spPr>
          <a:xfrm>
            <a:off x="5569200" y="6218640"/>
            <a:ext cx="22320" cy="58320"/>
          </a:xfrm>
          <a:custGeom>
            <a:avLst/>
            <a:gdLst/>
            <a:ahLst/>
            <a:rect l="l" t="t" r="r" b="b"/>
            <a:pathLst>
              <a:path w="22817" h="58715">
                <a:moveTo>
                  <a:pt x="7610" y="23303"/>
                </a:moveTo>
                <a:lnTo>
                  <a:pt x="6393" y="23584"/>
                </a:lnTo>
                <a:lnTo>
                  <a:pt x="5366" y="24396"/>
                </a:lnTo>
                <a:lnTo>
                  <a:pt x="4813" y="25516"/>
                </a:lnTo>
                <a:lnTo>
                  <a:pt x="4813" y="48625"/>
                </a:lnTo>
                <a:lnTo>
                  <a:pt x="0" y="45826"/>
                </a:lnTo>
                <a:lnTo>
                  <a:pt x="0" y="0"/>
                </a:lnTo>
                <a:lnTo>
                  <a:pt x="4813" y="2734"/>
                </a:lnTo>
                <a:lnTo>
                  <a:pt x="5203" y="20309"/>
                </a:lnTo>
                <a:lnTo>
                  <a:pt x="7616" y="18299"/>
                </a:lnTo>
                <a:lnTo>
                  <a:pt x="11116" y="18299"/>
                </a:lnTo>
                <a:lnTo>
                  <a:pt x="13529" y="20309"/>
                </a:lnTo>
                <a:lnTo>
                  <a:pt x="19416" y="23835"/>
                </a:lnTo>
                <a:lnTo>
                  <a:pt x="22817" y="30384"/>
                </a:lnTo>
                <a:lnTo>
                  <a:pt x="22310" y="37233"/>
                </a:lnTo>
                <a:lnTo>
                  <a:pt x="22310" y="58715"/>
                </a:lnTo>
                <a:lnTo>
                  <a:pt x="17497" y="55915"/>
                </a:lnTo>
                <a:lnTo>
                  <a:pt x="17497" y="34434"/>
                </a:lnTo>
                <a:lnTo>
                  <a:pt x="17561" y="32354"/>
                </a:lnTo>
                <a:lnTo>
                  <a:pt x="17087" y="30293"/>
                </a:lnTo>
                <a:lnTo>
                  <a:pt x="16131" y="28445"/>
                </a:lnTo>
                <a:lnTo>
                  <a:pt x="15057" y="26670"/>
                </a:lnTo>
                <a:lnTo>
                  <a:pt x="13529" y="25210"/>
                </a:lnTo>
                <a:lnTo>
                  <a:pt x="11707" y="24214"/>
                </a:lnTo>
                <a:lnTo>
                  <a:pt x="10491" y="23431"/>
                </a:lnTo>
                <a:lnTo>
                  <a:pt x="9041" y="23108"/>
                </a:lnTo>
                <a:lnTo>
                  <a:pt x="7610" y="23303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52"/>
          <p:cNvSpPr/>
          <p:nvPr/>
        </p:nvSpPr>
        <p:spPr>
          <a:xfrm>
            <a:off x="5598720" y="6276240"/>
            <a:ext cx="5760" cy="7200"/>
          </a:xfrm>
          <a:custGeom>
            <a:avLst/>
            <a:gdLst/>
            <a:ahLst/>
            <a:rect l="l" t="t" r="r" b="b"/>
            <a:pathLst>
              <a:path w="6160" h="7616">
                <a:moveTo>
                  <a:pt x="85" y="2343"/>
                </a:moveTo>
                <a:lnTo>
                  <a:pt x="0" y="1584"/>
                </a:lnTo>
                <a:lnTo>
                  <a:pt x="293" y="830"/>
                </a:lnTo>
                <a:lnTo>
                  <a:pt x="864" y="325"/>
                </a:lnTo>
                <a:lnTo>
                  <a:pt x="1320" y="0"/>
                </a:lnTo>
                <a:lnTo>
                  <a:pt x="2100" y="325"/>
                </a:lnTo>
                <a:lnTo>
                  <a:pt x="3076" y="325"/>
                </a:lnTo>
                <a:lnTo>
                  <a:pt x="3993" y="890"/>
                </a:lnTo>
                <a:lnTo>
                  <a:pt x="4748" y="1672"/>
                </a:lnTo>
                <a:lnTo>
                  <a:pt x="5288" y="2603"/>
                </a:lnTo>
                <a:lnTo>
                  <a:pt x="5795" y="3473"/>
                </a:lnTo>
                <a:lnTo>
                  <a:pt x="6062" y="4461"/>
                </a:lnTo>
                <a:lnTo>
                  <a:pt x="6069" y="5467"/>
                </a:lnTo>
                <a:lnTo>
                  <a:pt x="6160" y="6172"/>
                </a:lnTo>
                <a:lnTo>
                  <a:pt x="5860" y="6870"/>
                </a:lnTo>
                <a:lnTo>
                  <a:pt x="5288" y="7290"/>
                </a:lnTo>
                <a:lnTo>
                  <a:pt x="4767" y="7616"/>
                </a:lnTo>
                <a:lnTo>
                  <a:pt x="4052" y="7290"/>
                </a:lnTo>
                <a:lnTo>
                  <a:pt x="3076" y="7290"/>
                </a:lnTo>
                <a:lnTo>
                  <a:pt x="2139" y="6782"/>
                </a:lnTo>
                <a:lnTo>
                  <a:pt x="1373" y="6013"/>
                </a:lnTo>
                <a:lnTo>
                  <a:pt x="864" y="5077"/>
                </a:lnTo>
                <a:lnTo>
                  <a:pt x="371" y="4250"/>
                </a:lnTo>
                <a:lnTo>
                  <a:pt x="97" y="3307"/>
                </a:lnTo>
                <a:lnTo>
                  <a:pt x="85" y="2343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1" name="CustomShape 53"/>
          <p:cNvSpPr/>
          <p:nvPr/>
        </p:nvSpPr>
        <p:spPr>
          <a:xfrm>
            <a:off x="5612760" y="6284520"/>
            <a:ext cx="5760" cy="6840"/>
          </a:xfrm>
          <a:custGeom>
            <a:avLst/>
            <a:gdLst/>
            <a:ahLst/>
            <a:rect l="l" t="t" r="r" b="b"/>
            <a:pathLst>
              <a:path w="6173" h="7355">
                <a:moveTo>
                  <a:pt x="97" y="2342"/>
                </a:moveTo>
                <a:lnTo>
                  <a:pt x="0" y="1600"/>
                </a:lnTo>
                <a:lnTo>
                  <a:pt x="292" y="860"/>
                </a:lnTo>
                <a:lnTo>
                  <a:pt x="877" y="390"/>
                </a:lnTo>
                <a:lnTo>
                  <a:pt x="1332" y="0"/>
                </a:lnTo>
                <a:lnTo>
                  <a:pt x="2114" y="390"/>
                </a:lnTo>
                <a:lnTo>
                  <a:pt x="3089" y="390"/>
                </a:lnTo>
                <a:lnTo>
                  <a:pt x="4897" y="1479"/>
                </a:lnTo>
                <a:lnTo>
                  <a:pt x="6029" y="3419"/>
                </a:lnTo>
                <a:lnTo>
                  <a:pt x="6081" y="5532"/>
                </a:lnTo>
                <a:lnTo>
                  <a:pt x="6173" y="6236"/>
                </a:lnTo>
                <a:lnTo>
                  <a:pt x="5873" y="6934"/>
                </a:lnTo>
                <a:lnTo>
                  <a:pt x="5300" y="7355"/>
                </a:lnTo>
                <a:lnTo>
                  <a:pt x="3089" y="7355"/>
                </a:lnTo>
                <a:lnTo>
                  <a:pt x="2152" y="6846"/>
                </a:lnTo>
                <a:lnTo>
                  <a:pt x="1385" y="6077"/>
                </a:lnTo>
                <a:lnTo>
                  <a:pt x="877" y="5141"/>
                </a:lnTo>
                <a:lnTo>
                  <a:pt x="370" y="4296"/>
                </a:lnTo>
                <a:lnTo>
                  <a:pt x="97" y="3329"/>
                </a:lnTo>
                <a:lnTo>
                  <a:pt x="97" y="2342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CustomShape 54"/>
          <p:cNvSpPr/>
          <p:nvPr/>
        </p:nvSpPr>
        <p:spPr>
          <a:xfrm>
            <a:off x="5626800" y="6292440"/>
            <a:ext cx="5760" cy="6840"/>
          </a:xfrm>
          <a:custGeom>
            <a:avLst/>
            <a:gdLst/>
            <a:ahLst/>
            <a:rect l="l" t="t" r="r" b="b"/>
            <a:pathLst>
              <a:path w="6166" h="7356">
                <a:moveTo>
                  <a:pt x="97" y="2343"/>
                </a:moveTo>
                <a:lnTo>
                  <a:pt x="0" y="1601"/>
                </a:lnTo>
                <a:lnTo>
                  <a:pt x="293" y="861"/>
                </a:lnTo>
                <a:lnTo>
                  <a:pt x="878" y="390"/>
                </a:lnTo>
                <a:lnTo>
                  <a:pt x="1333" y="0"/>
                </a:lnTo>
                <a:lnTo>
                  <a:pt x="2114" y="390"/>
                </a:lnTo>
                <a:lnTo>
                  <a:pt x="3089" y="390"/>
                </a:lnTo>
                <a:lnTo>
                  <a:pt x="4039" y="884"/>
                </a:lnTo>
                <a:lnTo>
                  <a:pt x="4806" y="1657"/>
                </a:lnTo>
                <a:lnTo>
                  <a:pt x="5301" y="2604"/>
                </a:lnTo>
                <a:lnTo>
                  <a:pt x="5801" y="3477"/>
                </a:lnTo>
                <a:lnTo>
                  <a:pt x="6068" y="4462"/>
                </a:lnTo>
                <a:lnTo>
                  <a:pt x="6081" y="5467"/>
                </a:lnTo>
                <a:lnTo>
                  <a:pt x="6166" y="6190"/>
                </a:lnTo>
                <a:lnTo>
                  <a:pt x="5873" y="6906"/>
                </a:lnTo>
                <a:lnTo>
                  <a:pt x="5301" y="7356"/>
                </a:lnTo>
                <a:lnTo>
                  <a:pt x="4065" y="7356"/>
                </a:lnTo>
                <a:lnTo>
                  <a:pt x="3089" y="6965"/>
                </a:lnTo>
                <a:lnTo>
                  <a:pt x="2153" y="6456"/>
                </a:lnTo>
                <a:lnTo>
                  <a:pt x="1385" y="5687"/>
                </a:lnTo>
                <a:lnTo>
                  <a:pt x="878" y="4752"/>
                </a:lnTo>
                <a:lnTo>
                  <a:pt x="436" y="4021"/>
                </a:lnTo>
                <a:lnTo>
                  <a:pt x="169" y="3196"/>
                </a:lnTo>
                <a:lnTo>
                  <a:pt x="97" y="2343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3" name="CustomShape 55"/>
          <p:cNvSpPr/>
          <p:nvPr/>
        </p:nvSpPr>
        <p:spPr>
          <a:xfrm>
            <a:off x="6989040" y="7044840"/>
            <a:ext cx="44640" cy="74520"/>
          </a:xfrm>
          <a:custGeom>
            <a:avLst/>
            <a:gdLst/>
            <a:ahLst/>
            <a:rect l="l" t="t" r="r" b="b"/>
            <a:pathLst>
              <a:path w="45140" h="74793">
                <a:moveTo>
                  <a:pt x="29009" y="53376"/>
                </a:moveTo>
                <a:lnTo>
                  <a:pt x="24625" y="54203"/>
                </a:lnTo>
                <a:lnTo>
                  <a:pt x="20091" y="53266"/>
                </a:lnTo>
                <a:lnTo>
                  <a:pt x="16390" y="50773"/>
                </a:lnTo>
                <a:lnTo>
                  <a:pt x="11328" y="47041"/>
                </a:lnTo>
                <a:lnTo>
                  <a:pt x="2553" y="37306"/>
                </a:lnTo>
                <a:lnTo>
                  <a:pt x="0" y="15882"/>
                </a:lnTo>
                <a:lnTo>
                  <a:pt x="1229" y="23481"/>
                </a:lnTo>
                <a:lnTo>
                  <a:pt x="6865" y="35216"/>
                </a:lnTo>
                <a:lnTo>
                  <a:pt x="16390" y="44263"/>
                </a:lnTo>
                <a:lnTo>
                  <a:pt x="19344" y="46210"/>
                </a:lnTo>
                <a:lnTo>
                  <a:pt x="22985" y="46802"/>
                </a:lnTo>
                <a:lnTo>
                  <a:pt x="26407" y="45891"/>
                </a:lnTo>
                <a:lnTo>
                  <a:pt x="26530" y="45546"/>
                </a:lnTo>
                <a:lnTo>
                  <a:pt x="26759" y="45253"/>
                </a:lnTo>
                <a:lnTo>
                  <a:pt x="27058" y="45044"/>
                </a:lnTo>
                <a:lnTo>
                  <a:pt x="27435" y="44914"/>
                </a:lnTo>
                <a:lnTo>
                  <a:pt x="27852" y="44914"/>
                </a:lnTo>
                <a:lnTo>
                  <a:pt x="28229" y="45044"/>
                </a:lnTo>
                <a:lnTo>
                  <a:pt x="31325" y="42590"/>
                </a:lnTo>
                <a:lnTo>
                  <a:pt x="33009" y="38763"/>
                </a:lnTo>
                <a:lnTo>
                  <a:pt x="32717" y="34825"/>
                </a:lnTo>
                <a:lnTo>
                  <a:pt x="31510" y="27255"/>
                </a:lnTo>
                <a:lnTo>
                  <a:pt x="25899" y="15506"/>
                </a:lnTo>
                <a:lnTo>
                  <a:pt x="16390" y="6444"/>
                </a:lnTo>
                <a:lnTo>
                  <a:pt x="16130" y="0"/>
                </a:lnTo>
                <a:lnTo>
                  <a:pt x="20800" y="3473"/>
                </a:lnTo>
                <a:lnTo>
                  <a:pt x="29582" y="13191"/>
                </a:lnTo>
                <a:lnTo>
                  <a:pt x="35411" y="24852"/>
                </a:lnTo>
                <a:lnTo>
                  <a:pt x="37920" y="37820"/>
                </a:lnTo>
                <a:lnTo>
                  <a:pt x="38310" y="42629"/>
                </a:lnTo>
                <a:lnTo>
                  <a:pt x="36599" y="47375"/>
                </a:lnTo>
                <a:lnTo>
                  <a:pt x="33236" y="50838"/>
                </a:lnTo>
                <a:lnTo>
                  <a:pt x="43644" y="68739"/>
                </a:lnTo>
                <a:lnTo>
                  <a:pt x="44814" y="70887"/>
                </a:lnTo>
                <a:lnTo>
                  <a:pt x="45140" y="73360"/>
                </a:lnTo>
                <a:lnTo>
                  <a:pt x="43905" y="74077"/>
                </a:lnTo>
                <a:lnTo>
                  <a:pt x="42668" y="74793"/>
                </a:lnTo>
                <a:lnTo>
                  <a:pt x="40717" y="73621"/>
                </a:lnTo>
                <a:lnTo>
                  <a:pt x="39481" y="71538"/>
                </a:lnTo>
                <a:lnTo>
                  <a:pt x="29009" y="533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4" name="CustomShape 56"/>
          <p:cNvSpPr/>
          <p:nvPr/>
        </p:nvSpPr>
        <p:spPr>
          <a:xfrm>
            <a:off x="6983280" y="7041960"/>
            <a:ext cx="21600" cy="39600"/>
          </a:xfrm>
          <a:custGeom>
            <a:avLst/>
            <a:gdLst/>
            <a:ahLst/>
            <a:rect l="l" t="t" r="r" b="b"/>
            <a:pathLst>
              <a:path w="22114" h="40076">
                <a:moveTo>
                  <a:pt x="22114" y="9213"/>
                </a:moveTo>
                <a:lnTo>
                  <a:pt x="21648" y="8949"/>
                </a:lnTo>
                <a:lnTo>
                  <a:pt x="10376" y="8116"/>
                </a:lnTo>
                <a:lnTo>
                  <a:pt x="5724" y="18652"/>
                </a:lnTo>
                <a:lnTo>
                  <a:pt x="8277" y="40076"/>
                </a:lnTo>
                <a:lnTo>
                  <a:pt x="2468" y="28390"/>
                </a:lnTo>
                <a:lnTo>
                  <a:pt x="0" y="15397"/>
                </a:lnTo>
                <a:lnTo>
                  <a:pt x="1868" y="6243"/>
                </a:lnTo>
                <a:lnTo>
                  <a:pt x="9784" y="0"/>
                </a:lnTo>
                <a:lnTo>
                  <a:pt x="21854" y="2769"/>
                </a:lnTo>
                <a:lnTo>
                  <a:pt x="22114" y="92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5" name="CustomShape 57"/>
          <p:cNvSpPr/>
          <p:nvPr/>
        </p:nvSpPr>
        <p:spPr>
          <a:xfrm>
            <a:off x="6305400" y="7177320"/>
            <a:ext cx="569160" cy="719640"/>
          </a:xfrm>
          <a:custGeom>
            <a:avLst/>
            <a:gdLst/>
            <a:ahLst/>
            <a:rect l="l" t="t" r="r" b="b"/>
            <a:pathLst>
              <a:path w="569471" h="719894">
                <a:moveTo>
                  <a:pt x="98607" y="22088"/>
                </a:moveTo>
                <a:lnTo>
                  <a:pt x="134420" y="6575"/>
                </a:lnTo>
                <a:lnTo>
                  <a:pt x="173254" y="33"/>
                </a:lnTo>
                <a:lnTo>
                  <a:pt x="193549" y="0"/>
                </a:lnTo>
                <a:lnTo>
                  <a:pt x="214293" y="2056"/>
                </a:lnTo>
                <a:lnTo>
                  <a:pt x="256722" y="12236"/>
                </a:lnTo>
                <a:lnTo>
                  <a:pt x="299724" y="30167"/>
                </a:lnTo>
                <a:lnTo>
                  <a:pt x="321185" y="41913"/>
                </a:lnTo>
                <a:lnTo>
                  <a:pt x="342484" y="55443"/>
                </a:lnTo>
                <a:lnTo>
                  <a:pt x="363519" y="70708"/>
                </a:lnTo>
                <a:lnTo>
                  <a:pt x="384187" y="87657"/>
                </a:lnTo>
                <a:lnTo>
                  <a:pt x="404386" y="106239"/>
                </a:lnTo>
                <a:lnTo>
                  <a:pt x="424016" y="126402"/>
                </a:lnTo>
                <a:lnTo>
                  <a:pt x="442973" y="148097"/>
                </a:lnTo>
                <a:lnTo>
                  <a:pt x="461156" y="171272"/>
                </a:lnTo>
                <a:lnTo>
                  <a:pt x="478463" y="195877"/>
                </a:lnTo>
                <a:lnTo>
                  <a:pt x="494792" y="221861"/>
                </a:lnTo>
                <a:lnTo>
                  <a:pt x="509750" y="248646"/>
                </a:lnTo>
                <a:lnTo>
                  <a:pt x="523033" y="275631"/>
                </a:lnTo>
                <a:lnTo>
                  <a:pt x="534645" y="302704"/>
                </a:lnTo>
                <a:lnTo>
                  <a:pt x="544591" y="329750"/>
                </a:lnTo>
                <a:lnTo>
                  <a:pt x="552874" y="356654"/>
                </a:lnTo>
                <a:lnTo>
                  <a:pt x="559497" y="383302"/>
                </a:lnTo>
                <a:lnTo>
                  <a:pt x="564464" y="409580"/>
                </a:lnTo>
                <a:lnTo>
                  <a:pt x="567780" y="435374"/>
                </a:lnTo>
                <a:lnTo>
                  <a:pt x="569448" y="460569"/>
                </a:lnTo>
                <a:lnTo>
                  <a:pt x="569471" y="485051"/>
                </a:lnTo>
                <a:lnTo>
                  <a:pt x="567854" y="508707"/>
                </a:lnTo>
                <a:lnTo>
                  <a:pt x="559713" y="553080"/>
                </a:lnTo>
                <a:lnTo>
                  <a:pt x="545054" y="592774"/>
                </a:lnTo>
                <a:lnTo>
                  <a:pt x="523909" y="626875"/>
                </a:lnTo>
                <a:lnTo>
                  <a:pt x="496306" y="654469"/>
                </a:lnTo>
                <a:lnTo>
                  <a:pt x="385323" y="719894"/>
                </a:lnTo>
                <a:lnTo>
                  <a:pt x="348442" y="658575"/>
                </a:lnTo>
                <a:lnTo>
                  <a:pt x="353209" y="658064"/>
                </a:lnTo>
                <a:lnTo>
                  <a:pt x="365742" y="655922"/>
                </a:lnTo>
                <a:lnTo>
                  <a:pt x="388452" y="641648"/>
                </a:lnTo>
                <a:lnTo>
                  <a:pt x="405897" y="616233"/>
                </a:lnTo>
                <a:lnTo>
                  <a:pt x="418807" y="586758"/>
                </a:lnTo>
                <a:lnTo>
                  <a:pt x="427154" y="553805"/>
                </a:lnTo>
                <a:lnTo>
                  <a:pt x="430910" y="517956"/>
                </a:lnTo>
                <a:lnTo>
                  <a:pt x="431057" y="499128"/>
                </a:lnTo>
                <a:lnTo>
                  <a:pt x="430045" y="479793"/>
                </a:lnTo>
                <a:lnTo>
                  <a:pt x="427871" y="460026"/>
                </a:lnTo>
                <a:lnTo>
                  <a:pt x="424532" y="439898"/>
                </a:lnTo>
                <a:lnTo>
                  <a:pt x="420023" y="419483"/>
                </a:lnTo>
                <a:lnTo>
                  <a:pt x="414341" y="398853"/>
                </a:lnTo>
                <a:lnTo>
                  <a:pt x="407483" y="378081"/>
                </a:lnTo>
                <a:lnTo>
                  <a:pt x="399445" y="357239"/>
                </a:lnTo>
                <a:lnTo>
                  <a:pt x="390224" y="336401"/>
                </a:lnTo>
                <a:lnTo>
                  <a:pt x="379815" y="315639"/>
                </a:lnTo>
                <a:lnTo>
                  <a:pt x="368216" y="295026"/>
                </a:lnTo>
                <a:lnTo>
                  <a:pt x="355652" y="274986"/>
                </a:lnTo>
                <a:lnTo>
                  <a:pt x="342396" y="255915"/>
                </a:lnTo>
                <a:lnTo>
                  <a:pt x="328513" y="237846"/>
                </a:lnTo>
                <a:lnTo>
                  <a:pt x="314067" y="220811"/>
                </a:lnTo>
                <a:lnTo>
                  <a:pt x="299122" y="204842"/>
                </a:lnTo>
                <a:lnTo>
                  <a:pt x="283745" y="189971"/>
                </a:lnTo>
                <a:lnTo>
                  <a:pt x="267999" y="176230"/>
                </a:lnTo>
                <a:lnTo>
                  <a:pt x="251950" y="163652"/>
                </a:lnTo>
                <a:lnTo>
                  <a:pt x="235661" y="152269"/>
                </a:lnTo>
                <a:lnTo>
                  <a:pt x="219199" y="142113"/>
                </a:lnTo>
                <a:lnTo>
                  <a:pt x="202627" y="133215"/>
                </a:lnTo>
                <a:lnTo>
                  <a:pt x="186011" y="125609"/>
                </a:lnTo>
                <a:lnTo>
                  <a:pt x="152905" y="114400"/>
                </a:lnTo>
                <a:lnTo>
                  <a:pt x="120398" y="108741"/>
                </a:lnTo>
                <a:lnTo>
                  <a:pt x="104531" y="108074"/>
                </a:lnTo>
                <a:lnTo>
                  <a:pt x="89008" y="108891"/>
                </a:lnTo>
                <a:lnTo>
                  <a:pt x="59255" y="115107"/>
                </a:lnTo>
                <a:lnTo>
                  <a:pt x="45023" y="131256"/>
                </a:lnTo>
                <a:lnTo>
                  <a:pt x="37790" y="141730"/>
                </a:lnTo>
                <a:lnTo>
                  <a:pt x="0" y="78784"/>
                </a:lnTo>
                <a:lnTo>
                  <a:pt x="98607" y="22088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CustomShape 58"/>
          <p:cNvSpPr/>
          <p:nvPr/>
        </p:nvSpPr>
        <p:spPr>
          <a:xfrm>
            <a:off x="6219720" y="7238160"/>
            <a:ext cx="124920" cy="176760"/>
          </a:xfrm>
          <a:custGeom>
            <a:avLst/>
            <a:gdLst/>
            <a:ahLst/>
            <a:rect l="l" t="t" r="r" b="b"/>
            <a:pathLst>
              <a:path w="125184" h="177157">
                <a:moveTo>
                  <a:pt x="109971" y="104849"/>
                </a:moveTo>
                <a:lnTo>
                  <a:pt x="104084" y="120051"/>
                </a:lnTo>
                <a:lnTo>
                  <a:pt x="99338" y="136123"/>
                </a:lnTo>
                <a:lnTo>
                  <a:pt x="95737" y="152990"/>
                </a:lnTo>
                <a:lnTo>
                  <a:pt x="93283" y="170581"/>
                </a:lnTo>
                <a:lnTo>
                  <a:pt x="89371" y="15512"/>
                </a:lnTo>
                <a:lnTo>
                  <a:pt x="106849" y="6609"/>
                </a:lnTo>
                <a:lnTo>
                  <a:pt x="125184" y="0"/>
                </a:lnTo>
                <a:lnTo>
                  <a:pt x="116994" y="90588"/>
                </a:lnTo>
                <a:lnTo>
                  <a:pt x="109971" y="104849"/>
                </a:lnTo>
                <a:close/>
                <a:moveTo>
                  <a:pt x="226149" y="-423"/>
                </a:moveTo>
                <a:lnTo>
                  <a:pt x="268966" y="13682"/>
                </a:lnTo>
                <a:lnTo>
                  <a:pt x="290488" y="23592"/>
                </a:lnTo>
                <a:lnTo>
                  <a:pt x="311949" y="35337"/>
                </a:lnTo>
                <a:lnTo>
                  <a:pt x="333248" y="48867"/>
                </a:lnTo>
                <a:lnTo>
                  <a:pt x="354282" y="64133"/>
                </a:lnTo>
                <a:lnTo>
                  <a:pt x="374951" y="81081"/>
                </a:lnTo>
                <a:lnTo>
                  <a:pt x="395150" y="99663"/>
                </a:lnTo>
                <a:lnTo>
                  <a:pt x="414780" y="119827"/>
                </a:lnTo>
                <a:lnTo>
                  <a:pt x="433737" y="141521"/>
                </a:lnTo>
                <a:lnTo>
                  <a:pt x="451920" y="164697"/>
                </a:lnTo>
                <a:lnTo>
                  <a:pt x="469227" y="189301"/>
                </a:lnTo>
                <a:lnTo>
                  <a:pt x="485556" y="215285"/>
                </a:lnTo>
                <a:lnTo>
                  <a:pt x="500523" y="242062"/>
                </a:lnTo>
                <a:lnTo>
                  <a:pt x="513814" y="269045"/>
                </a:lnTo>
                <a:lnTo>
                  <a:pt x="525434" y="296119"/>
                </a:lnTo>
                <a:lnTo>
                  <a:pt x="535387" y="323168"/>
                </a:lnTo>
                <a:lnTo>
                  <a:pt x="543675" y="350078"/>
                </a:lnTo>
                <a:lnTo>
                  <a:pt x="550304" y="376734"/>
                </a:lnTo>
                <a:lnTo>
                  <a:pt x="555276" y="403022"/>
                </a:lnTo>
                <a:lnTo>
                  <a:pt x="558595" y="428826"/>
                </a:lnTo>
                <a:lnTo>
                  <a:pt x="560266" y="454032"/>
                </a:lnTo>
                <a:lnTo>
                  <a:pt x="560292" y="478525"/>
                </a:lnTo>
                <a:lnTo>
                  <a:pt x="558677" y="502189"/>
                </a:lnTo>
                <a:lnTo>
                  <a:pt x="555425" y="524911"/>
                </a:lnTo>
                <a:lnTo>
                  <a:pt x="544024" y="567067"/>
                </a:lnTo>
                <a:lnTo>
                  <a:pt x="526119" y="604073"/>
                </a:lnTo>
                <a:lnTo>
                  <a:pt x="501741" y="635012"/>
                </a:lnTo>
                <a:lnTo>
                  <a:pt x="470921" y="658965"/>
                </a:lnTo>
                <a:lnTo>
                  <a:pt x="435108" y="674495"/>
                </a:lnTo>
                <a:lnTo>
                  <a:pt x="396274" y="681051"/>
                </a:lnTo>
                <a:lnTo>
                  <a:pt x="375979" y="681090"/>
                </a:lnTo>
                <a:lnTo>
                  <a:pt x="355235" y="679039"/>
                </a:lnTo>
                <a:lnTo>
                  <a:pt x="312806" y="668867"/>
                </a:lnTo>
                <a:lnTo>
                  <a:pt x="291326" y="660848"/>
                </a:lnTo>
                <a:lnTo>
                  <a:pt x="269804" y="650942"/>
                </a:lnTo>
                <a:lnTo>
                  <a:pt x="248343" y="639199"/>
                </a:lnTo>
                <a:lnTo>
                  <a:pt x="227044" y="625670"/>
                </a:lnTo>
                <a:lnTo>
                  <a:pt x="206009" y="610406"/>
                </a:lnTo>
                <a:lnTo>
                  <a:pt x="185341" y="593458"/>
                </a:lnTo>
                <a:lnTo>
                  <a:pt x="165141" y="574878"/>
                </a:lnTo>
                <a:lnTo>
                  <a:pt x="145512" y="554714"/>
                </a:lnTo>
                <a:lnTo>
                  <a:pt x="126555" y="533020"/>
                </a:lnTo>
                <a:lnTo>
                  <a:pt x="108372" y="509845"/>
                </a:lnTo>
                <a:lnTo>
                  <a:pt x="91065" y="485240"/>
                </a:lnTo>
                <a:lnTo>
                  <a:pt x="74736" y="459257"/>
                </a:lnTo>
                <a:lnTo>
                  <a:pt x="59769" y="432461"/>
                </a:lnTo>
                <a:lnTo>
                  <a:pt x="46477" y="405461"/>
                </a:lnTo>
                <a:lnTo>
                  <a:pt x="34857" y="378373"/>
                </a:lnTo>
                <a:lnTo>
                  <a:pt x="24905" y="351311"/>
                </a:lnTo>
                <a:lnTo>
                  <a:pt x="16616" y="324389"/>
                </a:lnTo>
                <a:lnTo>
                  <a:pt x="9988" y="297723"/>
                </a:lnTo>
                <a:lnTo>
                  <a:pt x="5016" y="271428"/>
                </a:lnTo>
                <a:lnTo>
                  <a:pt x="1696" y="245617"/>
                </a:lnTo>
                <a:lnTo>
                  <a:pt x="25" y="220407"/>
                </a:lnTo>
                <a:lnTo>
                  <a:pt x="0" y="195911"/>
                </a:lnTo>
                <a:lnTo>
                  <a:pt x="1615" y="172245"/>
                </a:lnTo>
                <a:lnTo>
                  <a:pt x="4867" y="149523"/>
                </a:lnTo>
                <a:lnTo>
                  <a:pt x="16268" y="107371"/>
                </a:lnTo>
                <a:lnTo>
                  <a:pt x="34173" y="70372"/>
                </a:lnTo>
                <a:lnTo>
                  <a:pt x="58551" y="39447"/>
                </a:lnTo>
                <a:lnTo>
                  <a:pt x="89371" y="15512"/>
                </a:lnTo>
                <a:lnTo>
                  <a:pt x="93283" y="170581"/>
                </a:lnTo>
                <a:lnTo>
                  <a:pt x="91981" y="188823"/>
                </a:lnTo>
                <a:lnTo>
                  <a:pt x="91834" y="207644"/>
                </a:lnTo>
                <a:lnTo>
                  <a:pt x="92846" y="226972"/>
                </a:lnTo>
                <a:lnTo>
                  <a:pt x="95020" y="246733"/>
                </a:lnTo>
                <a:lnTo>
                  <a:pt x="98359" y="266855"/>
                </a:lnTo>
                <a:lnTo>
                  <a:pt x="102868" y="287267"/>
                </a:lnTo>
                <a:lnTo>
                  <a:pt x="108549" y="307894"/>
                </a:lnTo>
                <a:lnTo>
                  <a:pt x="115407" y="328665"/>
                </a:lnTo>
                <a:lnTo>
                  <a:pt x="123445" y="349508"/>
                </a:lnTo>
                <a:lnTo>
                  <a:pt x="132667" y="370349"/>
                </a:lnTo>
                <a:lnTo>
                  <a:pt x="143076" y="391117"/>
                </a:lnTo>
                <a:lnTo>
                  <a:pt x="154675" y="411738"/>
                </a:lnTo>
                <a:lnTo>
                  <a:pt x="167238" y="431788"/>
                </a:lnTo>
                <a:lnTo>
                  <a:pt x="180493" y="450867"/>
                </a:lnTo>
                <a:lnTo>
                  <a:pt x="194374" y="468943"/>
                </a:lnTo>
                <a:lnTo>
                  <a:pt x="208818" y="485985"/>
                </a:lnTo>
                <a:lnTo>
                  <a:pt x="223759" y="501960"/>
                </a:lnTo>
                <a:lnTo>
                  <a:pt x="239134" y="516836"/>
                </a:lnTo>
                <a:lnTo>
                  <a:pt x="254876" y="530581"/>
                </a:lnTo>
                <a:lnTo>
                  <a:pt x="270922" y="543163"/>
                </a:lnTo>
                <a:lnTo>
                  <a:pt x="287208" y="554550"/>
                </a:lnTo>
                <a:lnTo>
                  <a:pt x="303667" y="564709"/>
                </a:lnTo>
                <a:lnTo>
                  <a:pt x="320237" y="573608"/>
                </a:lnTo>
                <a:lnTo>
                  <a:pt x="336851" y="581216"/>
                </a:lnTo>
                <a:lnTo>
                  <a:pt x="353447" y="587500"/>
                </a:lnTo>
                <a:lnTo>
                  <a:pt x="369957" y="592428"/>
                </a:lnTo>
                <a:lnTo>
                  <a:pt x="386320" y="595968"/>
                </a:lnTo>
                <a:lnTo>
                  <a:pt x="402468" y="598088"/>
                </a:lnTo>
                <a:lnTo>
                  <a:pt x="418339" y="598755"/>
                </a:lnTo>
                <a:lnTo>
                  <a:pt x="433867" y="597938"/>
                </a:lnTo>
                <a:lnTo>
                  <a:pt x="448988" y="595605"/>
                </a:lnTo>
                <a:lnTo>
                  <a:pt x="463636" y="591722"/>
                </a:lnTo>
                <a:lnTo>
                  <a:pt x="474050" y="580655"/>
                </a:lnTo>
                <a:lnTo>
                  <a:pt x="491495" y="555243"/>
                </a:lnTo>
                <a:lnTo>
                  <a:pt x="504406" y="525774"/>
                </a:lnTo>
                <a:lnTo>
                  <a:pt x="512753" y="492830"/>
                </a:lnTo>
                <a:lnTo>
                  <a:pt x="516509" y="456990"/>
                </a:lnTo>
                <a:lnTo>
                  <a:pt x="516656" y="438166"/>
                </a:lnTo>
                <a:lnTo>
                  <a:pt x="515644" y="418837"/>
                </a:lnTo>
                <a:lnTo>
                  <a:pt x="513470" y="399074"/>
                </a:lnTo>
                <a:lnTo>
                  <a:pt x="510131" y="378951"/>
                </a:lnTo>
                <a:lnTo>
                  <a:pt x="505622" y="358540"/>
                </a:lnTo>
                <a:lnTo>
                  <a:pt x="499940" y="337913"/>
                </a:lnTo>
                <a:lnTo>
                  <a:pt x="493082" y="317145"/>
                </a:lnTo>
                <a:lnTo>
                  <a:pt x="485044" y="296306"/>
                </a:lnTo>
                <a:lnTo>
                  <a:pt x="475822" y="275470"/>
                </a:lnTo>
                <a:lnTo>
                  <a:pt x="465414" y="254710"/>
                </a:lnTo>
                <a:lnTo>
                  <a:pt x="453814" y="234097"/>
                </a:lnTo>
                <a:lnTo>
                  <a:pt x="441251" y="214057"/>
                </a:lnTo>
                <a:lnTo>
                  <a:pt x="427995" y="194986"/>
                </a:lnTo>
                <a:lnTo>
                  <a:pt x="414111" y="176917"/>
                </a:lnTo>
                <a:lnTo>
                  <a:pt x="399665" y="159882"/>
                </a:lnTo>
                <a:lnTo>
                  <a:pt x="384721" y="143913"/>
                </a:lnTo>
                <a:lnTo>
                  <a:pt x="369343" y="129042"/>
                </a:lnTo>
                <a:lnTo>
                  <a:pt x="353598" y="115301"/>
                </a:lnTo>
                <a:lnTo>
                  <a:pt x="337548" y="102723"/>
                </a:lnTo>
                <a:lnTo>
                  <a:pt x="321260" y="91340"/>
                </a:lnTo>
                <a:lnTo>
                  <a:pt x="304797" y="81184"/>
                </a:lnTo>
                <a:lnTo>
                  <a:pt x="288226" y="72286"/>
                </a:lnTo>
                <a:lnTo>
                  <a:pt x="271610" y="64680"/>
                </a:lnTo>
                <a:lnTo>
                  <a:pt x="238503" y="53471"/>
                </a:lnTo>
                <a:lnTo>
                  <a:pt x="205996" y="47812"/>
                </a:lnTo>
                <a:lnTo>
                  <a:pt x="190129" y="47145"/>
                </a:lnTo>
                <a:lnTo>
                  <a:pt x="174607" y="47962"/>
                </a:lnTo>
                <a:lnTo>
                  <a:pt x="144853" y="54177"/>
                </a:lnTo>
                <a:lnTo>
                  <a:pt x="125152" y="77341"/>
                </a:lnTo>
                <a:lnTo>
                  <a:pt x="116994" y="90588"/>
                </a:lnTo>
                <a:lnTo>
                  <a:pt x="125184" y="0"/>
                </a:lnTo>
                <a:lnTo>
                  <a:pt x="144275" y="-4366"/>
                </a:lnTo>
                <a:lnTo>
                  <a:pt x="164018" y="-6541"/>
                </a:lnTo>
                <a:lnTo>
                  <a:pt x="184313" y="-6575"/>
                </a:lnTo>
                <a:lnTo>
                  <a:pt x="205057" y="-4519"/>
                </a:lnTo>
                <a:lnTo>
                  <a:pt x="226149" y="-423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CustomShape 59"/>
          <p:cNvSpPr/>
          <p:nvPr/>
        </p:nvSpPr>
        <p:spPr>
          <a:xfrm>
            <a:off x="6260760" y="7291800"/>
            <a:ext cx="242280" cy="22680"/>
          </a:xfrm>
          <a:custGeom>
            <a:avLst/>
            <a:gdLst/>
            <a:ahLst/>
            <a:rect l="l" t="t" r="r" b="b"/>
            <a:pathLst>
              <a:path w="242611" h="23102">
                <a:moveTo>
                  <a:pt x="221734" y="7460"/>
                </a:moveTo>
                <a:lnTo>
                  <a:pt x="212986" y="4330"/>
                </a:lnTo>
                <a:lnTo>
                  <a:pt x="217025" y="5642"/>
                </a:lnTo>
                <a:lnTo>
                  <a:pt x="221734" y="7460"/>
                </a:lnTo>
                <a:close/>
                <a:moveTo>
                  <a:pt x="226449" y="9279"/>
                </a:moveTo>
                <a:lnTo>
                  <a:pt x="221734" y="7460"/>
                </a:lnTo>
                <a:lnTo>
                  <a:pt x="224258" y="8363"/>
                </a:lnTo>
                <a:lnTo>
                  <a:pt x="226449" y="9279"/>
                </a:lnTo>
                <a:close/>
                <a:moveTo>
                  <a:pt x="233713" y="12318"/>
                </a:moveTo>
                <a:lnTo>
                  <a:pt x="226449" y="9279"/>
                </a:lnTo>
                <a:lnTo>
                  <a:pt x="229810" y="10577"/>
                </a:lnTo>
                <a:lnTo>
                  <a:pt x="233713" y="12318"/>
                </a:lnTo>
                <a:close/>
                <a:moveTo>
                  <a:pt x="242611" y="16288"/>
                </a:moveTo>
                <a:lnTo>
                  <a:pt x="233713" y="12318"/>
                </a:lnTo>
                <a:lnTo>
                  <a:pt x="236924" y="13661"/>
                </a:lnTo>
                <a:lnTo>
                  <a:pt x="242611" y="16288"/>
                </a:lnTo>
                <a:close/>
                <a:moveTo>
                  <a:pt x="52227" y="116846"/>
                </a:moveTo>
                <a:lnTo>
                  <a:pt x="50934" y="135095"/>
                </a:lnTo>
                <a:lnTo>
                  <a:pt x="50795" y="153921"/>
                </a:lnTo>
                <a:lnTo>
                  <a:pt x="51813" y="173253"/>
                </a:lnTo>
                <a:lnTo>
                  <a:pt x="53992" y="193017"/>
                </a:lnTo>
                <a:lnTo>
                  <a:pt x="57334" y="213141"/>
                </a:lnTo>
                <a:lnTo>
                  <a:pt x="61842" y="233552"/>
                </a:lnTo>
                <a:lnTo>
                  <a:pt x="67520" y="254177"/>
                </a:lnTo>
                <a:lnTo>
                  <a:pt x="74371" y="274943"/>
                </a:lnTo>
                <a:lnTo>
                  <a:pt x="82397" y="295778"/>
                </a:lnTo>
                <a:lnTo>
                  <a:pt x="91603" y="316609"/>
                </a:lnTo>
                <a:lnTo>
                  <a:pt x="101990" y="337363"/>
                </a:lnTo>
                <a:lnTo>
                  <a:pt x="113563" y="357967"/>
                </a:lnTo>
                <a:lnTo>
                  <a:pt x="126081" y="378016"/>
                </a:lnTo>
                <a:lnTo>
                  <a:pt x="139298" y="397095"/>
                </a:lnTo>
                <a:lnTo>
                  <a:pt x="153149" y="415172"/>
                </a:lnTo>
                <a:lnTo>
                  <a:pt x="167569" y="432213"/>
                </a:lnTo>
                <a:lnTo>
                  <a:pt x="182492" y="448188"/>
                </a:lnTo>
                <a:lnTo>
                  <a:pt x="197853" y="463065"/>
                </a:lnTo>
                <a:lnTo>
                  <a:pt x="213589" y="476809"/>
                </a:lnTo>
                <a:lnTo>
                  <a:pt x="229632" y="489391"/>
                </a:lnTo>
                <a:lnTo>
                  <a:pt x="245919" y="500778"/>
                </a:lnTo>
                <a:lnTo>
                  <a:pt x="262384" y="510937"/>
                </a:lnTo>
                <a:lnTo>
                  <a:pt x="278963" y="519836"/>
                </a:lnTo>
                <a:lnTo>
                  <a:pt x="295589" y="527444"/>
                </a:lnTo>
                <a:lnTo>
                  <a:pt x="312199" y="533728"/>
                </a:lnTo>
                <a:lnTo>
                  <a:pt x="328726" y="538656"/>
                </a:lnTo>
                <a:lnTo>
                  <a:pt x="345107" y="542196"/>
                </a:lnTo>
                <a:lnTo>
                  <a:pt x="361275" y="544316"/>
                </a:lnTo>
                <a:lnTo>
                  <a:pt x="377166" y="544983"/>
                </a:lnTo>
                <a:lnTo>
                  <a:pt x="392715" y="544166"/>
                </a:lnTo>
                <a:lnTo>
                  <a:pt x="407856" y="541833"/>
                </a:lnTo>
                <a:lnTo>
                  <a:pt x="422524" y="537951"/>
                </a:lnTo>
                <a:lnTo>
                  <a:pt x="419348" y="540961"/>
                </a:lnTo>
                <a:lnTo>
                  <a:pt x="399043" y="556242"/>
                </a:lnTo>
                <a:lnTo>
                  <a:pt x="368562" y="569524"/>
                </a:lnTo>
                <a:lnTo>
                  <a:pt x="335534" y="575194"/>
                </a:lnTo>
                <a:lnTo>
                  <a:pt x="318282" y="575282"/>
                </a:lnTo>
                <a:lnTo>
                  <a:pt x="300654" y="573597"/>
                </a:lnTo>
                <a:lnTo>
                  <a:pt x="264613" y="565081"/>
                </a:lnTo>
                <a:lnTo>
                  <a:pt x="246375" y="558337"/>
                </a:lnTo>
                <a:lnTo>
                  <a:pt x="228106" y="549993"/>
                </a:lnTo>
                <a:lnTo>
                  <a:pt x="209894" y="540093"/>
                </a:lnTo>
                <a:lnTo>
                  <a:pt x="191825" y="528679"/>
                </a:lnTo>
                <a:lnTo>
                  <a:pt x="173986" y="515796"/>
                </a:lnTo>
                <a:lnTo>
                  <a:pt x="156464" y="501487"/>
                </a:lnTo>
                <a:lnTo>
                  <a:pt x="139345" y="485794"/>
                </a:lnTo>
                <a:lnTo>
                  <a:pt x="122715" y="468762"/>
                </a:lnTo>
                <a:lnTo>
                  <a:pt x="106662" y="450434"/>
                </a:lnTo>
                <a:lnTo>
                  <a:pt x="91272" y="430852"/>
                </a:lnTo>
                <a:lnTo>
                  <a:pt x="76632" y="410061"/>
                </a:lnTo>
                <a:lnTo>
                  <a:pt x="62828" y="388104"/>
                </a:lnTo>
                <a:lnTo>
                  <a:pt x="50185" y="365459"/>
                </a:lnTo>
                <a:lnTo>
                  <a:pt x="38965" y="342637"/>
                </a:lnTo>
                <a:lnTo>
                  <a:pt x="29165" y="319737"/>
                </a:lnTo>
                <a:lnTo>
                  <a:pt x="20783" y="296855"/>
                </a:lnTo>
                <a:lnTo>
                  <a:pt x="13813" y="274088"/>
                </a:lnTo>
                <a:lnTo>
                  <a:pt x="8254" y="251533"/>
                </a:lnTo>
                <a:lnTo>
                  <a:pt x="4101" y="229287"/>
                </a:lnTo>
                <a:lnTo>
                  <a:pt x="1351" y="207447"/>
                </a:lnTo>
                <a:lnTo>
                  <a:pt x="0" y="186108"/>
                </a:lnTo>
                <a:lnTo>
                  <a:pt x="44" y="165370"/>
                </a:lnTo>
                <a:lnTo>
                  <a:pt x="1481" y="145327"/>
                </a:lnTo>
                <a:lnTo>
                  <a:pt x="4307" y="126077"/>
                </a:lnTo>
                <a:lnTo>
                  <a:pt x="14111" y="90345"/>
                </a:lnTo>
                <a:lnTo>
                  <a:pt x="29428" y="58946"/>
                </a:lnTo>
                <a:lnTo>
                  <a:pt x="50229" y="32658"/>
                </a:lnTo>
                <a:lnTo>
                  <a:pt x="76487" y="12253"/>
                </a:lnTo>
                <a:lnTo>
                  <a:pt x="96496" y="2540"/>
                </a:lnTo>
                <a:lnTo>
                  <a:pt x="118829" y="-3945"/>
                </a:lnTo>
                <a:lnTo>
                  <a:pt x="142284" y="-6751"/>
                </a:lnTo>
                <a:lnTo>
                  <a:pt x="154358" y="-6813"/>
                </a:lnTo>
                <a:lnTo>
                  <a:pt x="166625" y="-6004"/>
                </a:lnTo>
                <a:lnTo>
                  <a:pt x="179055" y="-4337"/>
                </a:lnTo>
                <a:lnTo>
                  <a:pt x="191617" y="-1830"/>
                </a:lnTo>
                <a:lnTo>
                  <a:pt x="198576" y="0"/>
                </a:lnTo>
                <a:lnTo>
                  <a:pt x="186522" y="-2824"/>
                </a:lnTo>
                <a:lnTo>
                  <a:pt x="174128" y="-4935"/>
                </a:lnTo>
                <a:lnTo>
                  <a:pt x="161875" y="-6213"/>
                </a:lnTo>
                <a:lnTo>
                  <a:pt x="149792" y="-6643"/>
                </a:lnTo>
                <a:lnTo>
                  <a:pt x="137907" y="-6210"/>
                </a:lnTo>
                <a:lnTo>
                  <a:pt x="126252" y="-4901"/>
                </a:lnTo>
                <a:lnTo>
                  <a:pt x="114853" y="-2700"/>
                </a:lnTo>
                <a:lnTo>
                  <a:pt x="103741" y="405"/>
                </a:lnTo>
                <a:lnTo>
                  <a:pt x="93328" y="11409"/>
                </a:lnTo>
                <a:lnTo>
                  <a:pt x="84045" y="23572"/>
                </a:lnTo>
                <a:lnTo>
                  <a:pt x="75893" y="36824"/>
                </a:lnTo>
                <a:lnTo>
                  <a:pt x="68877" y="51090"/>
                </a:lnTo>
                <a:lnTo>
                  <a:pt x="62999" y="66298"/>
                </a:lnTo>
                <a:lnTo>
                  <a:pt x="58263" y="82375"/>
                </a:lnTo>
                <a:lnTo>
                  <a:pt x="54671" y="99249"/>
                </a:lnTo>
                <a:lnTo>
                  <a:pt x="52227" y="116846"/>
                </a:lnTo>
                <a:close/>
                <a:moveTo>
                  <a:pt x="199415" y="220"/>
                </a:moveTo>
                <a:lnTo>
                  <a:pt x="198576" y="0"/>
                </a:lnTo>
                <a:lnTo>
                  <a:pt x="199028" y="105"/>
                </a:lnTo>
                <a:lnTo>
                  <a:pt x="199415" y="220"/>
                </a:lnTo>
                <a:close/>
                <a:moveTo>
                  <a:pt x="210034" y="3370"/>
                </a:moveTo>
                <a:lnTo>
                  <a:pt x="199415" y="220"/>
                </a:lnTo>
                <a:lnTo>
                  <a:pt x="204284" y="1501"/>
                </a:lnTo>
                <a:lnTo>
                  <a:pt x="210034" y="3370"/>
                </a:lnTo>
                <a:close/>
                <a:moveTo>
                  <a:pt x="212986" y="4330"/>
                </a:moveTo>
                <a:lnTo>
                  <a:pt x="210034" y="3370"/>
                </a:lnTo>
                <a:lnTo>
                  <a:pt x="211616" y="3839"/>
                </a:lnTo>
                <a:lnTo>
                  <a:pt x="212986" y="4330"/>
                </a:lnTo>
                <a:close/>
              </a:path>
            </a:pathLst>
          </a:custGeom>
          <a:solidFill>
            <a:srgbClr val="a1a5b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CustomShape 60"/>
          <p:cNvSpPr/>
          <p:nvPr/>
        </p:nvSpPr>
        <p:spPr>
          <a:xfrm>
            <a:off x="6311520" y="7285320"/>
            <a:ext cx="424440" cy="551160"/>
          </a:xfrm>
          <a:custGeom>
            <a:avLst/>
            <a:gdLst/>
            <a:ahLst/>
            <a:rect l="l" t="t" r="r" b="b"/>
            <a:pathLst>
              <a:path w="424626" h="551602">
                <a:moveTo>
                  <a:pt x="362005" y="186948"/>
                </a:moveTo>
                <a:lnTo>
                  <a:pt x="373550" y="207570"/>
                </a:lnTo>
                <a:lnTo>
                  <a:pt x="383912" y="228339"/>
                </a:lnTo>
                <a:lnTo>
                  <a:pt x="393096" y="249182"/>
                </a:lnTo>
                <a:lnTo>
                  <a:pt x="401104" y="270028"/>
                </a:lnTo>
                <a:lnTo>
                  <a:pt x="407938" y="290802"/>
                </a:lnTo>
                <a:lnTo>
                  <a:pt x="413603" y="311434"/>
                </a:lnTo>
                <a:lnTo>
                  <a:pt x="418101" y="331849"/>
                </a:lnTo>
                <a:lnTo>
                  <a:pt x="421435" y="351976"/>
                </a:lnTo>
                <a:lnTo>
                  <a:pt x="423609" y="371742"/>
                </a:lnTo>
                <a:lnTo>
                  <a:pt x="424626" y="391074"/>
                </a:lnTo>
                <a:lnTo>
                  <a:pt x="424488" y="409900"/>
                </a:lnTo>
                <a:lnTo>
                  <a:pt x="420763" y="445743"/>
                </a:lnTo>
                <a:lnTo>
                  <a:pt x="412459" y="478689"/>
                </a:lnTo>
                <a:lnTo>
                  <a:pt x="399600" y="508159"/>
                </a:lnTo>
                <a:lnTo>
                  <a:pt x="382212" y="533571"/>
                </a:lnTo>
                <a:lnTo>
                  <a:pt x="357178" y="548455"/>
                </a:lnTo>
                <a:lnTo>
                  <a:pt x="326533" y="551602"/>
                </a:lnTo>
                <a:lnTo>
                  <a:pt x="310665" y="550932"/>
                </a:lnTo>
                <a:lnTo>
                  <a:pt x="278160" y="545267"/>
                </a:lnTo>
                <a:lnTo>
                  <a:pt x="245060" y="534048"/>
                </a:lnTo>
                <a:lnTo>
                  <a:pt x="211882" y="517535"/>
                </a:lnTo>
                <a:lnTo>
                  <a:pt x="195425" y="507374"/>
                </a:lnTo>
                <a:lnTo>
                  <a:pt x="179141" y="495986"/>
                </a:lnTo>
                <a:lnTo>
                  <a:pt x="163095" y="483403"/>
                </a:lnTo>
                <a:lnTo>
                  <a:pt x="147353" y="469658"/>
                </a:lnTo>
                <a:lnTo>
                  <a:pt x="131977" y="454784"/>
                </a:lnTo>
                <a:lnTo>
                  <a:pt x="117033" y="438811"/>
                </a:lnTo>
                <a:lnTo>
                  <a:pt x="102586" y="421773"/>
                </a:lnTo>
                <a:lnTo>
                  <a:pt x="88699" y="403702"/>
                </a:lnTo>
                <a:lnTo>
                  <a:pt x="75438" y="384630"/>
                </a:lnTo>
                <a:lnTo>
                  <a:pt x="62866" y="364589"/>
                </a:lnTo>
                <a:lnTo>
                  <a:pt x="51257" y="343976"/>
                </a:lnTo>
                <a:lnTo>
                  <a:pt x="40842" y="323216"/>
                </a:lnTo>
                <a:lnTo>
                  <a:pt x="31615" y="302380"/>
                </a:lnTo>
                <a:lnTo>
                  <a:pt x="23573" y="281541"/>
                </a:lnTo>
                <a:lnTo>
                  <a:pt x="16712" y="260773"/>
                </a:lnTo>
                <a:lnTo>
                  <a:pt x="11029" y="240146"/>
                </a:lnTo>
                <a:lnTo>
                  <a:pt x="6520" y="219735"/>
                </a:lnTo>
                <a:lnTo>
                  <a:pt x="3181" y="199612"/>
                </a:lnTo>
                <a:lnTo>
                  <a:pt x="1009" y="179849"/>
                </a:lnTo>
                <a:lnTo>
                  <a:pt x="0" y="160520"/>
                </a:lnTo>
                <a:lnTo>
                  <a:pt x="149" y="141696"/>
                </a:lnTo>
                <a:lnTo>
                  <a:pt x="3911" y="105857"/>
                </a:lnTo>
                <a:lnTo>
                  <a:pt x="12265" y="72912"/>
                </a:lnTo>
                <a:lnTo>
                  <a:pt x="25180" y="43443"/>
                </a:lnTo>
                <a:lnTo>
                  <a:pt x="42629" y="18031"/>
                </a:lnTo>
                <a:lnTo>
                  <a:pt x="67685" y="3147"/>
                </a:lnTo>
                <a:lnTo>
                  <a:pt x="98331" y="0"/>
                </a:lnTo>
                <a:lnTo>
                  <a:pt x="114205" y="669"/>
                </a:lnTo>
                <a:lnTo>
                  <a:pt x="146730" y="6334"/>
                </a:lnTo>
                <a:lnTo>
                  <a:pt x="179856" y="17550"/>
                </a:lnTo>
                <a:lnTo>
                  <a:pt x="213061" y="34059"/>
                </a:lnTo>
                <a:lnTo>
                  <a:pt x="229530" y="44217"/>
                </a:lnTo>
                <a:lnTo>
                  <a:pt x="245823" y="55602"/>
                </a:lnTo>
                <a:lnTo>
                  <a:pt x="261874" y="68181"/>
                </a:lnTo>
                <a:lnTo>
                  <a:pt x="277620" y="81921"/>
                </a:lnTo>
                <a:lnTo>
                  <a:pt x="292993" y="96791"/>
                </a:lnTo>
                <a:lnTo>
                  <a:pt x="307930" y="112758"/>
                </a:lnTo>
                <a:lnTo>
                  <a:pt x="322365" y="129789"/>
                </a:lnTo>
                <a:lnTo>
                  <a:pt x="336232" y="147853"/>
                </a:lnTo>
                <a:lnTo>
                  <a:pt x="349467" y="166917"/>
                </a:lnTo>
                <a:lnTo>
                  <a:pt x="362005" y="186948"/>
                </a:lnTo>
                <a:close/>
              </a:path>
            </a:pathLst>
          </a:custGeom>
          <a:solidFill>
            <a:srgbClr val="3e7eff">
              <a:alpha val="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CustomShape 61"/>
          <p:cNvSpPr/>
          <p:nvPr/>
        </p:nvSpPr>
        <p:spPr>
          <a:xfrm>
            <a:off x="6805800" y="7692480"/>
            <a:ext cx="212400" cy="177120"/>
          </a:xfrm>
          <a:custGeom>
            <a:avLst/>
            <a:gdLst/>
            <a:ahLst/>
            <a:rect l="l" t="t" r="r" b="b"/>
            <a:pathLst>
              <a:path w="212630" h="177511">
                <a:moveTo>
                  <a:pt x="0" y="0"/>
                </a:moveTo>
                <a:lnTo>
                  <a:pt x="212630" y="122701"/>
                </a:lnTo>
                <a:lnTo>
                  <a:pt x="212630" y="177511"/>
                </a:lnTo>
                <a:lnTo>
                  <a:pt x="0" y="54809"/>
                </a:lnTo>
                <a:lnTo>
                  <a:pt x="0" y="0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62"/>
          <p:cNvSpPr/>
          <p:nvPr/>
        </p:nvSpPr>
        <p:spPr>
          <a:xfrm>
            <a:off x="6805800" y="7665120"/>
            <a:ext cx="259560" cy="149760"/>
          </a:xfrm>
          <a:custGeom>
            <a:avLst/>
            <a:gdLst/>
            <a:ahLst/>
            <a:rect l="l" t="t" r="r" b="b"/>
            <a:pathLst>
              <a:path w="260046" h="150105">
                <a:moveTo>
                  <a:pt x="47417" y="0"/>
                </a:moveTo>
                <a:lnTo>
                  <a:pt x="260046" y="122701"/>
                </a:lnTo>
                <a:lnTo>
                  <a:pt x="212630" y="150105"/>
                </a:lnTo>
                <a:lnTo>
                  <a:pt x="0" y="27404"/>
                </a:lnTo>
                <a:lnTo>
                  <a:pt x="47417" y="0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CustomShape 63"/>
          <p:cNvSpPr/>
          <p:nvPr/>
        </p:nvSpPr>
        <p:spPr>
          <a:xfrm>
            <a:off x="6959160" y="7741800"/>
            <a:ext cx="475560" cy="351000"/>
          </a:xfrm>
          <a:custGeom>
            <a:avLst/>
            <a:gdLst/>
            <a:ahLst/>
            <a:rect l="l" t="t" r="r" b="b"/>
            <a:pathLst>
              <a:path w="476065" h="351379">
                <a:moveTo>
                  <a:pt x="14183" y="42443"/>
                </a:moveTo>
                <a:lnTo>
                  <a:pt x="31930" y="19859"/>
                </a:lnTo>
                <a:lnTo>
                  <a:pt x="52485" y="5272"/>
                </a:lnTo>
                <a:lnTo>
                  <a:pt x="73215" y="0"/>
                </a:lnTo>
                <a:lnTo>
                  <a:pt x="82822" y="1268"/>
                </a:lnTo>
                <a:lnTo>
                  <a:pt x="89831" y="4299"/>
                </a:lnTo>
                <a:lnTo>
                  <a:pt x="476065" y="229003"/>
                </a:lnTo>
                <a:lnTo>
                  <a:pt x="402499" y="351379"/>
                </a:lnTo>
                <a:lnTo>
                  <a:pt x="16981" y="127131"/>
                </a:lnTo>
                <a:lnTo>
                  <a:pt x="4023" y="111923"/>
                </a:lnTo>
                <a:lnTo>
                  <a:pt x="0" y="89279"/>
                </a:lnTo>
                <a:lnTo>
                  <a:pt x="1343" y="76222"/>
                </a:lnTo>
                <a:lnTo>
                  <a:pt x="4927" y="62570"/>
                </a:lnTo>
                <a:lnTo>
                  <a:pt x="10751" y="48745"/>
                </a:lnTo>
                <a:lnTo>
                  <a:pt x="14183" y="42443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CustomShape 64"/>
          <p:cNvSpPr/>
          <p:nvPr/>
        </p:nvSpPr>
        <p:spPr>
          <a:xfrm>
            <a:off x="7344360" y="7966080"/>
            <a:ext cx="106560" cy="131040"/>
          </a:xfrm>
          <a:custGeom>
            <a:avLst/>
            <a:gdLst/>
            <a:ahLst/>
            <a:rect l="l" t="t" r="r" b="b"/>
            <a:pathLst>
              <a:path w="107049" h="131341">
                <a:moveTo>
                  <a:pt x="92759" y="88905"/>
                </a:moveTo>
                <a:lnTo>
                  <a:pt x="84383" y="101095"/>
                </a:lnTo>
                <a:lnTo>
                  <a:pt x="74985" y="111461"/>
                </a:lnTo>
                <a:lnTo>
                  <a:pt x="64894" y="119836"/>
                </a:lnTo>
                <a:lnTo>
                  <a:pt x="54434" y="126052"/>
                </a:lnTo>
                <a:lnTo>
                  <a:pt x="43934" y="129943"/>
                </a:lnTo>
                <a:lnTo>
                  <a:pt x="33720" y="131341"/>
                </a:lnTo>
                <a:lnTo>
                  <a:pt x="24118" y="130078"/>
                </a:lnTo>
                <a:lnTo>
                  <a:pt x="17113" y="127050"/>
                </a:lnTo>
                <a:lnTo>
                  <a:pt x="9519" y="120608"/>
                </a:lnTo>
                <a:lnTo>
                  <a:pt x="4124" y="111901"/>
                </a:lnTo>
                <a:lnTo>
                  <a:pt x="946" y="101346"/>
                </a:lnTo>
                <a:lnTo>
                  <a:pt x="0" y="89358"/>
                </a:lnTo>
                <a:lnTo>
                  <a:pt x="1300" y="76355"/>
                </a:lnTo>
                <a:lnTo>
                  <a:pt x="4865" y="62752"/>
                </a:lnTo>
                <a:lnTo>
                  <a:pt x="10709" y="48967"/>
                </a:lnTo>
                <a:lnTo>
                  <a:pt x="14315" y="42428"/>
                </a:lnTo>
                <a:lnTo>
                  <a:pt x="22692" y="30256"/>
                </a:lnTo>
                <a:lnTo>
                  <a:pt x="32090" y="19899"/>
                </a:lnTo>
                <a:lnTo>
                  <a:pt x="42181" y="11525"/>
                </a:lnTo>
                <a:lnTo>
                  <a:pt x="52640" y="5304"/>
                </a:lnTo>
                <a:lnTo>
                  <a:pt x="63140" y="1405"/>
                </a:lnTo>
                <a:lnTo>
                  <a:pt x="73355" y="0"/>
                </a:lnTo>
                <a:lnTo>
                  <a:pt x="82956" y="1256"/>
                </a:lnTo>
                <a:lnTo>
                  <a:pt x="89962" y="4282"/>
                </a:lnTo>
                <a:lnTo>
                  <a:pt x="97557" y="10726"/>
                </a:lnTo>
                <a:lnTo>
                  <a:pt x="102946" y="19433"/>
                </a:lnTo>
                <a:lnTo>
                  <a:pt x="106114" y="29989"/>
                </a:lnTo>
                <a:lnTo>
                  <a:pt x="107049" y="41979"/>
                </a:lnTo>
                <a:lnTo>
                  <a:pt x="105738" y="54990"/>
                </a:lnTo>
                <a:lnTo>
                  <a:pt x="102168" y="68606"/>
                </a:lnTo>
                <a:lnTo>
                  <a:pt x="96325" y="82414"/>
                </a:lnTo>
                <a:lnTo>
                  <a:pt x="92759" y="88905"/>
                </a:lnTo>
                <a:close/>
              </a:path>
            </a:pathLst>
          </a:custGeom>
          <a:solidFill>
            <a:srgbClr val="8c5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CustomShape 65"/>
          <p:cNvSpPr/>
          <p:nvPr/>
        </p:nvSpPr>
        <p:spPr>
          <a:xfrm>
            <a:off x="7344360" y="7966080"/>
            <a:ext cx="106560" cy="131040"/>
          </a:xfrm>
          <a:custGeom>
            <a:avLst/>
            <a:gdLst/>
            <a:ahLst/>
            <a:rect l="l" t="t" r="r" b="b"/>
            <a:pathLst>
              <a:path w="107049" h="131341">
                <a:moveTo>
                  <a:pt x="92759" y="88905"/>
                </a:moveTo>
                <a:lnTo>
                  <a:pt x="84383" y="101095"/>
                </a:lnTo>
                <a:lnTo>
                  <a:pt x="74985" y="111461"/>
                </a:lnTo>
                <a:lnTo>
                  <a:pt x="64894" y="119836"/>
                </a:lnTo>
                <a:lnTo>
                  <a:pt x="54434" y="126052"/>
                </a:lnTo>
                <a:lnTo>
                  <a:pt x="43934" y="129943"/>
                </a:lnTo>
                <a:lnTo>
                  <a:pt x="33720" y="131341"/>
                </a:lnTo>
                <a:lnTo>
                  <a:pt x="24118" y="130078"/>
                </a:lnTo>
                <a:lnTo>
                  <a:pt x="17113" y="127050"/>
                </a:lnTo>
                <a:lnTo>
                  <a:pt x="9519" y="120608"/>
                </a:lnTo>
                <a:lnTo>
                  <a:pt x="4124" y="111901"/>
                </a:lnTo>
                <a:lnTo>
                  <a:pt x="946" y="101346"/>
                </a:lnTo>
                <a:lnTo>
                  <a:pt x="0" y="89358"/>
                </a:lnTo>
                <a:lnTo>
                  <a:pt x="1300" y="76355"/>
                </a:lnTo>
                <a:lnTo>
                  <a:pt x="4865" y="62752"/>
                </a:lnTo>
                <a:lnTo>
                  <a:pt x="10709" y="48967"/>
                </a:lnTo>
                <a:lnTo>
                  <a:pt x="14315" y="42428"/>
                </a:lnTo>
                <a:lnTo>
                  <a:pt x="22692" y="30256"/>
                </a:lnTo>
                <a:lnTo>
                  <a:pt x="32090" y="19899"/>
                </a:lnTo>
                <a:lnTo>
                  <a:pt x="42181" y="11525"/>
                </a:lnTo>
                <a:lnTo>
                  <a:pt x="52640" y="5304"/>
                </a:lnTo>
                <a:lnTo>
                  <a:pt x="63140" y="1405"/>
                </a:lnTo>
                <a:lnTo>
                  <a:pt x="73355" y="0"/>
                </a:lnTo>
                <a:lnTo>
                  <a:pt x="82956" y="1256"/>
                </a:lnTo>
                <a:lnTo>
                  <a:pt x="89962" y="4282"/>
                </a:lnTo>
                <a:lnTo>
                  <a:pt x="97557" y="10726"/>
                </a:lnTo>
                <a:lnTo>
                  <a:pt x="102946" y="19433"/>
                </a:lnTo>
                <a:lnTo>
                  <a:pt x="106114" y="29989"/>
                </a:lnTo>
                <a:lnTo>
                  <a:pt x="107049" y="41979"/>
                </a:lnTo>
                <a:lnTo>
                  <a:pt x="105738" y="54990"/>
                </a:lnTo>
                <a:lnTo>
                  <a:pt x="102168" y="68606"/>
                </a:lnTo>
                <a:lnTo>
                  <a:pt x="96325" y="82414"/>
                </a:lnTo>
                <a:lnTo>
                  <a:pt x="92759" y="88905"/>
                </a:lnTo>
                <a:close/>
              </a:path>
            </a:pathLst>
          </a:custGeom>
          <a:solidFill>
            <a:srgbClr val="007a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66"/>
          <p:cNvSpPr/>
          <p:nvPr/>
        </p:nvSpPr>
        <p:spPr>
          <a:xfrm>
            <a:off x="5412600" y="7797240"/>
            <a:ext cx="1612800" cy="958680"/>
          </a:xfrm>
          <a:custGeom>
            <a:avLst/>
            <a:gdLst/>
            <a:ahLst/>
            <a:rect l="l" t="t" r="r" b="b"/>
            <a:pathLst>
              <a:path w="1613232" h="958943">
                <a:moveTo>
                  <a:pt x="7544" y="20779"/>
                </a:moveTo>
                <a:lnTo>
                  <a:pt x="0" y="16482"/>
                </a:lnTo>
                <a:lnTo>
                  <a:pt x="1041" y="8866"/>
                </a:lnTo>
                <a:lnTo>
                  <a:pt x="9626" y="3854"/>
                </a:lnTo>
                <a:lnTo>
                  <a:pt x="21473" y="0"/>
                </a:lnTo>
                <a:lnTo>
                  <a:pt x="33805" y="858"/>
                </a:lnTo>
                <a:lnTo>
                  <a:pt x="38896" y="2682"/>
                </a:lnTo>
                <a:lnTo>
                  <a:pt x="1605687" y="938211"/>
                </a:lnTo>
                <a:lnTo>
                  <a:pt x="1613232" y="942573"/>
                </a:lnTo>
                <a:lnTo>
                  <a:pt x="1612191" y="950124"/>
                </a:lnTo>
                <a:lnTo>
                  <a:pt x="1603605" y="955136"/>
                </a:lnTo>
                <a:lnTo>
                  <a:pt x="1591742" y="958943"/>
                </a:lnTo>
                <a:lnTo>
                  <a:pt x="1579407" y="958032"/>
                </a:lnTo>
                <a:lnTo>
                  <a:pt x="1574595" y="956308"/>
                </a:lnTo>
                <a:lnTo>
                  <a:pt x="7544" y="20779"/>
                </a:lnTo>
                <a:close/>
              </a:path>
            </a:pathLst>
          </a:custGeom>
          <a:solidFill>
            <a:srgbClr val="d6d8e4">
              <a:alpha val="2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CustomShape 67"/>
          <p:cNvSpPr/>
          <p:nvPr/>
        </p:nvSpPr>
        <p:spPr>
          <a:xfrm>
            <a:off x="582840" y="6379920"/>
            <a:ext cx="3251880" cy="707400"/>
          </a:xfrm>
          <a:custGeom>
            <a:avLst/>
            <a:gdLst/>
            <a:ahLst/>
            <a:rect l="l" t="t" r="r" b="b"/>
            <a:pathLst>
              <a:path w="3252395" h="707879">
                <a:moveTo>
                  <a:pt x="0" y="0"/>
                </a:moveTo>
                <a:lnTo>
                  <a:pt x="3252395" y="0"/>
                </a:lnTo>
                <a:lnTo>
                  <a:pt x="3252395" y="707879"/>
                </a:lnTo>
                <a:lnTo>
                  <a:pt x="0" y="7078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6" name="CustomShape 68"/>
          <p:cNvSpPr/>
          <p:nvPr/>
        </p:nvSpPr>
        <p:spPr>
          <a:xfrm>
            <a:off x="582840" y="7075800"/>
            <a:ext cx="3691800" cy="1631520"/>
          </a:xfrm>
          <a:custGeom>
            <a:avLst/>
            <a:gdLst/>
            <a:ahLst/>
            <a:rect l="l" t="t" r="r" b="b"/>
            <a:pathLst>
              <a:path w="3692145" h="1632000">
                <a:moveTo>
                  <a:pt x="0" y="0"/>
                </a:moveTo>
                <a:lnTo>
                  <a:pt x="3692145" y="0"/>
                </a:lnTo>
                <a:lnTo>
                  <a:pt x="3692145" y="1632000"/>
                </a:lnTo>
                <a:lnTo>
                  <a:pt x="0" y="1632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7" name="CustomShape 69"/>
          <p:cNvSpPr/>
          <p:nvPr/>
        </p:nvSpPr>
        <p:spPr>
          <a:xfrm>
            <a:off x="3835440" y="5887440"/>
            <a:ext cx="2007360" cy="2195640"/>
          </a:xfrm>
          <a:custGeom>
            <a:avLst/>
            <a:gdLst/>
            <a:ahLst/>
            <a:rect l="l" t="t" r="r" b="b"/>
            <a:pathLst>
              <a:path w="2007697" h="2195919">
                <a:moveTo>
                  <a:pt x="0" y="0"/>
                </a:moveTo>
                <a:lnTo>
                  <a:pt x="2007697" y="0"/>
                </a:lnTo>
                <a:lnTo>
                  <a:pt x="2007697" y="2195919"/>
                </a:lnTo>
                <a:lnTo>
                  <a:pt x="0" y="219591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8" name="CustomShape 70"/>
          <p:cNvSpPr/>
          <p:nvPr/>
        </p:nvSpPr>
        <p:spPr>
          <a:xfrm>
            <a:off x="3835440" y="5887440"/>
            <a:ext cx="2007360" cy="2195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9" name="CustomShape 71"/>
          <p:cNvSpPr/>
          <p:nvPr/>
        </p:nvSpPr>
        <p:spPr>
          <a:xfrm>
            <a:off x="4598640" y="8875440"/>
            <a:ext cx="608760" cy="348480"/>
          </a:xfrm>
          <a:custGeom>
            <a:avLst/>
            <a:gdLst/>
            <a:ahLst/>
            <a:rect l="l" t="t" r="r" b="b"/>
            <a:pathLst>
              <a:path w="609011" h="348772">
                <a:moveTo>
                  <a:pt x="243916" y="348772"/>
                </a:moveTo>
                <a:lnTo>
                  <a:pt x="0" y="209146"/>
                </a:lnTo>
                <a:lnTo>
                  <a:pt x="365094" y="0"/>
                </a:lnTo>
                <a:lnTo>
                  <a:pt x="609011" y="139626"/>
                </a:lnTo>
                <a:lnTo>
                  <a:pt x="243916" y="348772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0" name="CustomShape 72"/>
          <p:cNvSpPr/>
          <p:nvPr/>
        </p:nvSpPr>
        <p:spPr>
          <a:xfrm>
            <a:off x="4645800" y="8709120"/>
            <a:ext cx="403560" cy="233280"/>
          </a:xfrm>
          <a:custGeom>
            <a:avLst/>
            <a:gdLst/>
            <a:ahLst/>
            <a:rect l="l" t="t" r="r" b="b"/>
            <a:pathLst>
              <a:path w="404056" h="233491">
                <a:moveTo>
                  <a:pt x="202028" y="233491"/>
                </a:moveTo>
                <a:lnTo>
                  <a:pt x="0" y="116713"/>
                </a:lnTo>
                <a:lnTo>
                  <a:pt x="202028" y="0"/>
                </a:lnTo>
                <a:lnTo>
                  <a:pt x="404056" y="116713"/>
                </a:lnTo>
                <a:lnTo>
                  <a:pt x="202028" y="233491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1" name="CustomShape 73"/>
          <p:cNvSpPr/>
          <p:nvPr/>
        </p:nvSpPr>
        <p:spPr>
          <a:xfrm>
            <a:off x="4645800" y="8825760"/>
            <a:ext cx="201600" cy="349920"/>
          </a:xfrm>
          <a:custGeom>
            <a:avLst/>
            <a:gdLst/>
            <a:ahLst/>
            <a:rect l="l" t="t" r="r" b="b"/>
            <a:pathLst>
              <a:path w="202028" h="350204">
                <a:moveTo>
                  <a:pt x="202028" y="350204"/>
                </a:moveTo>
                <a:lnTo>
                  <a:pt x="0" y="233491"/>
                </a:lnTo>
                <a:lnTo>
                  <a:pt x="0" y="0"/>
                </a:lnTo>
                <a:lnTo>
                  <a:pt x="202028" y="116778"/>
                </a:lnTo>
                <a:lnTo>
                  <a:pt x="202028" y="350204"/>
                </a:lnTo>
                <a:close/>
              </a:path>
            </a:pathLst>
          </a:custGeom>
          <a:solidFill>
            <a:srgbClr val="b1b6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2" name="CustomShape 74"/>
          <p:cNvSpPr/>
          <p:nvPr/>
        </p:nvSpPr>
        <p:spPr>
          <a:xfrm>
            <a:off x="4847760" y="8825760"/>
            <a:ext cx="201600" cy="349920"/>
          </a:xfrm>
          <a:custGeom>
            <a:avLst/>
            <a:gdLst/>
            <a:ahLst/>
            <a:rect l="l" t="t" r="r" b="b"/>
            <a:pathLst>
              <a:path w="202028" h="350204">
                <a:moveTo>
                  <a:pt x="202028" y="233491"/>
                </a:moveTo>
                <a:lnTo>
                  <a:pt x="0" y="350204"/>
                </a:lnTo>
                <a:lnTo>
                  <a:pt x="0" y="116778"/>
                </a:lnTo>
                <a:lnTo>
                  <a:pt x="202028" y="0"/>
                </a:lnTo>
                <a:lnTo>
                  <a:pt x="202028" y="233491"/>
                </a:lnTo>
                <a:close/>
              </a:path>
            </a:pathLst>
          </a:custGeom>
          <a:solidFill>
            <a:srgbClr val="c4c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CustomShape 75"/>
          <p:cNvSpPr/>
          <p:nvPr/>
        </p:nvSpPr>
        <p:spPr>
          <a:xfrm>
            <a:off x="5111640" y="8965080"/>
            <a:ext cx="149760" cy="84600"/>
          </a:xfrm>
          <a:custGeom>
            <a:avLst/>
            <a:gdLst/>
            <a:ahLst/>
            <a:rect l="l" t="t" r="r" b="b"/>
            <a:pathLst>
              <a:path w="150274" h="84932">
                <a:moveTo>
                  <a:pt x="40016" y="82891"/>
                </a:moveTo>
                <a:lnTo>
                  <a:pt x="38554" y="83236"/>
                </a:lnTo>
                <a:lnTo>
                  <a:pt x="26155" y="84932"/>
                </a:lnTo>
                <a:lnTo>
                  <a:pt x="13765" y="83204"/>
                </a:lnTo>
                <a:lnTo>
                  <a:pt x="6747" y="78744"/>
                </a:lnTo>
                <a:lnTo>
                  <a:pt x="2077" y="69927"/>
                </a:lnTo>
                <a:lnTo>
                  <a:pt x="0" y="56980"/>
                </a:lnTo>
                <a:lnTo>
                  <a:pt x="415" y="42506"/>
                </a:lnTo>
                <a:lnTo>
                  <a:pt x="3225" y="29111"/>
                </a:lnTo>
                <a:lnTo>
                  <a:pt x="7397" y="20550"/>
                </a:lnTo>
                <a:lnTo>
                  <a:pt x="19796" y="22748"/>
                </a:lnTo>
                <a:lnTo>
                  <a:pt x="32270" y="22656"/>
                </a:lnTo>
                <a:lnTo>
                  <a:pt x="44508" y="20315"/>
                </a:lnTo>
                <a:lnTo>
                  <a:pt x="56200" y="15763"/>
                </a:lnTo>
                <a:lnTo>
                  <a:pt x="59433" y="14041"/>
                </a:lnTo>
                <a:lnTo>
                  <a:pt x="66236" y="13030"/>
                </a:lnTo>
                <a:lnTo>
                  <a:pt x="76706" y="10303"/>
                </a:lnTo>
                <a:lnTo>
                  <a:pt x="89624" y="6749"/>
                </a:lnTo>
                <a:lnTo>
                  <a:pt x="103770" y="3255"/>
                </a:lnTo>
                <a:lnTo>
                  <a:pt x="117924" y="710"/>
                </a:lnTo>
                <a:lnTo>
                  <a:pt x="130868" y="0"/>
                </a:lnTo>
                <a:lnTo>
                  <a:pt x="141381" y="2013"/>
                </a:lnTo>
                <a:lnTo>
                  <a:pt x="148244" y="7637"/>
                </a:lnTo>
                <a:lnTo>
                  <a:pt x="149259" y="9745"/>
                </a:lnTo>
                <a:lnTo>
                  <a:pt x="150274" y="21213"/>
                </a:lnTo>
                <a:lnTo>
                  <a:pt x="145684" y="31836"/>
                </a:lnTo>
                <a:lnTo>
                  <a:pt x="137338" y="41096"/>
                </a:lnTo>
                <a:lnTo>
                  <a:pt x="127088" y="48469"/>
                </a:lnTo>
                <a:lnTo>
                  <a:pt x="116783" y="53436"/>
                </a:lnTo>
                <a:lnTo>
                  <a:pt x="112184" y="54855"/>
                </a:lnTo>
                <a:lnTo>
                  <a:pt x="96279" y="59469"/>
                </a:lnTo>
                <a:lnTo>
                  <a:pt x="81836" y="64880"/>
                </a:lnTo>
                <a:lnTo>
                  <a:pt x="68922" y="70507"/>
                </a:lnTo>
                <a:lnTo>
                  <a:pt x="57603" y="75771"/>
                </a:lnTo>
                <a:lnTo>
                  <a:pt x="47945" y="80092"/>
                </a:lnTo>
                <a:lnTo>
                  <a:pt x="40016" y="82891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CustomShape 76"/>
          <p:cNvSpPr/>
          <p:nvPr/>
        </p:nvSpPr>
        <p:spPr>
          <a:xfrm>
            <a:off x="5114160" y="8979480"/>
            <a:ext cx="147600" cy="70560"/>
          </a:xfrm>
          <a:custGeom>
            <a:avLst/>
            <a:gdLst/>
            <a:ahLst/>
            <a:rect l="l" t="t" r="r" b="b"/>
            <a:pathLst>
              <a:path w="148106" h="70890">
                <a:moveTo>
                  <a:pt x="10992" y="62465"/>
                </a:moveTo>
                <a:lnTo>
                  <a:pt x="23120" y="64844"/>
                </a:lnTo>
                <a:lnTo>
                  <a:pt x="35532" y="63483"/>
                </a:lnTo>
                <a:lnTo>
                  <a:pt x="36294" y="63271"/>
                </a:lnTo>
                <a:lnTo>
                  <a:pt x="43833" y="60850"/>
                </a:lnTo>
                <a:lnTo>
                  <a:pt x="53099" y="56798"/>
                </a:lnTo>
                <a:lnTo>
                  <a:pt x="64040" y="51690"/>
                </a:lnTo>
                <a:lnTo>
                  <a:pt x="76603" y="46101"/>
                </a:lnTo>
                <a:lnTo>
                  <a:pt x="90738" y="40606"/>
                </a:lnTo>
                <a:lnTo>
                  <a:pt x="106392" y="35779"/>
                </a:lnTo>
                <a:lnTo>
                  <a:pt x="109924" y="34890"/>
                </a:lnTo>
                <a:lnTo>
                  <a:pt x="120844" y="30629"/>
                </a:lnTo>
                <a:lnTo>
                  <a:pt x="132630" y="23045"/>
                </a:lnTo>
                <a:lnTo>
                  <a:pt x="142574" y="12892"/>
                </a:lnTo>
                <a:lnTo>
                  <a:pt x="147965" y="919"/>
                </a:lnTo>
                <a:lnTo>
                  <a:pt x="148106" y="0"/>
                </a:lnTo>
                <a:lnTo>
                  <a:pt x="146474" y="12001"/>
                </a:lnTo>
                <a:lnTo>
                  <a:pt x="139271" y="22830"/>
                </a:lnTo>
                <a:lnTo>
                  <a:pt x="128839" y="31785"/>
                </a:lnTo>
                <a:lnTo>
                  <a:pt x="117520" y="38162"/>
                </a:lnTo>
                <a:lnTo>
                  <a:pt x="109924" y="40814"/>
                </a:lnTo>
                <a:lnTo>
                  <a:pt x="94020" y="45428"/>
                </a:lnTo>
                <a:lnTo>
                  <a:pt x="79577" y="50838"/>
                </a:lnTo>
                <a:lnTo>
                  <a:pt x="66662" y="56465"/>
                </a:lnTo>
                <a:lnTo>
                  <a:pt x="55343" y="61729"/>
                </a:lnTo>
                <a:lnTo>
                  <a:pt x="45685" y="66050"/>
                </a:lnTo>
                <a:lnTo>
                  <a:pt x="37756" y="68849"/>
                </a:lnTo>
                <a:lnTo>
                  <a:pt x="36294" y="69194"/>
                </a:lnTo>
                <a:lnTo>
                  <a:pt x="23895" y="70890"/>
                </a:lnTo>
                <a:lnTo>
                  <a:pt x="11505" y="69162"/>
                </a:lnTo>
                <a:lnTo>
                  <a:pt x="4487" y="64702"/>
                </a:lnTo>
                <a:lnTo>
                  <a:pt x="2350" y="62373"/>
                </a:lnTo>
                <a:lnTo>
                  <a:pt x="810" y="59560"/>
                </a:lnTo>
                <a:lnTo>
                  <a:pt x="0" y="56501"/>
                </a:lnTo>
                <a:lnTo>
                  <a:pt x="10992" y="62465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CustomShape 77"/>
          <p:cNvSpPr/>
          <p:nvPr/>
        </p:nvSpPr>
        <p:spPr>
          <a:xfrm>
            <a:off x="4989240" y="8899920"/>
            <a:ext cx="149760" cy="84600"/>
          </a:xfrm>
          <a:custGeom>
            <a:avLst/>
            <a:gdLst/>
            <a:ahLst/>
            <a:rect l="l" t="t" r="r" b="b"/>
            <a:pathLst>
              <a:path w="150263" h="85046">
                <a:moveTo>
                  <a:pt x="40163" y="83071"/>
                </a:moveTo>
                <a:lnTo>
                  <a:pt x="38899" y="83366"/>
                </a:lnTo>
                <a:lnTo>
                  <a:pt x="26482" y="85046"/>
                </a:lnTo>
                <a:lnTo>
                  <a:pt x="14079" y="83294"/>
                </a:lnTo>
                <a:lnTo>
                  <a:pt x="7092" y="78874"/>
                </a:lnTo>
                <a:lnTo>
                  <a:pt x="2213" y="70044"/>
                </a:lnTo>
                <a:lnTo>
                  <a:pt x="0" y="57132"/>
                </a:lnTo>
                <a:lnTo>
                  <a:pt x="336" y="42706"/>
                </a:lnTo>
                <a:lnTo>
                  <a:pt x="3108" y="29334"/>
                </a:lnTo>
                <a:lnTo>
                  <a:pt x="7417" y="20550"/>
                </a:lnTo>
                <a:lnTo>
                  <a:pt x="19821" y="22725"/>
                </a:lnTo>
                <a:lnTo>
                  <a:pt x="32298" y="22623"/>
                </a:lnTo>
                <a:lnTo>
                  <a:pt x="44540" y="20284"/>
                </a:lnTo>
                <a:lnTo>
                  <a:pt x="56239" y="15744"/>
                </a:lnTo>
                <a:lnTo>
                  <a:pt x="59453" y="14041"/>
                </a:lnTo>
                <a:lnTo>
                  <a:pt x="66253" y="13030"/>
                </a:lnTo>
                <a:lnTo>
                  <a:pt x="76717" y="10303"/>
                </a:lnTo>
                <a:lnTo>
                  <a:pt x="89627" y="6749"/>
                </a:lnTo>
                <a:lnTo>
                  <a:pt x="103765" y="3255"/>
                </a:lnTo>
                <a:lnTo>
                  <a:pt x="117915" y="710"/>
                </a:lnTo>
                <a:lnTo>
                  <a:pt x="130859" y="0"/>
                </a:lnTo>
                <a:lnTo>
                  <a:pt x="141379" y="2013"/>
                </a:lnTo>
                <a:lnTo>
                  <a:pt x="148258" y="7637"/>
                </a:lnTo>
                <a:lnTo>
                  <a:pt x="149279" y="9745"/>
                </a:lnTo>
                <a:lnTo>
                  <a:pt x="150263" y="21215"/>
                </a:lnTo>
                <a:lnTo>
                  <a:pt x="145645" y="31835"/>
                </a:lnTo>
                <a:lnTo>
                  <a:pt x="137278" y="41088"/>
                </a:lnTo>
                <a:lnTo>
                  <a:pt x="127013" y="48459"/>
                </a:lnTo>
                <a:lnTo>
                  <a:pt x="116702" y="53434"/>
                </a:lnTo>
                <a:lnTo>
                  <a:pt x="112139" y="54855"/>
                </a:lnTo>
                <a:lnTo>
                  <a:pt x="96245" y="59570"/>
                </a:lnTo>
                <a:lnTo>
                  <a:pt x="81794" y="65057"/>
                </a:lnTo>
                <a:lnTo>
                  <a:pt x="68873" y="70735"/>
                </a:lnTo>
                <a:lnTo>
                  <a:pt x="57569" y="76018"/>
                </a:lnTo>
                <a:lnTo>
                  <a:pt x="47970" y="80325"/>
                </a:lnTo>
                <a:lnTo>
                  <a:pt x="40163" y="83071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CustomShape 78"/>
          <p:cNvSpPr/>
          <p:nvPr/>
        </p:nvSpPr>
        <p:spPr>
          <a:xfrm>
            <a:off x="4991760" y="8913960"/>
            <a:ext cx="147600" cy="70560"/>
          </a:xfrm>
          <a:custGeom>
            <a:avLst/>
            <a:gdLst/>
            <a:ahLst/>
            <a:rect l="l" t="t" r="r" b="b"/>
            <a:pathLst>
              <a:path w="148106" h="70809">
                <a:moveTo>
                  <a:pt x="10981" y="62420"/>
                </a:moveTo>
                <a:lnTo>
                  <a:pt x="23104" y="64824"/>
                </a:lnTo>
                <a:lnTo>
                  <a:pt x="35518" y="63485"/>
                </a:lnTo>
                <a:lnTo>
                  <a:pt x="36294" y="63271"/>
                </a:lnTo>
                <a:lnTo>
                  <a:pt x="43839" y="60847"/>
                </a:lnTo>
                <a:lnTo>
                  <a:pt x="53112" y="56791"/>
                </a:lnTo>
                <a:lnTo>
                  <a:pt x="64059" y="51678"/>
                </a:lnTo>
                <a:lnTo>
                  <a:pt x="76627" y="46084"/>
                </a:lnTo>
                <a:lnTo>
                  <a:pt x="90762" y="40585"/>
                </a:lnTo>
                <a:lnTo>
                  <a:pt x="106409" y="35759"/>
                </a:lnTo>
                <a:lnTo>
                  <a:pt x="109859" y="34890"/>
                </a:lnTo>
                <a:lnTo>
                  <a:pt x="120778" y="30634"/>
                </a:lnTo>
                <a:lnTo>
                  <a:pt x="132576" y="23062"/>
                </a:lnTo>
                <a:lnTo>
                  <a:pt x="142540" y="12923"/>
                </a:lnTo>
                <a:lnTo>
                  <a:pt x="147956" y="966"/>
                </a:lnTo>
                <a:lnTo>
                  <a:pt x="148106" y="0"/>
                </a:lnTo>
                <a:lnTo>
                  <a:pt x="146477" y="11985"/>
                </a:lnTo>
                <a:lnTo>
                  <a:pt x="139281" y="22794"/>
                </a:lnTo>
                <a:lnTo>
                  <a:pt x="128850" y="31737"/>
                </a:lnTo>
                <a:lnTo>
                  <a:pt x="117516" y="38124"/>
                </a:lnTo>
                <a:lnTo>
                  <a:pt x="109859" y="40814"/>
                </a:lnTo>
                <a:lnTo>
                  <a:pt x="93878" y="45433"/>
                </a:lnTo>
                <a:lnTo>
                  <a:pt x="79372" y="50848"/>
                </a:lnTo>
                <a:lnTo>
                  <a:pt x="66421" y="56476"/>
                </a:lnTo>
                <a:lnTo>
                  <a:pt x="55103" y="61733"/>
                </a:lnTo>
                <a:lnTo>
                  <a:pt x="45497" y="66036"/>
                </a:lnTo>
                <a:lnTo>
                  <a:pt x="37680" y="68802"/>
                </a:lnTo>
                <a:lnTo>
                  <a:pt x="36294" y="69129"/>
                </a:lnTo>
                <a:lnTo>
                  <a:pt x="23878" y="70809"/>
                </a:lnTo>
                <a:lnTo>
                  <a:pt x="11475" y="69058"/>
                </a:lnTo>
                <a:lnTo>
                  <a:pt x="4487" y="64638"/>
                </a:lnTo>
                <a:lnTo>
                  <a:pt x="2378" y="62288"/>
                </a:lnTo>
                <a:lnTo>
                  <a:pt x="842" y="59482"/>
                </a:lnTo>
                <a:lnTo>
                  <a:pt x="0" y="56436"/>
                </a:lnTo>
                <a:lnTo>
                  <a:pt x="10981" y="62420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7" name="CustomShape 79"/>
          <p:cNvSpPr/>
          <p:nvPr/>
        </p:nvSpPr>
        <p:spPr>
          <a:xfrm>
            <a:off x="4710600" y="8605080"/>
            <a:ext cx="485640" cy="277560"/>
          </a:xfrm>
          <a:custGeom>
            <a:avLst/>
            <a:gdLst/>
            <a:ahLst/>
            <a:rect l="l" t="t" r="r" b="b"/>
            <a:pathLst>
              <a:path w="486050" h="277982">
                <a:moveTo>
                  <a:pt x="103" y="105603"/>
                </a:moveTo>
                <a:lnTo>
                  <a:pt x="75750" y="112112"/>
                </a:lnTo>
                <a:lnTo>
                  <a:pt x="74995" y="107715"/>
                </a:lnTo>
                <a:lnTo>
                  <a:pt x="73066" y="95156"/>
                </a:lnTo>
                <a:lnTo>
                  <a:pt x="71464" y="82553"/>
                </a:lnTo>
                <a:lnTo>
                  <a:pt x="70190" y="69912"/>
                </a:lnTo>
                <a:lnTo>
                  <a:pt x="69246" y="57238"/>
                </a:lnTo>
                <a:lnTo>
                  <a:pt x="69622" y="57097"/>
                </a:lnTo>
                <a:lnTo>
                  <a:pt x="78713" y="53685"/>
                </a:lnTo>
                <a:lnTo>
                  <a:pt x="87220" y="50492"/>
                </a:lnTo>
                <a:lnTo>
                  <a:pt x="97919" y="46478"/>
                </a:lnTo>
                <a:lnTo>
                  <a:pt x="110473" y="41769"/>
                </a:lnTo>
                <a:lnTo>
                  <a:pt x="124544" y="36491"/>
                </a:lnTo>
                <a:lnTo>
                  <a:pt x="139796" y="30772"/>
                </a:lnTo>
                <a:lnTo>
                  <a:pt x="155890" y="24739"/>
                </a:lnTo>
                <a:lnTo>
                  <a:pt x="172491" y="18518"/>
                </a:lnTo>
                <a:lnTo>
                  <a:pt x="189260" y="12237"/>
                </a:lnTo>
                <a:lnTo>
                  <a:pt x="205861" y="6022"/>
                </a:lnTo>
                <a:lnTo>
                  <a:pt x="221957" y="0"/>
                </a:lnTo>
                <a:lnTo>
                  <a:pt x="226913" y="108076"/>
                </a:lnTo>
                <a:lnTo>
                  <a:pt x="275892" y="89720"/>
                </a:lnTo>
                <a:lnTo>
                  <a:pt x="238881" y="235725"/>
                </a:lnTo>
                <a:lnTo>
                  <a:pt x="228680" y="240604"/>
                </a:lnTo>
                <a:lnTo>
                  <a:pt x="217894" y="244549"/>
                </a:lnTo>
                <a:lnTo>
                  <a:pt x="206769" y="247462"/>
                </a:lnTo>
                <a:lnTo>
                  <a:pt x="195326" y="249363"/>
                </a:lnTo>
                <a:lnTo>
                  <a:pt x="183587" y="250273"/>
                </a:lnTo>
                <a:lnTo>
                  <a:pt x="171571" y="250215"/>
                </a:lnTo>
                <a:lnTo>
                  <a:pt x="159302" y="249209"/>
                </a:lnTo>
                <a:lnTo>
                  <a:pt x="146798" y="247277"/>
                </a:lnTo>
                <a:lnTo>
                  <a:pt x="134083" y="244439"/>
                </a:lnTo>
                <a:lnTo>
                  <a:pt x="121176" y="240719"/>
                </a:lnTo>
                <a:lnTo>
                  <a:pt x="108099" y="236136"/>
                </a:lnTo>
                <a:lnTo>
                  <a:pt x="94873" y="230713"/>
                </a:lnTo>
                <a:lnTo>
                  <a:pt x="85278" y="226358"/>
                </a:lnTo>
                <a:lnTo>
                  <a:pt x="73266" y="220455"/>
                </a:lnTo>
                <a:lnTo>
                  <a:pt x="61731" y="214119"/>
                </a:lnTo>
                <a:lnTo>
                  <a:pt x="50799" y="207253"/>
                </a:lnTo>
                <a:lnTo>
                  <a:pt x="40594" y="199760"/>
                </a:lnTo>
                <a:lnTo>
                  <a:pt x="31241" y="191542"/>
                </a:lnTo>
                <a:lnTo>
                  <a:pt x="22865" y="182504"/>
                </a:lnTo>
                <a:lnTo>
                  <a:pt x="15590" y="172548"/>
                </a:lnTo>
                <a:lnTo>
                  <a:pt x="9541" y="161577"/>
                </a:lnTo>
                <a:lnTo>
                  <a:pt x="4843" y="149493"/>
                </a:lnTo>
                <a:lnTo>
                  <a:pt x="1621" y="136201"/>
                </a:lnTo>
                <a:lnTo>
                  <a:pt x="0" y="121604"/>
                </a:lnTo>
                <a:lnTo>
                  <a:pt x="103" y="105603"/>
                </a:lnTo>
                <a:close/>
                <a:moveTo>
                  <a:pt x="456365" y="43313"/>
                </a:moveTo>
                <a:lnTo>
                  <a:pt x="466678" y="49715"/>
                </a:lnTo>
                <a:lnTo>
                  <a:pt x="475383" y="58112"/>
                </a:lnTo>
                <a:lnTo>
                  <a:pt x="481900" y="68418"/>
                </a:lnTo>
                <a:lnTo>
                  <a:pt x="485649" y="80546"/>
                </a:lnTo>
                <a:lnTo>
                  <a:pt x="486050" y="94407"/>
                </a:lnTo>
                <a:lnTo>
                  <a:pt x="485370" y="101812"/>
                </a:lnTo>
                <a:lnTo>
                  <a:pt x="484517" y="111987"/>
                </a:lnTo>
                <a:lnTo>
                  <a:pt x="483513" y="124590"/>
                </a:lnTo>
                <a:lnTo>
                  <a:pt x="482380" y="139282"/>
                </a:lnTo>
                <a:lnTo>
                  <a:pt x="481141" y="155722"/>
                </a:lnTo>
                <a:lnTo>
                  <a:pt x="479819" y="173569"/>
                </a:lnTo>
                <a:lnTo>
                  <a:pt x="478436" y="192482"/>
                </a:lnTo>
                <a:lnTo>
                  <a:pt x="477015" y="212122"/>
                </a:lnTo>
                <a:lnTo>
                  <a:pt x="475578" y="232148"/>
                </a:lnTo>
                <a:lnTo>
                  <a:pt x="474147" y="252218"/>
                </a:lnTo>
                <a:lnTo>
                  <a:pt x="472746" y="271994"/>
                </a:lnTo>
                <a:lnTo>
                  <a:pt x="471396" y="291133"/>
                </a:lnTo>
                <a:lnTo>
                  <a:pt x="470121" y="309296"/>
                </a:lnTo>
                <a:lnTo>
                  <a:pt x="468943" y="326142"/>
                </a:lnTo>
                <a:lnTo>
                  <a:pt x="467884" y="341331"/>
                </a:lnTo>
                <a:lnTo>
                  <a:pt x="466968" y="354521"/>
                </a:lnTo>
                <a:lnTo>
                  <a:pt x="466215" y="365373"/>
                </a:lnTo>
                <a:lnTo>
                  <a:pt x="465294" y="378700"/>
                </a:lnTo>
                <a:lnTo>
                  <a:pt x="465171" y="380494"/>
                </a:lnTo>
                <a:lnTo>
                  <a:pt x="456694" y="386276"/>
                </a:lnTo>
                <a:lnTo>
                  <a:pt x="442502" y="390618"/>
                </a:lnTo>
                <a:lnTo>
                  <a:pt x="429115" y="390384"/>
                </a:lnTo>
                <a:lnTo>
                  <a:pt x="417884" y="387647"/>
                </a:lnTo>
                <a:lnTo>
                  <a:pt x="410157" y="384484"/>
                </a:lnTo>
                <a:lnTo>
                  <a:pt x="406965" y="376194"/>
                </a:lnTo>
                <a:lnTo>
                  <a:pt x="406577" y="367858"/>
                </a:lnTo>
                <a:lnTo>
                  <a:pt x="406062" y="356792"/>
                </a:lnTo>
                <a:lnTo>
                  <a:pt x="405440" y="343424"/>
                </a:lnTo>
                <a:lnTo>
                  <a:pt x="404733" y="328185"/>
                </a:lnTo>
                <a:lnTo>
                  <a:pt x="403961" y="311503"/>
                </a:lnTo>
                <a:lnTo>
                  <a:pt x="403144" y="293809"/>
                </a:lnTo>
                <a:lnTo>
                  <a:pt x="402302" y="275533"/>
                </a:lnTo>
                <a:lnTo>
                  <a:pt x="401457" y="257103"/>
                </a:lnTo>
                <a:lnTo>
                  <a:pt x="400628" y="238951"/>
                </a:lnTo>
                <a:lnTo>
                  <a:pt x="399836" y="221504"/>
                </a:lnTo>
                <a:lnTo>
                  <a:pt x="399101" y="205194"/>
                </a:lnTo>
                <a:lnTo>
                  <a:pt x="398444" y="190450"/>
                </a:lnTo>
                <a:lnTo>
                  <a:pt x="397886" y="177701"/>
                </a:lnTo>
                <a:lnTo>
                  <a:pt x="397446" y="167378"/>
                </a:lnTo>
                <a:lnTo>
                  <a:pt x="397004" y="155725"/>
                </a:lnTo>
                <a:lnTo>
                  <a:pt x="397100" y="151572"/>
                </a:lnTo>
                <a:lnTo>
                  <a:pt x="397667" y="147445"/>
                </a:lnTo>
                <a:lnTo>
                  <a:pt x="398696" y="143422"/>
                </a:lnTo>
                <a:lnTo>
                  <a:pt x="354335" y="169004"/>
                </a:lnTo>
                <a:lnTo>
                  <a:pt x="353003" y="187869"/>
                </a:lnTo>
                <a:lnTo>
                  <a:pt x="351695" y="206475"/>
                </a:lnTo>
                <a:lnTo>
                  <a:pt x="350426" y="224593"/>
                </a:lnTo>
                <a:lnTo>
                  <a:pt x="349214" y="241953"/>
                </a:lnTo>
                <a:lnTo>
                  <a:pt x="348077" y="258285"/>
                </a:lnTo>
                <a:lnTo>
                  <a:pt x="347033" y="273316"/>
                </a:lnTo>
                <a:lnTo>
                  <a:pt x="346100" y="286778"/>
                </a:lnTo>
                <a:lnTo>
                  <a:pt x="345296" y="298399"/>
                </a:lnTo>
                <a:lnTo>
                  <a:pt x="344640" y="307909"/>
                </a:lnTo>
                <a:lnTo>
                  <a:pt x="344148" y="315036"/>
                </a:lnTo>
                <a:lnTo>
                  <a:pt x="343733" y="321063"/>
                </a:lnTo>
                <a:lnTo>
                  <a:pt x="332717" y="327771"/>
                </a:lnTo>
                <a:lnTo>
                  <a:pt x="319167" y="330135"/>
                </a:lnTo>
                <a:lnTo>
                  <a:pt x="306519" y="328227"/>
                </a:lnTo>
                <a:lnTo>
                  <a:pt x="295985" y="324200"/>
                </a:lnTo>
                <a:lnTo>
                  <a:pt x="288776" y="320205"/>
                </a:lnTo>
                <a:lnTo>
                  <a:pt x="286104" y="318395"/>
                </a:lnTo>
                <a:lnTo>
                  <a:pt x="286084" y="317973"/>
                </a:lnTo>
                <a:lnTo>
                  <a:pt x="285905" y="314061"/>
                </a:lnTo>
                <a:lnTo>
                  <a:pt x="285555" y="306453"/>
                </a:lnTo>
                <a:lnTo>
                  <a:pt x="285058" y="295651"/>
                </a:lnTo>
                <a:lnTo>
                  <a:pt x="284437" y="282158"/>
                </a:lnTo>
                <a:lnTo>
                  <a:pt x="283714" y="266476"/>
                </a:lnTo>
                <a:lnTo>
                  <a:pt x="282911" y="249107"/>
                </a:lnTo>
                <a:lnTo>
                  <a:pt x="282053" y="230553"/>
                </a:lnTo>
                <a:lnTo>
                  <a:pt x="281161" y="211315"/>
                </a:lnTo>
                <a:lnTo>
                  <a:pt x="238881" y="235725"/>
                </a:lnTo>
                <a:lnTo>
                  <a:pt x="275892" y="89720"/>
                </a:lnTo>
                <a:lnTo>
                  <a:pt x="276140" y="86055"/>
                </a:lnTo>
                <a:lnTo>
                  <a:pt x="276683" y="82423"/>
                </a:lnTo>
                <a:lnTo>
                  <a:pt x="277518" y="78849"/>
                </a:lnTo>
                <a:lnTo>
                  <a:pt x="226913" y="108076"/>
                </a:lnTo>
                <a:lnTo>
                  <a:pt x="221957" y="0"/>
                </a:lnTo>
                <a:lnTo>
                  <a:pt x="237210" y="-5702"/>
                </a:lnTo>
                <a:lnTo>
                  <a:pt x="251282" y="-10957"/>
                </a:lnTo>
                <a:lnTo>
                  <a:pt x="263838" y="-15639"/>
                </a:lnTo>
                <a:lnTo>
                  <a:pt x="274539" y="-19621"/>
                </a:lnTo>
                <a:lnTo>
                  <a:pt x="283049" y="-22775"/>
                </a:lnTo>
                <a:lnTo>
                  <a:pt x="289031" y="-24975"/>
                </a:lnTo>
                <a:lnTo>
                  <a:pt x="300302" y="-27577"/>
                </a:lnTo>
                <a:lnTo>
                  <a:pt x="311957" y="-27708"/>
                </a:lnTo>
                <a:lnTo>
                  <a:pt x="323756" y="-25579"/>
                </a:lnTo>
                <a:lnTo>
                  <a:pt x="335116" y="-21275"/>
                </a:lnTo>
                <a:lnTo>
                  <a:pt x="345455" y="-14883"/>
                </a:lnTo>
                <a:lnTo>
                  <a:pt x="354190" y="-6490"/>
                </a:lnTo>
                <a:lnTo>
                  <a:pt x="360737" y="3817"/>
                </a:lnTo>
                <a:lnTo>
                  <a:pt x="364514" y="15954"/>
                </a:lnTo>
                <a:lnTo>
                  <a:pt x="364937" y="29834"/>
                </a:lnTo>
                <a:lnTo>
                  <a:pt x="364799" y="31161"/>
                </a:lnTo>
                <a:lnTo>
                  <a:pt x="363823" y="42050"/>
                </a:lnTo>
                <a:lnTo>
                  <a:pt x="362596" y="57238"/>
                </a:lnTo>
                <a:lnTo>
                  <a:pt x="378429" y="51333"/>
                </a:lnTo>
                <a:lnTo>
                  <a:pt x="392060" y="46261"/>
                </a:lnTo>
                <a:lnTo>
                  <a:pt x="402818" y="42277"/>
                </a:lnTo>
                <a:lnTo>
                  <a:pt x="410143" y="39597"/>
                </a:lnTo>
                <a:lnTo>
                  <a:pt x="421581" y="36961"/>
                </a:lnTo>
                <a:lnTo>
                  <a:pt x="433236" y="36849"/>
                </a:lnTo>
                <a:lnTo>
                  <a:pt x="445024" y="38996"/>
                </a:lnTo>
                <a:lnTo>
                  <a:pt x="456365" y="43313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CustomShape 80"/>
          <p:cNvSpPr/>
          <p:nvPr/>
        </p:nvSpPr>
        <p:spPr>
          <a:xfrm>
            <a:off x="4669560" y="8494920"/>
            <a:ext cx="104400" cy="182880"/>
          </a:xfrm>
          <a:custGeom>
            <a:avLst/>
            <a:gdLst/>
            <a:ahLst/>
            <a:rect l="l" t="t" r="r" b="b"/>
            <a:pathLst>
              <a:path w="104851" h="183174">
                <a:moveTo>
                  <a:pt x="0" y="0"/>
                </a:moveTo>
                <a:lnTo>
                  <a:pt x="1520" y="166"/>
                </a:lnTo>
                <a:lnTo>
                  <a:pt x="11692" y="1330"/>
                </a:lnTo>
                <a:lnTo>
                  <a:pt x="27814" y="3316"/>
                </a:lnTo>
                <a:lnTo>
                  <a:pt x="45611" y="5785"/>
                </a:lnTo>
                <a:lnTo>
                  <a:pt x="60812" y="8395"/>
                </a:lnTo>
                <a:lnTo>
                  <a:pt x="69142" y="10805"/>
                </a:lnTo>
                <a:lnTo>
                  <a:pt x="72823" y="20507"/>
                </a:lnTo>
                <a:lnTo>
                  <a:pt x="75562" y="31373"/>
                </a:lnTo>
                <a:lnTo>
                  <a:pt x="78681" y="45227"/>
                </a:lnTo>
                <a:lnTo>
                  <a:pt x="82063" y="61319"/>
                </a:lnTo>
                <a:lnTo>
                  <a:pt x="85589" y="78899"/>
                </a:lnTo>
                <a:lnTo>
                  <a:pt x="89141" y="97217"/>
                </a:lnTo>
                <a:lnTo>
                  <a:pt x="92602" y="115525"/>
                </a:lnTo>
                <a:lnTo>
                  <a:pt x="95853" y="133072"/>
                </a:lnTo>
                <a:lnTo>
                  <a:pt x="98778" y="149110"/>
                </a:lnTo>
                <a:lnTo>
                  <a:pt x="101258" y="162889"/>
                </a:lnTo>
                <a:lnTo>
                  <a:pt x="103175" y="173659"/>
                </a:lnTo>
                <a:lnTo>
                  <a:pt x="104412" y="180670"/>
                </a:lnTo>
                <a:lnTo>
                  <a:pt x="104851" y="183174"/>
                </a:lnTo>
                <a:lnTo>
                  <a:pt x="72654" y="130187"/>
                </a:lnTo>
                <a:lnTo>
                  <a:pt x="70613" y="129725"/>
                </a:lnTo>
                <a:lnTo>
                  <a:pt x="60355" y="127087"/>
                </a:lnTo>
                <a:lnTo>
                  <a:pt x="45337" y="122350"/>
                </a:lnTo>
                <a:lnTo>
                  <a:pt x="29954" y="115786"/>
                </a:lnTo>
                <a:lnTo>
                  <a:pt x="18602" y="107665"/>
                </a:lnTo>
                <a:lnTo>
                  <a:pt x="16140" y="103689"/>
                </a:lnTo>
                <a:lnTo>
                  <a:pt x="12427" y="92831"/>
                </a:lnTo>
                <a:lnTo>
                  <a:pt x="9182" y="78079"/>
                </a:lnTo>
                <a:lnTo>
                  <a:pt x="6412" y="61081"/>
                </a:lnTo>
                <a:lnTo>
                  <a:pt x="4126" y="43481"/>
                </a:lnTo>
                <a:lnTo>
                  <a:pt x="2334" y="26927"/>
                </a:lnTo>
                <a:lnTo>
                  <a:pt x="1043" y="13065"/>
                </a:lnTo>
                <a:lnTo>
                  <a:pt x="262" y="3540"/>
                </a:lnTo>
                <a:lnTo>
                  <a:pt x="0" y="0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9" name="CustomShape 81"/>
          <p:cNvSpPr/>
          <p:nvPr/>
        </p:nvSpPr>
        <p:spPr>
          <a:xfrm>
            <a:off x="4661280" y="8386920"/>
            <a:ext cx="69480" cy="133920"/>
          </a:xfrm>
          <a:custGeom>
            <a:avLst/>
            <a:gdLst/>
            <a:ahLst/>
            <a:rect l="l" t="t" r="r" b="b"/>
            <a:pathLst>
              <a:path w="69987" h="134252">
                <a:moveTo>
                  <a:pt x="69987" y="3153"/>
                </a:moveTo>
                <a:lnTo>
                  <a:pt x="41498" y="134252"/>
                </a:lnTo>
                <a:lnTo>
                  <a:pt x="25833" y="133289"/>
                </a:lnTo>
                <a:lnTo>
                  <a:pt x="12043" y="126609"/>
                </a:lnTo>
                <a:lnTo>
                  <a:pt x="3151" y="118882"/>
                </a:lnTo>
                <a:lnTo>
                  <a:pt x="0" y="115180"/>
                </a:lnTo>
                <a:lnTo>
                  <a:pt x="910" y="108481"/>
                </a:lnTo>
                <a:lnTo>
                  <a:pt x="2737" y="97738"/>
                </a:lnTo>
                <a:lnTo>
                  <a:pt x="5341" y="84185"/>
                </a:lnTo>
                <a:lnTo>
                  <a:pt x="8586" y="69038"/>
                </a:lnTo>
                <a:lnTo>
                  <a:pt x="12334" y="53513"/>
                </a:lnTo>
                <a:lnTo>
                  <a:pt x="16450" y="38825"/>
                </a:lnTo>
                <a:lnTo>
                  <a:pt x="20797" y="26189"/>
                </a:lnTo>
                <a:lnTo>
                  <a:pt x="25237" y="16822"/>
                </a:lnTo>
                <a:lnTo>
                  <a:pt x="35229" y="6162"/>
                </a:lnTo>
                <a:lnTo>
                  <a:pt x="46080" y="1111"/>
                </a:lnTo>
                <a:lnTo>
                  <a:pt x="58023" y="0"/>
                </a:lnTo>
                <a:lnTo>
                  <a:pt x="69987" y="3153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0" name="CustomShape 82"/>
          <p:cNvSpPr/>
          <p:nvPr/>
        </p:nvSpPr>
        <p:spPr>
          <a:xfrm>
            <a:off x="4734000" y="8208720"/>
            <a:ext cx="159480" cy="255960"/>
          </a:xfrm>
          <a:custGeom>
            <a:avLst/>
            <a:gdLst/>
            <a:ahLst/>
            <a:rect l="l" t="t" r="r" b="b"/>
            <a:pathLst>
              <a:path w="159761" h="256251">
                <a:moveTo>
                  <a:pt x="42894" y="157374"/>
                </a:moveTo>
                <a:lnTo>
                  <a:pt x="41007" y="152622"/>
                </a:lnTo>
                <a:lnTo>
                  <a:pt x="39381" y="147544"/>
                </a:lnTo>
                <a:lnTo>
                  <a:pt x="29229" y="139440"/>
                </a:lnTo>
                <a:lnTo>
                  <a:pt x="21661" y="129536"/>
                </a:lnTo>
                <a:lnTo>
                  <a:pt x="16263" y="118068"/>
                </a:lnTo>
                <a:lnTo>
                  <a:pt x="12623" y="105275"/>
                </a:lnTo>
                <a:lnTo>
                  <a:pt x="10325" y="91394"/>
                </a:lnTo>
                <a:lnTo>
                  <a:pt x="9374" y="72645"/>
                </a:lnTo>
                <a:lnTo>
                  <a:pt x="10966" y="58743"/>
                </a:lnTo>
                <a:lnTo>
                  <a:pt x="14560" y="45738"/>
                </a:lnTo>
                <a:lnTo>
                  <a:pt x="20087" y="33869"/>
                </a:lnTo>
                <a:lnTo>
                  <a:pt x="27481" y="23380"/>
                </a:lnTo>
                <a:lnTo>
                  <a:pt x="36675" y="14511"/>
                </a:lnTo>
                <a:lnTo>
                  <a:pt x="47600" y="7502"/>
                </a:lnTo>
                <a:lnTo>
                  <a:pt x="60189" y="2596"/>
                </a:lnTo>
                <a:lnTo>
                  <a:pt x="72944" y="172"/>
                </a:lnTo>
                <a:lnTo>
                  <a:pt x="86987" y="0"/>
                </a:lnTo>
                <a:lnTo>
                  <a:pt x="100019" y="2361"/>
                </a:lnTo>
                <a:lnTo>
                  <a:pt x="111932" y="7039"/>
                </a:lnTo>
                <a:lnTo>
                  <a:pt x="122619" y="13816"/>
                </a:lnTo>
                <a:lnTo>
                  <a:pt x="131969" y="22475"/>
                </a:lnTo>
                <a:lnTo>
                  <a:pt x="139876" y="32798"/>
                </a:lnTo>
                <a:lnTo>
                  <a:pt x="146231" y="44567"/>
                </a:lnTo>
                <a:lnTo>
                  <a:pt x="150926" y="57566"/>
                </a:lnTo>
                <a:lnTo>
                  <a:pt x="152689" y="64810"/>
                </a:lnTo>
                <a:lnTo>
                  <a:pt x="154661" y="73792"/>
                </a:lnTo>
                <a:lnTo>
                  <a:pt x="156735" y="84433"/>
                </a:lnTo>
                <a:lnTo>
                  <a:pt x="158531" y="96380"/>
                </a:lnTo>
                <a:lnTo>
                  <a:pt x="159667" y="109279"/>
                </a:lnTo>
                <a:lnTo>
                  <a:pt x="159761" y="122776"/>
                </a:lnTo>
                <a:lnTo>
                  <a:pt x="158432" y="136517"/>
                </a:lnTo>
                <a:lnTo>
                  <a:pt x="155298" y="150150"/>
                </a:lnTo>
                <a:lnTo>
                  <a:pt x="147655" y="169123"/>
                </a:lnTo>
                <a:lnTo>
                  <a:pt x="140570" y="180925"/>
                </a:lnTo>
                <a:lnTo>
                  <a:pt x="133070" y="188156"/>
                </a:lnTo>
                <a:lnTo>
                  <a:pt x="130509" y="189334"/>
                </a:lnTo>
                <a:lnTo>
                  <a:pt x="122322" y="189081"/>
                </a:lnTo>
                <a:lnTo>
                  <a:pt x="114157" y="188365"/>
                </a:lnTo>
                <a:lnTo>
                  <a:pt x="106052" y="187186"/>
                </a:lnTo>
                <a:lnTo>
                  <a:pt x="103840" y="199424"/>
                </a:lnTo>
                <a:lnTo>
                  <a:pt x="102344" y="207235"/>
                </a:lnTo>
                <a:lnTo>
                  <a:pt x="102812" y="216500"/>
                </a:lnTo>
                <a:lnTo>
                  <a:pt x="113167" y="226392"/>
                </a:lnTo>
                <a:lnTo>
                  <a:pt x="116979" y="228847"/>
                </a:lnTo>
                <a:lnTo>
                  <a:pt x="120511" y="233667"/>
                </a:lnTo>
                <a:lnTo>
                  <a:pt x="118222" y="239192"/>
                </a:lnTo>
                <a:lnTo>
                  <a:pt x="111425" y="244811"/>
                </a:lnTo>
                <a:lnTo>
                  <a:pt x="101434" y="249912"/>
                </a:lnTo>
                <a:lnTo>
                  <a:pt x="89560" y="253884"/>
                </a:lnTo>
                <a:lnTo>
                  <a:pt x="77117" y="256113"/>
                </a:lnTo>
                <a:lnTo>
                  <a:pt x="67871" y="256251"/>
                </a:lnTo>
                <a:lnTo>
                  <a:pt x="53957" y="253975"/>
                </a:lnTo>
                <a:lnTo>
                  <a:pt x="40253" y="249531"/>
                </a:lnTo>
                <a:lnTo>
                  <a:pt x="27591" y="243345"/>
                </a:lnTo>
                <a:lnTo>
                  <a:pt x="16808" y="235844"/>
                </a:lnTo>
                <a:lnTo>
                  <a:pt x="8738" y="227456"/>
                </a:lnTo>
                <a:lnTo>
                  <a:pt x="5624" y="222337"/>
                </a:lnTo>
                <a:lnTo>
                  <a:pt x="527" y="206791"/>
                </a:lnTo>
                <a:lnTo>
                  <a:pt x="0" y="192980"/>
                </a:lnTo>
                <a:lnTo>
                  <a:pt x="4151" y="184245"/>
                </a:lnTo>
                <a:lnTo>
                  <a:pt x="8810" y="182825"/>
                </a:lnTo>
                <a:lnTo>
                  <a:pt x="25858" y="184576"/>
                </a:lnTo>
                <a:lnTo>
                  <a:pt x="36727" y="184826"/>
                </a:lnTo>
                <a:lnTo>
                  <a:pt x="39186" y="182825"/>
                </a:lnTo>
                <a:lnTo>
                  <a:pt x="41393" y="170311"/>
                </a:lnTo>
                <a:lnTo>
                  <a:pt x="42867" y="157693"/>
                </a:lnTo>
                <a:lnTo>
                  <a:pt x="42894" y="157374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1" name="CustomShape 83"/>
          <p:cNvSpPr/>
          <p:nvPr/>
        </p:nvSpPr>
        <p:spPr>
          <a:xfrm>
            <a:off x="4830480" y="8649720"/>
            <a:ext cx="323640" cy="114840"/>
          </a:xfrm>
          <a:custGeom>
            <a:avLst/>
            <a:gdLst/>
            <a:ahLst/>
            <a:rect l="l" t="t" r="r" b="b"/>
            <a:pathLst>
              <a:path w="324117" h="115131">
                <a:moveTo>
                  <a:pt x="324051" y="29747"/>
                </a:moveTo>
                <a:lnTo>
                  <a:pt x="324117" y="34460"/>
                </a:lnTo>
                <a:lnTo>
                  <a:pt x="321629" y="38847"/>
                </a:lnTo>
                <a:lnTo>
                  <a:pt x="317547" y="41204"/>
                </a:lnTo>
                <a:lnTo>
                  <a:pt x="193572" y="112807"/>
                </a:lnTo>
                <a:lnTo>
                  <a:pt x="189547" y="115131"/>
                </a:lnTo>
                <a:lnTo>
                  <a:pt x="184588" y="115131"/>
                </a:lnTo>
                <a:lnTo>
                  <a:pt x="180563" y="112807"/>
                </a:lnTo>
                <a:lnTo>
                  <a:pt x="6570" y="12432"/>
                </a:lnTo>
                <a:lnTo>
                  <a:pt x="2488" y="10076"/>
                </a:lnTo>
                <a:lnTo>
                  <a:pt x="0" y="5695"/>
                </a:lnTo>
                <a:lnTo>
                  <a:pt x="65" y="976"/>
                </a:lnTo>
                <a:lnTo>
                  <a:pt x="65" y="0"/>
                </a:lnTo>
                <a:lnTo>
                  <a:pt x="324051" y="2974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2" name="CustomShape 84"/>
          <p:cNvSpPr/>
          <p:nvPr/>
        </p:nvSpPr>
        <p:spPr>
          <a:xfrm>
            <a:off x="5017680" y="8679600"/>
            <a:ext cx="136800" cy="84240"/>
          </a:xfrm>
          <a:custGeom>
            <a:avLst/>
            <a:gdLst/>
            <a:ahLst/>
            <a:rect l="l" t="t" r="r" b="b"/>
            <a:pathLst>
              <a:path w="137048" h="84622">
                <a:moveTo>
                  <a:pt x="137048" y="0"/>
                </a:moveTo>
                <a:lnTo>
                  <a:pt x="137030" y="4660"/>
                </a:lnTo>
                <a:lnTo>
                  <a:pt x="134524" y="8956"/>
                </a:lnTo>
                <a:lnTo>
                  <a:pt x="130479" y="11261"/>
                </a:lnTo>
                <a:lnTo>
                  <a:pt x="6504" y="82864"/>
                </a:lnTo>
                <a:lnTo>
                  <a:pt x="4528" y="84010"/>
                </a:lnTo>
                <a:lnTo>
                  <a:pt x="2285" y="84615"/>
                </a:lnTo>
                <a:lnTo>
                  <a:pt x="0" y="84622"/>
                </a:lnTo>
                <a:lnTo>
                  <a:pt x="0" y="0"/>
                </a:lnTo>
                <a:lnTo>
                  <a:pt x="137048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85"/>
          <p:cNvSpPr/>
          <p:nvPr/>
        </p:nvSpPr>
        <p:spPr>
          <a:xfrm>
            <a:off x="4829760" y="8569800"/>
            <a:ext cx="324360" cy="187200"/>
          </a:xfrm>
          <a:custGeom>
            <a:avLst/>
            <a:gdLst/>
            <a:ahLst/>
            <a:rect l="l" t="t" r="r" b="b"/>
            <a:pathLst>
              <a:path w="324636" h="187658">
                <a:moveTo>
                  <a:pt x="192141" y="186037"/>
                </a:moveTo>
                <a:lnTo>
                  <a:pt x="189253" y="187658"/>
                </a:lnTo>
                <a:lnTo>
                  <a:pt x="185728" y="187658"/>
                </a:lnTo>
                <a:lnTo>
                  <a:pt x="182840" y="186037"/>
                </a:lnTo>
                <a:lnTo>
                  <a:pt x="2276" y="81887"/>
                </a:lnTo>
                <a:lnTo>
                  <a:pt x="0" y="80520"/>
                </a:lnTo>
                <a:lnTo>
                  <a:pt x="0" y="78373"/>
                </a:lnTo>
                <a:lnTo>
                  <a:pt x="2276" y="77071"/>
                </a:lnTo>
                <a:lnTo>
                  <a:pt x="135292" y="0"/>
                </a:lnTo>
                <a:lnTo>
                  <a:pt x="324636" y="109488"/>
                </a:lnTo>
                <a:lnTo>
                  <a:pt x="192141" y="186037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86"/>
          <p:cNvSpPr/>
          <p:nvPr/>
        </p:nvSpPr>
        <p:spPr>
          <a:xfrm>
            <a:off x="4906440" y="8660520"/>
            <a:ext cx="91080" cy="52560"/>
          </a:xfrm>
          <a:custGeom>
            <a:avLst/>
            <a:gdLst/>
            <a:ahLst/>
            <a:rect l="l" t="t" r="r" b="b"/>
            <a:pathLst>
              <a:path w="91387" h="52791">
                <a:moveTo>
                  <a:pt x="58734" y="52791"/>
                </a:moveTo>
                <a:lnTo>
                  <a:pt x="909" y="19397"/>
                </a:lnTo>
                <a:lnTo>
                  <a:pt x="0" y="18877"/>
                </a:lnTo>
                <a:lnTo>
                  <a:pt x="32652" y="0"/>
                </a:lnTo>
                <a:lnTo>
                  <a:pt x="91387" y="33913"/>
                </a:lnTo>
                <a:lnTo>
                  <a:pt x="90541" y="34434"/>
                </a:lnTo>
                <a:lnTo>
                  <a:pt x="58734" y="52791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5" name="CustomShape 87"/>
          <p:cNvSpPr/>
          <p:nvPr/>
        </p:nvSpPr>
        <p:spPr>
          <a:xfrm>
            <a:off x="4907160" y="8661600"/>
            <a:ext cx="89280" cy="51480"/>
          </a:xfrm>
          <a:custGeom>
            <a:avLst/>
            <a:gdLst/>
            <a:ahLst/>
            <a:rect l="l" t="t" r="r" b="b"/>
            <a:pathLst>
              <a:path w="89631" h="51749">
                <a:moveTo>
                  <a:pt x="0" y="18356"/>
                </a:moveTo>
                <a:lnTo>
                  <a:pt x="31741" y="0"/>
                </a:lnTo>
                <a:lnTo>
                  <a:pt x="89631" y="33392"/>
                </a:lnTo>
                <a:lnTo>
                  <a:pt x="57824" y="51749"/>
                </a:lnTo>
                <a:lnTo>
                  <a:pt x="0" y="18356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CustomShape 88"/>
          <p:cNvSpPr/>
          <p:nvPr/>
        </p:nvSpPr>
        <p:spPr>
          <a:xfrm>
            <a:off x="5104800" y="8678160"/>
            <a:ext cx="20160" cy="11520"/>
          </a:xfrm>
          <a:custGeom>
            <a:avLst/>
            <a:gdLst/>
            <a:ah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5" y="5559"/>
                </a:lnTo>
                <a:lnTo>
                  <a:pt x="650" y="5038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489" y="5624"/>
                </a:lnTo>
                <a:lnTo>
                  <a:pt x="20424" y="6275"/>
                </a:lnTo>
                <a:lnTo>
                  <a:pt x="19643" y="6730"/>
                </a:lnTo>
                <a:lnTo>
                  <a:pt x="11708" y="11352"/>
                </a:lnTo>
                <a:lnTo>
                  <a:pt x="10868" y="11768"/>
                </a:lnTo>
                <a:lnTo>
                  <a:pt x="9880" y="11768"/>
                </a:lnTo>
                <a:lnTo>
                  <a:pt x="9041" y="11352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7" name="CustomShape 89"/>
          <p:cNvSpPr/>
          <p:nvPr/>
        </p:nvSpPr>
        <p:spPr>
          <a:xfrm>
            <a:off x="5092920" y="8671320"/>
            <a:ext cx="20160" cy="11520"/>
          </a:xfrm>
          <a:custGeom>
            <a:avLst/>
            <a:gdLst/>
            <a:ahLst/>
            <a:rect l="l" t="t" r="r" b="b"/>
            <a:pathLst>
              <a:path w="20424" h="11768">
                <a:moveTo>
                  <a:pt x="585" y="6535"/>
                </a:moveTo>
                <a:lnTo>
                  <a:pt x="0" y="5883"/>
                </a:lnTo>
                <a:lnTo>
                  <a:pt x="0" y="5428"/>
                </a:lnTo>
                <a:lnTo>
                  <a:pt x="585" y="4972"/>
                </a:lnTo>
                <a:lnTo>
                  <a:pt x="8520" y="416"/>
                </a:lnTo>
                <a:lnTo>
                  <a:pt x="9360" y="0"/>
                </a:lnTo>
                <a:lnTo>
                  <a:pt x="10348" y="0"/>
                </a:lnTo>
                <a:lnTo>
                  <a:pt x="11187" y="416"/>
                </a:lnTo>
                <a:lnTo>
                  <a:pt x="19513" y="5233"/>
                </a:lnTo>
                <a:lnTo>
                  <a:pt x="20424" y="5623"/>
                </a:lnTo>
                <a:lnTo>
                  <a:pt x="20358" y="6274"/>
                </a:lnTo>
                <a:lnTo>
                  <a:pt x="19513" y="6730"/>
                </a:lnTo>
                <a:lnTo>
                  <a:pt x="11577" y="11351"/>
                </a:lnTo>
                <a:lnTo>
                  <a:pt x="10738" y="11768"/>
                </a:lnTo>
                <a:lnTo>
                  <a:pt x="9750" y="11768"/>
                </a:lnTo>
                <a:lnTo>
                  <a:pt x="8911" y="11351"/>
                </a:lnTo>
                <a:lnTo>
                  <a:pt x="58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8" name="CustomShape 90"/>
          <p:cNvSpPr/>
          <p:nvPr/>
        </p:nvSpPr>
        <p:spPr>
          <a:xfrm>
            <a:off x="5081040" y="8664480"/>
            <a:ext cx="20160" cy="11520"/>
          </a:xfrm>
          <a:custGeom>
            <a:avLst/>
            <a:gdLst/>
            <a:ahLst/>
            <a:rect l="l" t="t" r="r" b="b"/>
            <a:pathLst>
              <a:path w="20489" h="11768">
                <a:moveTo>
                  <a:pt x="650" y="6535"/>
                </a:moveTo>
                <a:lnTo>
                  <a:pt x="0" y="6209"/>
                </a:lnTo>
                <a:lnTo>
                  <a:pt x="64" y="5428"/>
                </a:lnTo>
                <a:lnTo>
                  <a:pt x="650" y="4973"/>
                </a:lnTo>
                <a:lnTo>
                  <a:pt x="8650" y="416"/>
                </a:lnTo>
                <a:lnTo>
                  <a:pt x="9467" y="0"/>
                </a:lnTo>
                <a:lnTo>
                  <a:pt x="10435" y="0"/>
                </a:lnTo>
                <a:lnTo>
                  <a:pt x="11252" y="416"/>
                </a:lnTo>
                <a:lnTo>
                  <a:pt x="19643" y="5233"/>
                </a:lnTo>
                <a:lnTo>
                  <a:pt x="20489" y="5623"/>
                </a:lnTo>
                <a:lnTo>
                  <a:pt x="20423" y="6340"/>
                </a:lnTo>
                <a:lnTo>
                  <a:pt x="19643" y="6795"/>
                </a:lnTo>
                <a:lnTo>
                  <a:pt x="11642" y="11351"/>
                </a:lnTo>
                <a:lnTo>
                  <a:pt x="10825" y="11768"/>
                </a:lnTo>
                <a:lnTo>
                  <a:pt x="9857" y="11768"/>
                </a:lnTo>
                <a:lnTo>
                  <a:pt x="9041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91"/>
          <p:cNvSpPr/>
          <p:nvPr/>
        </p:nvSpPr>
        <p:spPr>
          <a:xfrm>
            <a:off x="5069520" y="8657280"/>
            <a:ext cx="20160" cy="11880"/>
          </a:xfrm>
          <a:custGeom>
            <a:avLst/>
            <a:gdLst/>
            <a:ahLst/>
            <a:rect l="l" t="t" r="r" b="b"/>
            <a:pathLst>
              <a:path w="20554" h="12159">
                <a:moveTo>
                  <a:pt x="715" y="6925"/>
                </a:moveTo>
                <a:lnTo>
                  <a:pt x="0" y="6535"/>
                </a:lnTo>
                <a:lnTo>
                  <a:pt x="65" y="5819"/>
                </a:lnTo>
                <a:lnTo>
                  <a:pt x="910" y="4973"/>
                </a:lnTo>
                <a:lnTo>
                  <a:pt x="8845" y="416"/>
                </a:lnTo>
                <a:lnTo>
                  <a:pt x="9685" y="0"/>
                </a:lnTo>
                <a:lnTo>
                  <a:pt x="10673" y="0"/>
                </a:lnTo>
                <a:lnTo>
                  <a:pt x="11512" y="416"/>
                </a:lnTo>
                <a:lnTo>
                  <a:pt x="19643" y="5623"/>
                </a:lnTo>
                <a:lnTo>
                  <a:pt x="20554" y="6014"/>
                </a:lnTo>
                <a:lnTo>
                  <a:pt x="20424" y="6730"/>
                </a:lnTo>
                <a:lnTo>
                  <a:pt x="19643" y="7186"/>
                </a:lnTo>
                <a:lnTo>
                  <a:pt x="11708" y="11742"/>
                </a:lnTo>
                <a:lnTo>
                  <a:pt x="10868" y="12159"/>
                </a:lnTo>
                <a:lnTo>
                  <a:pt x="9880" y="12159"/>
                </a:lnTo>
                <a:lnTo>
                  <a:pt x="9041" y="11742"/>
                </a:lnTo>
                <a:lnTo>
                  <a:pt x="715" y="692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CustomShape 92"/>
          <p:cNvSpPr/>
          <p:nvPr/>
        </p:nvSpPr>
        <p:spPr>
          <a:xfrm>
            <a:off x="5057640" y="8650800"/>
            <a:ext cx="20160" cy="11880"/>
          </a:xfrm>
          <a:custGeom>
            <a:avLst/>
            <a:gdLst/>
            <a:ahLst/>
            <a:rect l="l" t="t" r="r" b="b"/>
            <a:pathLst>
              <a:path w="20553" h="12159">
                <a:moveTo>
                  <a:pt x="715" y="6926"/>
                </a:moveTo>
                <a:lnTo>
                  <a:pt x="0" y="6210"/>
                </a:lnTo>
                <a:lnTo>
                  <a:pt x="129" y="5559"/>
                </a:lnTo>
                <a:lnTo>
                  <a:pt x="910" y="5038"/>
                </a:lnTo>
                <a:lnTo>
                  <a:pt x="8845" y="416"/>
                </a:lnTo>
                <a:lnTo>
                  <a:pt x="9685" y="0"/>
                </a:lnTo>
                <a:lnTo>
                  <a:pt x="10673" y="0"/>
                </a:lnTo>
                <a:lnTo>
                  <a:pt x="11512" y="416"/>
                </a:lnTo>
                <a:lnTo>
                  <a:pt x="19708" y="5559"/>
                </a:lnTo>
                <a:lnTo>
                  <a:pt x="20553" y="5949"/>
                </a:lnTo>
                <a:lnTo>
                  <a:pt x="20489" y="6665"/>
                </a:lnTo>
                <a:lnTo>
                  <a:pt x="19708" y="7121"/>
                </a:lnTo>
                <a:lnTo>
                  <a:pt x="11708" y="11742"/>
                </a:lnTo>
                <a:lnTo>
                  <a:pt x="10868" y="12159"/>
                </a:lnTo>
                <a:lnTo>
                  <a:pt x="9880" y="12159"/>
                </a:lnTo>
                <a:lnTo>
                  <a:pt x="9041" y="11742"/>
                </a:lnTo>
                <a:lnTo>
                  <a:pt x="715" y="6926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CustomShape 93"/>
          <p:cNvSpPr/>
          <p:nvPr/>
        </p:nvSpPr>
        <p:spPr>
          <a:xfrm>
            <a:off x="5045760" y="8643960"/>
            <a:ext cx="20160" cy="11520"/>
          </a:xfrm>
          <a:custGeom>
            <a:avLst/>
            <a:gdLst/>
            <a:ahLst/>
            <a:rect l="l" t="t" r="r" b="b"/>
            <a:pathLst>
              <a:path w="20488" h="11833">
                <a:moveTo>
                  <a:pt x="650" y="6600"/>
                </a:moveTo>
                <a:lnTo>
                  <a:pt x="0" y="6209"/>
                </a:lnTo>
                <a:lnTo>
                  <a:pt x="64" y="5558"/>
                </a:lnTo>
                <a:lnTo>
                  <a:pt x="650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2" y="5233"/>
                </a:lnTo>
                <a:lnTo>
                  <a:pt x="20488" y="5623"/>
                </a:lnTo>
                <a:lnTo>
                  <a:pt x="20423" y="6339"/>
                </a:lnTo>
                <a:lnTo>
                  <a:pt x="19642" y="6795"/>
                </a:lnTo>
                <a:lnTo>
                  <a:pt x="11642" y="11417"/>
                </a:lnTo>
                <a:lnTo>
                  <a:pt x="10825" y="11833"/>
                </a:lnTo>
                <a:lnTo>
                  <a:pt x="9857" y="11833"/>
                </a:lnTo>
                <a:lnTo>
                  <a:pt x="9041" y="11417"/>
                </a:lnTo>
                <a:lnTo>
                  <a:pt x="650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94"/>
          <p:cNvSpPr/>
          <p:nvPr/>
        </p:nvSpPr>
        <p:spPr>
          <a:xfrm>
            <a:off x="5033880" y="8637120"/>
            <a:ext cx="20160" cy="11520"/>
          </a:xfrm>
          <a:custGeom>
            <a:avLst/>
            <a:gdLst/>
            <a:ahLst/>
            <a:rect l="l" t="t" r="r" b="b"/>
            <a:pathLst>
              <a:path w="20489" h="11833">
                <a:moveTo>
                  <a:pt x="649" y="6535"/>
                </a:moveTo>
                <a:lnTo>
                  <a:pt x="0" y="6144"/>
                </a:lnTo>
                <a:lnTo>
                  <a:pt x="129" y="5493"/>
                </a:lnTo>
                <a:lnTo>
                  <a:pt x="649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2" y="0"/>
                </a:lnTo>
                <a:lnTo>
                  <a:pt x="11252" y="416"/>
                </a:lnTo>
                <a:lnTo>
                  <a:pt x="19578" y="5298"/>
                </a:lnTo>
                <a:lnTo>
                  <a:pt x="20489" y="5688"/>
                </a:lnTo>
                <a:lnTo>
                  <a:pt x="20358" y="6339"/>
                </a:lnTo>
                <a:lnTo>
                  <a:pt x="19578" y="6795"/>
                </a:lnTo>
                <a:lnTo>
                  <a:pt x="11642" y="11416"/>
                </a:lnTo>
                <a:lnTo>
                  <a:pt x="10803" y="11833"/>
                </a:lnTo>
                <a:lnTo>
                  <a:pt x="9815" y="11833"/>
                </a:lnTo>
                <a:lnTo>
                  <a:pt x="8975" y="11416"/>
                </a:lnTo>
                <a:lnTo>
                  <a:pt x="649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CustomShape 95"/>
          <p:cNvSpPr/>
          <p:nvPr/>
        </p:nvSpPr>
        <p:spPr>
          <a:xfrm>
            <a:off x="5022000" y="8630280"/>
            <a:ext cx="20160" cy="11520"/>
          </a:xfrm>
          <a:custGeom>
            <a:avLst/>
            <a:gdLst/>
            <a:ah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5" y="5428"/>
                </a:lnTo>
                <a:lnTo>
                  <a:pt x="650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3" y="0"/>
                </a:lnTo>
                <a:lnTo>
                  <a:pt x="11252" y="416"/>
                </a:lnTo>
                <a:lnTo>
                  <a:pt x="19643" y="5233"/>
                </a:lnTo>
                <a:lnTo>
                  <a:pt x="20489" y="5623"/>
                </a:lnTo>
                <a:lnTo>
                  <a:pt x="20424" y="6274"/>
                </a:lnTo>
                <a:lnTo>
                  <a:pt x="19643" y="6730"/>
                </a:lnTo>
                <a:lnTo>
                  <a:pt x="11643" y="11351"/>
                </a:lnTo>
                <a:lnTo>
                  <a:pt x="10803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CustomShape 96"/>
          <p:cNvSpPr/>
          <p:nvPr/>
        </p:nvSpPr>
        <p:spPr>
          <a:xfrm>
            <a:off x="5010120" y="8623440"/>
            <a:ext cx="20160" cy="11520"/>
          </a:xfrm>
          <a:custGeom>
            <a:avLst/>
            <a:gdLst/>
            <a:ahLst/>
            <a:rect l="l" t="t" r="r" b="b"/>
            <a:pathLst>
              <a:path w="20489" h="11898">
                <a:moveTo>
                  <a:pt x="650" y="6665"/>
                </a:moveTo>
                <a:lnTo>
                  <a:pt x="0" y="6275"/>
                </a:lnTo>
                <a:lnTo>
                  <a:pt x="64" y="5559"/>
                </a:lnTo>
                <a:lnTo>
                  <a:pt x="585" y="5038"/>
                </a:lnTo>
                <a:lnTo>
                  <a:pt x="8586" y="416"/>
                </a:lnTo>
                <a:lnTo>
                  <a:pt x="9425" y="0"/>
                </a:lnTo>
                <a:lnTo>
                  <a:pt x="10412" y="0"/>
                </a:lnTo>
                <a:lnTo>
                  <a:pt x="11252" y="416"/>
                </a:lnTo>
                <a:lnTo>
                  <a:pt x="19643" y="5363"/>
                </a:lnTo>
                <a:lnTo>
                  <a:pt x="20489" y="5754"/>
                </a:lnTo>
                <a:lnTo>
                  <a:pt x="20424" y="6404"/>
                </a:lnTo>
                <a:lnTo>
                  <a:pt x="19643" y="6860"/>
                </a:lnTo>
                <a:lnTo>
                  <a:pt x="11707" y="11482"/>
                </a:lnTo>
                <a:lnTo>
                  <a:pt x="10868" y="11898"/>
                </a:lnTo>
                <a:lnTo>
                  <a:pt x="9881" y="11898"/>
                </a:lnTo>
                <a:lnTo>
                  <a:pt x="9041" y="11482"/>
                </a:lnTo>
                <a:lnTo>
                  <a:pt x="650" y="666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97"/>
          <p:cNvSpPr/>
          <p:nvPr/>
        </p:nvSpPr>
        <p:spPr>
          <a:xfrm>
            <a:off x="4998600" y="8616960"/>
            <a:ext cx="20160" cy="11520"/>
          </a:xfrm>
          <a:custGeom>
            <a:avLst/>
            <a:gdLst/>
            <a:ahLst/>
            <a:rect l="l" t="t" r="r" b="b"/>
            <a:pathLst>
              <a:path w="20553" h="11768">
                <a:moveTo>
                  <a:pt x="715" y="6535"/>
                </a:moveTo>
                <a:lnTo>
                  <a:pt x="0" y="6144"/>
                </a:lnTo>
                <a:lnTo>
                  <a:pt x="129" y="5428"/>
                </a:lnTo>
                <a:lnTo>
                  <a:pt x="715" y="4973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2" y="5233"/>
                </a:lnTo>
                <a:lnTo>
                  <a:pt x="20553" y="5623"/>
                </a:lnTo>
                <a:lnTo>
                  <a:pt x="20423" y="6339"/>
                </a:lnTo>
                <a:lnTo>
                  <a:pt x="19642" y="6795"/>
                </a:lnTo>
                <a:lnTo>
                  <a:pt x="11707" y="11351"/>
                </a:lnTo>
                <a:lnTo>
                  <a:pt x="10867" y="11768"/>
                </a:lnTo>
                <a:lnTo>
                  <a:pt x="9880" y="11768"/>
                </a:lnTo>
                <a:lnTo>
                  <a:pt x="9040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CustomShape 98"/>
          <p:cNvSpPr/>
          <p:nvPr/>
        </p:nvSpPr>
        <p:spPr>
          <a:xfrm>
            <a:off x="4986720" y="8610120"/>
            <a:ext cx="20160" cy="11520"/>
          </a:xfrm>
          <a:custGeom>
            <a:avLst/>
            <a:gdLst/>
            <a:ah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4" y="5428"/>
                </a:lnTo>
                <a:lnTo>
                  <a:pt x="650" y="4973"/>
                </a:lnTo>
                <a:lnTo>
                  <a:pt x="8650" y="416"/>
                </a:lnTo>
                <a:lnTo>
                  <a:pt x="9467" y="0"/>
                </a:lnTo>
                <a:lnTo>
                  <a:pt x="10435" y="0"/>
                </a:lnTo>
                <a:lnTo>
                  <a:pt x="11252" y="416"/>
                </a:lnTo>
                <a:lnTo>
                  <a:pt x="19642" y="5233"/>
                </a:lnTo>
                <a:lnTo>
                  <a:pt x="20489" y="5624"/>
                </a:lnTo>
                <a:lnTo>
                  <a:pt x="20423" y="6340"/>
                </a:lnTo>
                <a:lnTo>
                  <a:pt x="19642" y="6795"/>
                </a:lnTo>
                <a:lnTo>
                  <a:pt x="11642" y="11352"/>
                </a:lnTo>
                <a:lnTo>
                  <a:pt x="10802" y="11768"/>
                </a:lnTo>
                <a:lnTo>
                  <a:pt x="9815" y="11768"/>
                </a:lnTo>
                <a:lnTo>
                  <a:pt x="8975" y="11352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99"/>
          <p:cNvSpPr/>
          <p:nvPr/>
        </p:nvSpPr>
        <p:spPr>
          <a:xfrm>
            <a:off x="4974840" y="8602920"/>
            <a:ext cx="20160" cy="11520"/>
          </a:xfrm>
          <a:custGeom>
            <a:avLst/>
            <a:gdLst/>
            <a:ahLst/>
            <a:rect l="l" t="t" r="r" b="b"/>
            <a:pathLst>
              <a:path w="20554" h="11807">
                <a:moveTo>
                  <a:pt x="715" y="6600"/>
                </a:moveTo>
                <a:lnTo>
                  <a:pt x="0" y="6209"/>
                </a:lnTo>
                <a:lnTo>
                  <a:pt x="65" y="5558"/>
                </a:lnTo>
                <a:lnTo>
                  <a:pt x="650" y="5037"/>
                </a:lnTo>
                <a:lnTo>
                  <a:pt x="8651" y="416"/>
                </a:lnTo>
                <a:lnTo>
                  <a:pt x="9491" y="0"/>
                </a:lnTo>
                <a:lnTo>
                  <a:pt x="10478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24" y="6339"/>
                </a:lnTo>
                <a:lnTo>
                  <a:pt x="19643" y="6795"/>
                </a:lnTo>
                <a:lnTo>
                  <a:pt x="11708" y="11416"/>
                </a:lnTo>
                <a:lnTo>
                  <a:pt x="10862" y="11807"/>
                </a:lnTo>
                <a:lnTo>
                  <a:pt x="9887" y="11807"/>
                </a:lnTo>
                <a:lnTo>
                  <a:pt x="9041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CustomShape 100"/>
          <p:cNvSpPr/>
          <p:nvPr/>
        </p:nvSpPr>
        <p:spPr>
          <a:xfrm>
            <a:off x="4962960" y="8596080"/>
            <a:ext cx="20160" cy="11520"/>
          </a:xfrm>
          <a:custGeom>
            <a:avLst/>
            <a:gdLst/>
            <a:ahLst/>
            <a:rect l="l" t="t" r="r" b="b"/>
            <a:pathLst>
              <a:path w="20553" h="11833">
                <a:moveTo>
                  <a:pt x="715" y="6600"/>
                </a:moveTo>
                <a:lnTo>
                  <a:pt x="0" y="6210"/>
                </a:lnTo>
                <a:lnTo>
                  <a:pt x="0" y="5558"/>
                </a:lnTo>
                <a:lnTo>
                  <a:pt x="780" y="5037"/>
                </a:lnTo>
                <a:lnTo>
                  <a:pt x="8716" y="416"/>
                </a:lnTo>
                <a:lnTo>
                  <a:pt x="9555" y="0"/>
                </a:lnTo>
                <a:lnTo>
                  <a:pt x="10542" y="0"/>
                </a:lnTo>
                <a:lnTo>
                  <a:pt x="11382" y="416"/>
                </a:lnTo>
                <a:lnTo>
                  <a:pt x="19708" y="5233"/>
                </a:lnTo>
                <a:lnTo>
                  <a:pt x="20553" y="5623"/>
                </a:lnTo>
                <a:lnTo>
                  <a:pt x="20489" y="6339"/>
                </a:lnTo>
                <a:lnTo>
                  <a:pt x="19708" y="6795"/>
                </a:lnTo>
                <a:lnTo>
                  <a:pt x="11708" y="11416"/>
                </a:lnTo>
                <a:lnTo>
                  <a:pt x="10868" y="11833"/>
                </a:lnTo>
                <a:lnTo>
                  <a:pt x="9880" y="11833"/>
                </a:lnTo>
                <a:lnTo>
                  <a:pt x="9040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101"/>
          <p:cNvSpPr/>
          <p:nvPr/>
        </p:nvSpPr>
        <p:spPr>
          <a:xfrm>
            <a:off x="4945680" y="8586000"/>
            <a:ext cx="25920" cy="14760"/>
          </a:xfrm>
          <a:custGeom>
            <a:avLst/>
            <a:gdLst/>
            <a:ahLst/>
            <a:rect l="l" t="t" r="r" b="b"/>
            <a:pathLst>
              <a:path w="26212" h="15121">
                <a:moveTo>
                  <a:pt x="715" y="6600"/>
                </a:moveTo>
                <a:lnTo>
                  <a:pt x="0" y="6600"/>
                </a:lnTo>
                <a:lnTo>
                  <a:pt x="129" y="5559"/>
                </a:lnTo>
                <a:lnTo>
                  <a:pt x="715" y="4973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25367" y="8552"/>
                </a:lnTo>
                <a:lnTo>
                  <a:pt x="26212" y="8944"/>
                </a:lnTo>
                <a:lnTo>
                  <a:pt x="26147" y="9594"/>
                </a:lnTo>
                <a:lnTo>
                  <a:pt x="25367" y="10050"/>
                </a:lnTo>
                <a:lnTo>
                  <a:pt x="17366" y="14672"/>
                </a:lnTo>
                <a:lnTo>
                  <a:pt x="16558" y="15121"/>
                </a:lnTo>
                <a:lnTo>
                  <a:pt x="15573" y="15121"/>
                </a:lnTo>
                <a:lnTo>
                  <a:pt x="14764" y="14672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102"/>
          <p:cNvSpPr/>
          <p:nvPr/>
        </p:nvSpPr>
        <p:spPr>
          <a:xfrm>
            <a:off x="5076000" y="8674560"/>
            <a:ext cx="20160" cy="11520"/>
          </a:xfrm>
          <a:custGeom>
            <a:avLst/>
            <a:gdLst/>
            <a:ah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4" y="5428"/>
                </a:lnTo>
                <a:lnTo>
                  <a:pt x="650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2" y="0"/>
                </a:lnTo>
                <a:lnTo>
                  <a:pt x="11252" y="416"/>
                </a:lnTo>
                <a:lnTo>
                  <a:pt x="19643" y="5233"/>
                </a:lnTo>
                <a:lnTo>
                  <a:pt x="20489" y="5623"/>
                </a:lnTo>
                <a:lnTo>
                  <a:pt x="20423" y="6274"/>
                </a:lnTo>
                <a:lnTo>
                  <a:pt x="19643" y="6730"/>
                </a:lnTo>
                <a:lnTo>
                  <a:pt x="11643" y="11351"/>
                </a:lnTo>
                <a:lnTo>
                  <a:pt x="10802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1" name="CustomShape 103"/>
          <p:cNvSpPr/>
          <p:nvPr/>
        </p:nvSpPr>
        <p:spPr>
          <a:xfrm>
            <a:off x="5064120" y="8667720"/>
            <a:ext cx="20160" cy="11520"/>
          </a:xfrm>
          <a:custGeom>
            <a:avLst/>
            <a:gdLst/>
            <a:ahLst/>
            <a:rect l="l" t="t" r="r" b="b"/>
            <a:pathLst>
              <a:path w="20488" h="11768">
                <a:moveTo>
                  <a:pt x="650" y="6535"/>
                </a:moveTo>
                <a:lnTo>
                  <a:pt x="0" y="6144"/>
                </a:lnTo>
                <a:lnTo>
                  <a:pt x="65" y="5428"/>
                </a:lnTo>
                <a:lnTo>
                  <a:pt x="650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3" y="0"/>
                </a:lnTo>
                <a:lnTo>
                  <a:pt x="11252" y="416"/>
                </a:lnTo>
                <a:lnTo>
                  <a:pt x="19643" y="5233"/>
                </a:lnTo>
                <a:lnTo>
                  <a:pt x="20488" y="5623"/>
                </a:lnTo>
                <a:lnTo>
                  <a:pt x="20424" y="6274"/>
                </a:lnTo>
                <a:lnTo>
                  <a:pt x="19643" y="6729"/>
                </a:lnTo>
                <a:lnTo>
                  <a:pt x="11642" y="11351"/>
                </a:lnTo>
                <a:lnTo>
                  <a:pt x="10803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CustomShape 104"/>
          <p:cNvSpPr/>
          <p:nvPr/>
        </p:nvSpPr>
        <p:spPr>
          <a:xfrm>
            <a:off x="5052240" y="8660880"/>
            <a:ext cx="20160" cy="11520"/>
          </a:xfrm>
          <a:custGeom>
            <a:avLst/>
            <a:gdLst/>
            <a:ahLst/>
            <a:rect l="l" t="t" r="r" b="b"/>
            <a:pathLst>
              <a:path w="20488" h="11768">
                <a:moveTo>
                  <a:pt x="650" y="6535"/>
                </a:moveTo>
                <a:lnTo>
                  <a:pt x="0" y="6144"/>
                </a:lnTo>
                <a:lnTo>
                  <a:pt x="65" y="5427"/>
                </a:lnTo>
                <a:lnTo>
                  <a:pt x="650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3" y="0"/>
                </a:lnTo>
                <a:lnTo>
                  <a:pt x="11252" y="416"/>
                </a:lnTo>
                <a:lnTo>
                  <a:pt x="19643" y="5233"/>
                </a:lnTo>
                <a:lnTo>
                  <a:pt x="20488" y="5623"/>
                </a:lnTo>
                <a:lnTo>
                  <a:pt x="20424" y="6275"/>
                </a:lnTo>
                <a:lnTo>
                  <a:pt x="19643" y="6729"/>
                </a:lnTo>
                <a:lnTo>
                  <a:pt x="11642" y="11351"/>
                </a:lnTo>
                <a:lnTo>
                  <a:pt x="10803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3" name="CustomShape 105"/>
          <p:cNvSpPr/>
          <p:nvPr/>
        </p:nvSpPr>
        <p:spPr>
          <a:xfrm>
            <a:off x="5040360" y="8654040"/>
            <a:ext cx="20160" cy="11520"/>
          </a:xfrm>
          <a:custGeom>
            <a:avLst/>
            <a:gdLst/>
            <a:ahLst/>
            <a:rect l="l" t="t" r="r" b="b"/>
            <a:pathLst>
              <a:path w="20554" h="11768">
                <a:moveTo>
                  <a:pt x="715" y="6535"/>
                </a:moveTo>
                <a:lnTo>
                  <a:pt x="0" y="6144"/>
                </a:lnTo>
                <a:lnTo>
                  <a:pt x="65" y="5429"/>
                </a:lnTo>
                <a:lnTo>
                  <a:pt x="715" y="5038"/>
                </a:lnTo>
                <a:lnTo>
                  <a:pt x="8716" y="416"/>
                </a:lnTo>
                <a:lnTo>
                  <a:pt x="9532" y="0"/>
                </a:lnTo>
                <a:lnTo>
                  <a:pt x="10500" y="0"/>
                </a:lnTo>
                <a:lnTo>
                  <a:pt x="11317" y="416"/>
                </a:lnTo>
                <a:lnTo>
                  <a:pt x="19708" y="5233"/>
                </a:lnTo>
                <a:lnTo>
                  <a:pt x="20554" y="5624"/>
                </a:lnTo>
                <a:lnTo>
                  <a:pt x="20489" y="6275"/>
                </a:lnTo>
                <a:lnTo>
                  <a:pt x="19708" y="6730"/>
                </a:lnTo>
                <a:lnTo>
                  <a:pt x="11708" y="11352"/>
                </a:lnTo>
                <a:lnTo>
                  <a:pt x="10868" y="11768"/>
                </a:lnTo>
                <a:lnTo>
                  <a:pt x="9880" y="11768"/>
                </a:lnTo>
                <a:lnTo>
                  <a:pt x="9041" y="11352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4" name="CustomShape 106"/>
          <p:cNvSpPr/>
          <p:nvPr/>
        </p:nvSpPr>
        <p:spPr>
          <a:xfrm>
            <a:off x="5028480" y="8647200"/>
            <a:ext cx="20160" cy="11520"/>
          </a:xfrm>
          <a:custGeom>
            <a:avLst/>
            <a:gdLst/>
            <a:ahLst/>
            <a:rect l="l" t="t" r="r" b="b"/>
            <a:pathLst>
              <a:path w="20554" h="11866">
                <a:moveTo>
                  <a:pt x="715" y="6600"/>
                </a:moveTo>
                <a:lnTo>
                  <a:pt x="0" y="6209"/>
                </a:lnTo>
                <a:lnTo>
                  <a:pt x="129" y="5558"/>
                </a:lnTo>
                <a:lnTo>
                  <a:pt x="715" y="5038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98"/>
                </a:lnTo>
                <a:lnTo>
                  <a:pt x="20554" y="5688"/>
                </a:lnTo>
                <a:lnTo>
                  <a:pt x="20423" y="6339"/>
                </a:lnTo>
                <a:lnTo>
                  <a:pt x="19643" y="6795"/>
                </a:lnTo>
                <a:lnTo>
                  <a:pt x="11708" y="11416"/>
                </a:lnTo>
                <a:lnTo>
                  <a:pt x="10875" y="11866"/>
                </a:lnTo>
                <a:lnTo>
                  <a:pt x="9872" y="11866"/>
                </a:lnTo>
                <a:lnTo>
                  <a:pt x="9040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CustomShape 107"/>
          <p:cNvSpPr/>
          <p:nvPr/>
        </p:nvSpPr>
        <p:spPr>
          <a:xfrm>
            <a:off x="5016600" y="8640360"/>
            <a:ext cx="20160" cy="11520"/>
          </a:xfrm>
          <a:custGeom>
            <a:avLst/>
            <a:gdLst/>
            <a:ahLst/>
            <a:rect l="l" t="t" r="r" b="b"/>
            <a:pathLst>
              <a:path w="20554" h="11898">
                <a:moveTo>
                  <a:pt x="715" y="6665"/>
                </a:moveTo>
                <a:lnTo>
                  <a:pt x="0" y="6275"/>
                </a:lnTo>
                <a:lnTo>
                  <a:pt x="130" y="5624"/>
                </a:lnTo>
                <a:lnTo>
                  <a:pt x="715" y="5038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8" y="416"/>
                </a:lnTo>
                <a:lnTo>
                  <a:pt x="19643" y="5298"/>
                </a:lnTo>
                <a:lnTo>
                  <a:pt x="20554" y="5754"/>
                </a:lnTo>
                <a:lnTo>
                  <a:pt x="20423" y="6404"/>
                </a:lnTo>
                <a:lnTo>
                  <a:pt x="19643" y="6860"/>
                </a:lnTo>
                <a:lnTo>
                  <a:pt x="11708" y="11482"/>
                </a:lnTo>
                <a:lnTo>
                  <a:pt x="10868" y="11898"/>
                </a:lnTo>
                <a:lnTo>
                  <a:pt x="9880" y="11898"/>
                </a:lnTo>
                <a:lnTo>
                  <a:pt x="9041" y="11482"/>
                </a:lnTo>
                <a:lnTo>
                  <a:pt x="715" y="666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6" name="CustomShape 108"/>
          <p:cNvSpPr/>
          <p:nvPr/>
        </p:nvSpPr>
        <p:spPr>
          <a:xfrm>
            <a:off x="5004720" y="8633520"/>
            <a:ext cx="20160" cy="11520"/>
          </a:xfrm>
          <a:custGeom>
            <a:avLst/>
            <a:gdLst/>
            <a:ahLst/>
            <a:rect l="l" t="t" r="r" b="b"/>
            <a:pathLst>
              <a:path w="20553" h="11833">
                <a:moveTo>
                  <a:pt x="715" y="6600"/>
                </a:moveTo>
                <a:lnTo>
                  <a:pt x="0" y="6209"/>
                </a:lnTo>
                <a:lnTo>
                  <a:pt x="129" y="5558"/>
                </a:lnTo>
                <a:lnTo>
                  <a:pt x="715" y="5037"/>
                </a:lnTo>
                <a:lnTo>
                  <a:pt x="8650" y="415"/>
                </a:lnTo>
                <a:lnTo>
                  <a:pt x="9490" y="0"/>
                </a:lnTo>
                <a:lnTo>
                  <a:pt x="10477" y="0"/>
                </a:lnTo>
                <a:lnTo>
                  <a:pt x="11317" y="415"/>
                </a:lnTo>
                <a:lnTo>
                  <a:pt x="19642" y="5233"/>
                </a:lnTo>
                <a:lnTo>
                  <a:pt x="20553" y="5623"/>
                </a:lnTo>
                <a:lnTo>
                  <a:pt x="20423" y="6339"/>
                </a:lnTo>
                <a:lnTo>
                  <a:pt x="19642" y="6795"/>
                </a:lnTo>
                <a:lnTo>
                  <a:pt x="11707" y="11416"/>
                </a:lnTo>
                <a:lnTo>
                  <a:pt x="10868" y="11833"/>
                </a:lnTo>
                <a:lnTo>
                  <a:pt x="9880" y="11833"/>
                </a:lnTo>
                <a:lnTo>
                  <a:pt x="9040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7" name="CustomShape 109"/>
          <p:cNvSpPr/>
          <p:nvPr/>
        </p:nvSpPr>
        <p:spPr>
          <a:xfrm>
            <a:off x="4993200" y="8626680"/>
            <a:ext cx="20160" cy="11520"/>
          </a:xfrm>
          <a:custGeom>
            <a:avLst/>
            <a:gdLst/>
            <a:ahLst/>
            <a:rect l="l" t="t" r="r" b="b"/>
            <a:pathLst>
              <a:path w="20489" h="11833">
                <a:moveTo>
                  <a:pt x="715" y="6600"/>
                </a:moveTo>
                <a:lnTo>
                  <a:pt x="0" y="6209"/>
                </a:lnTo>
                <a:lnTo>
                  <a:pt x="130" y="5558"/>
                </a:lnTo>
                <a:lnTo>
                  <a:pt x="650" y="5037"/>
                </a:lnTo>
                <a:lnTo>
                  <a:pt x="8586" y="416"/>
                </a:lnTo>
                <a:lnTo>
                  <a:pt x="9425" y="0"/>
                </a:lnTo>
                <a:lnTo>
                  <a:pt x="10412" y="0"/>
                </a:lnTo>
                <a:lnTo>
                  <a:pt x="11252" y="416"/>
                </a:lnTo>
                <a:lnTo>
                  <a:pt x="19578" y="5233"/>
                </a:lnTo>
                <a:lnTo>
                  <a:pt x="20489" y="5623"/>
                </a:lnTo>
                <a:lnTo>
                  <a:pt x="20423" y="6339"/>
                </a:lnTo>
                <a:lnTo>
                  <a:pt x="19578" y="6795"/>
                </a:lnTo>
                <a:lnTo>
                  <a:pt x="11643" y="11416"/>
                </a:lnTo>
                <a:lnTo>
                  <a:pt x="10803" y="11833"/>
                </a:lnTo>
                <a:lnTo>
                  <a:pt x="9816" y="11833"/>
                </a:lnTo>
                <a:lnTo>
                  <a:pt x="8976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8" name="CustomShape 110"/>
          <p:cNvSpPr/>
          <p:nvPr/>
        </p:nvSpPr>
        <p:spPr>
          <a:xfrm>
            <a:off x="4981320" y="8619840"/>
            <a:ext cx="20160" cy="11520"/>
          </a:xfrm>
          <a:custGeom>
            <a:avLst/>
            <a:gdLst/>
            <a:ahLst/>
            <a:rect l="l" t="t" r="r" b="b"/>
            <a:pathLst>
              <a:path w="20554" h="11833">
                <a:moveTo>
                  <a:pt x="715" y="6600"/>
                </a:moveTo>
                <a:lnTo>
                  <a:pt x="0" y="6209"/>
                </a:lnTo>
                <a:lnTo>
                  <a:pt x="129" y="5558"/>
                </a:lnTo>
                <a:lnTo>
                  <a:pt x="780" y="5037"/>
                </a:lnTo>
                <a:lnTo>
                  <a:pt x="8716" y="416"/>
                </a:lnTo>
                <a:lnTo>
                  <a:pt x="9555" y="0"/>
                </a:lnTo>
                <a:lnTo>
                  <a:pt x="10542" y="0"/>
                </a:lnTo>
                <a:lnTo>
                  <a:pt x="11382" y="416"/>
                </a:lnTo>
                <a:lnTo>
                  <a:pt x="19708" y="5233"/>
                </a:lnTo>
                <a:lnTo>
                  <a:pt x="20554" y="5623"/>
                </a:lnTo>
                <a:lnTo>
                  <a:pt x="20489" y="6339"/>
                </a:lnTo>
                <a:lnTo>
                  <a:pt x="19708" y="6795"/>
                </a:lnTo>
                <a:lnTo>
                  <a:pt x="11708" y="11416"/>
                </a:lnTo>
                <a:lnTo>
                  <a:pt x="10868" y="11833"/>
                </a:lnTo>
                <a:lnTo>
                  <a:pt x="9880" y="11833"/>
                </a:lnTo>
                <a:lnTo>
                  <a:pt x="9041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9" name="CustomShape 111"/>
          <p:cNvSpPr/>
          <p:nvPr/>
        </p:nvSpPr>
        <p:spPr>
          <a:xfrm>
            <a:off x="4969440" y="8613000"/>
            <a:ext cx="20160" cy="11520"/>
          </a:xfrm>
          <a:custGeom>
            <a:avLst/>
            <a:gdLst/>
            <a:ahLst/>
            <a:rect l="l" t="t" r="r" b="b"/>
            <a:pathLst>
              <a:path w="20424" h="11833">
                <a:moveTo>
                  <a:pt x="585" y="6600"/>
                </a:moveTo>
                <a:lnTo>
                  <a:pt x="0" y="6209"/>
                </a:lnTo>
                <a:lnTo>
                  <a:pt x="0" y="5558"/>
                </a:lnTo>
                <a:lnTo>
                  <a:pt x="585" y="5037"/>
                </a:lnTo>
                <a:lnTo>
                  <a:pt x="8521" y="416"/>
                </a:lnTo>
                <a:lnTo>
                  <a:pt x="9360" y="0"/>
                </a:lnTo>
                <a:lnTo>
                  <a:pt x="10348" y="0"/>
                </a:lnTo>
                <a:lnTo>
                  <a:pt x="11187" y="416"/>
                </a:lnTo>
                <a:lnTo>
                  <a:pt x="19578" y="5233"/>
                </a:lnTo>
                <a:lnTo>
                  <a:pt x="20424" y="5623"/>
                </a:lnTo>
                <a:lnTo>
                  <a:pt x="20358" y="6339"/>
                </a:lnTo>
                <a:lnTo>
                  <a:pt x="19578" y="6795"/>
                </a:lnTo>
                <a:lnTo>
                  <a:pt x="11577" y="11416"/>
                </a:lnTo>
                <a:lnTo>
                  <a:pt x="10738" y="11833"/>
                </a:lnTo>
                <a:lnTo>
                  <a:pt x="9750" y="11833"/>
                </a:lnTo>
                <a:lnTo>
                  <a:pt x="8911" y="11416"/>
                </a:lnTo>
                <a:lnTo>
                  <a:pt x="58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0" name="CustomShape 112"/>
          <p:cNvSpPr/>
          <p:nvPr/>
        </p:nvSpPr>
        <p:spPr>
          <a:xfrm>
            <a:off x="4957560" y="8606520"/>
            <a:ext cx="20160" cy="11520"/>
          </a:xfrm>
          <a:custGeom>
            <a:avLst/>
            <a:gdLst/>
            <a:ah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4" y="5819"/>
                </a:lnTo>
                <a:lnTo>
                  <a:pt x="650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2" y="0"/>
                </a:lnTo>
                <a:lnTo>
                  <a:pt x="11252" y="416"/>
                </a:lnTo>
                <a:lnTo>
                  <a:pt x="19642" y="5233"/>
                </a:lnTo>
                <a:lnTo>
                  <a:pt x="20489" y="5623"/>
                </a:lnTo>
                <a:lnTo>
                  <a:pt x="20423" y="6339"/>
                </a:lnTo>
                <a:lnTo>
                  <a:pt x="19642" y="6795"/>
                </a:lnTo>
                <a:lnTo>
                  <a:pt x="11643" y="11351"/>
                </a:lnTo>
                <a:lnTo>
                  <a:pt x="10802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1" name="CustomShape 113"/>
          <p:cNvSpPr/>
          <p:nvPr/>
        </p:nvSpPr>
        <p:spPr>
          <a:xfrm>
            <a:off x="4945680" y="8599680"/>
            <a:ext cx="20160" cy="11520"/>
          </a:xfrm>
          <a:custGeom>
            <a:avLst/>
            <a:gdLst/>
            <a:ah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5" y="5428"/>
                </a:lnTo>
                <a:lnTo>
                  <a:pt x="650" y="4973"/>
                </a:lnTo>
                <a:lnTo>
                  <a:pt x="8585" y="416"/>
                </a:lnTo>
                <a:lnTo>
                  <a:pt x="9425" y="0"/>
                </a:lnTo>
                <a:lnTo>
                  <a:pt x="10412" y="0"/>
                </a:lnTo>
                <a:lnTo>
                  <a:pt x="11252" y="416"/>
                </a:lnTo>
                <a:lnTo>
                  <a:pt x="19642" y="5233"/>
                </a:lnTo>
                <a:lnTo>
                  <a:pt x="20489" y="5623"/>
                </a:lnTo>
                <a:lnTo>
                  <a:pt x="20424" y="6339"/>
                </a:lnTo>
                <a:lnTo>
                  <a:pt x="19642" y="6795"/>
                </a:lnTo>
                <a:lnTo>
                  <a:pt x="11643" y="11351"/>
                </a:lnTo>
                <a:lnTo>
                  <a:pt x="10803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2" name="CustomShape 114"/>
          <p:cNvSpPr/>
          <p:nvPr/>
        </p:nvSpPr>
        <p:spPr>
          <a:xfrm>
            <a:off x="5087520" y="8681400"/>
            <a:ext cx="25920" cy="14760"/>
          </a:xfrm>
          <a:custGeom>
            <a:avLst/>
            <a:gdLst/>
            <a:ahLst/>
            <a:rect l="l" t="t" r="r" b="b"/>
            <a:pathLst>
              <a:path w="26212" h="15062">
                <a:moveTo>
                  <a:pt x="715" y="6574"/>
                </a:moveTo>
                <a:lnTo>
                  <a:pt x="0" y="6184"/>
                </a:lnTo>
                <a:lnTo>
                  <a:pt x="129" y="5467"/>
                </a:lnTo>
                <a:lnTo>
                  <a:pt x="715" y="5012"/>
                </a:lnTo>
                <a:lnTo>
                  <a:pt x="8650" y="390"/>
                </a:lnTo>
                <a:lnTo>
                  <a:pt x="9497" y="0"/>
                </a:lnTo>
                <a:lnTo>
                  <a:pt x="10471" y="0"/>
                </a:lnTo>
                <a:lnTo>
                  <a:pt x="11317" y="390"/>
                </a:lnTo>
                <a:lnTo>
                  <a:pt x="25367" y="8462"/>
                </a:lnTo>
                <a:lnTo>
                  <a:pt x="26212" y="8852"/>
                </a:lnTo>
                <a:lnTo>
                  <a:pt x="26147" y="9569"/>
                </a:lnTo>
                <a:lnTo>
                  <a:pt x="25367" y="10024"/>
                </a:lnTo>
                <a:lnTo>
                  <a:pt x="17431" y="14645"/>
                </a:lnTo>
                <a:lnTo>
                  <a:pt x="16592" y="15062"/>
                </a:lnTo>
                <a:lnTo>
                  <a:pt x="15604" y="15062"/>
                </a:lnTo>
                <a:lnTo>
                  <a:pt x="14765" y="14645"/>
                </a:lnTo>
                <a:lnTo>
                  <a:pt x="715" y="6574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3" name="CustomShape 115"/>
          <p:cNvSpPr/>
          <p:nvPr/>
        </p:nvSpPr>
        <p:spPr>
          <a:xfrm>
            <a:off x="4922640" y="8592480"/>
            <a:ext cx="31320" cy="16200"/>
          </a:xfrm>
          <a:custGeom>
            <a:avLst/>
            <a:gdLst/>
            <a:ahLst/>
            <a:rect l="l" t="t" r="r" b="b"/>
            <a:pathLst>
              <a:path w="31797" h="16677">
                <a:moveTo>
                  <a:pt x="8901" y="6971"/>
                </a:moveTo>
                <a:lnTo>
                  <a:pt x="10657" y="5994"/>
                </a:lnTo>
                <a:lnTo>
                  <a:pt x="11894" y="5279"/>
                </a:lnTo>
                <a:lnTo>
                  <a:pt x="13129" y="4563"/>
                </a:lnTo>
                <a:lnTo>
                  <a:pt x="20284" y="397"/>
                </a:lnTo>
                <a:lnTo>
                  <a:pt x="21061" y="0"/>
                </a:lnTo>
                <a:lnTo>
                  <a:pt x="21979" y="0"/>
                </a:lnTo>
                <a:lnTo>
                  <a:pt x="22755" y="397"/>
                </a:lnTo>
                <a:lnTo>
                  <a:pt x="31081" y="5213"/>
                </a:lnTo>
                <a:lnTo>
                  <a:pt x="31797" y="5604"/>
                </a:lnTo>
                <a:lnTo>
                  <a:pt x="31797" y="6255"/>
                </a:lnTo>
                <a:lnTo>
                  <a:pt x="31081" y="6645"/>
                </a:lnTo>
                <a:lnTo>
                  <a:pt x="22690" y="11527"/>
                </a:lnTo>
                <a:lnTo>
                  <a:pt x="21914" y="11925"/>
                </a:lnTo>
                <a:lnTo>
                  <a:pt x="20996" y="11925"/>
                </a:lnTo>
                <a:lnTo>
                  <a:pt x="20218" y="11527"/>
                </a:lnTo>
                <a:lnTo>
                  <a:pt x="19569" y="11137"/>
                </a:lnTo>
                <a:lnTo>
                  <a:pt x="18837" y="10747"/>
                </a:lnTo>
                <a:lnTo>
                  <a:pt x="17958" y="10747"/>
                </a:lnTo>
                <a:lnTo>
                  <a:pt x="17227" y="11137"/>
                </a:lnTo>
                <a:lnTo>
                  <a:pt x="8381" y="16279"/>
                </a:lnTo>
                <a:lnTo>
                  <a:pt x="7604" y="16677"/>
                </a:lnTo>
                <a:lnTo>
                  <a:pt x="6686" y="16677"/>
                </a:lnTo>
                <a:lnTo>
                  <a:pt x="5909" y="16279"/>
                </a:lnTo>
                <a:lnTo>
                  <a:pt x="576" y="13220"/>
                </a:lnTo>
                <a:lnTo>
                  <a:pt x="180" y="13050"/>
                </a:lnTo>
                <a:lnTo>
                  <a:pt x="0" y="12589"/>
                </a:lnTo>
                <a:lnTo>
                  <a:pt x="172" y="12191"/>
                </a:lnTo>
                <a:lnTo>
                  <a:pt x="251" y="12009"/>
                </a:lnTo>
                <a:lnTo>
                  <a:pt x="395" y="11866"/>
                </a:lnTo>
                <a:lnTo>
                  <a:pt x="576" y="11788"/>
                </a:lnTo>
                <a:lnTo>
                  <a:pt x="8901" y="6971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4" name="CustomShape 116"/>
          <p:cNvSpPr/>
          <p:nvPr/>
        </p:nvSpPr>
        <p:spPr>
          <a:xfrm>
            <a:off x="5059080" y="8704800"/>
            <a:ext cx="20160" cy="11520"/>
          </a:xfrm>
          <a:custGeom>
            <a:avLst/>
            <a:gdLst/>
            <a:ahLst/>
            <a:rect l="l" t="t" r="r" b="b"/>
            <a:pathLst>
              <a:path w="20553" h="11768">
                <a:moveTo>
                  <a:pt x="715" y="6535"/>
                </a:moveTo>
                <a:lnTo>
                  <a:pt x="0" y="6144"/>
                </a:lnTo>
                <a:lnTo>
                  <a:pt x="64" y="5168"/>
                </a:lnTo>
                <a:lnTo>
                  <a:pt x="715" y="4973"/>
                </a:lnTo>
                <a:lnTo>
                  <a:pt x="8650" y="415"/>
                </a:lnTo>
                <a:lnTo>
                  <a:pt x="9490" y="0"/>
                </a:lnTo>
                <a:lnTo>
                  <a:pt x="10477" y="0"/>
                </a:lnTo>
                <a:lnTo>
                  <a:pt x="11317" y="415"/>
                </a:lnTo>
                <a:lnTo>
                  <a:pt x="19643" y="5233"/>
                </a:lnTo>
                <a:lnTo>
                  <a:pt x="20553" y="5623"/>
                </a:lnTo>
                <a:lnTo>
                  <a:pt x="20423" y="6274"/>
                </a:lnTo>
                <a:lnTo>
                  <a:pt x="19643" y="6729"/>
                </a:lnTo>
                <a:lnTo>
                  <a:pt x="11707" y="11351"/>
                </a:lnTo>
                <a:lnTo>
                  <a:pt x="10867" y="11768"/>
                </a:lnTo>
                <a:lnTo>
                  <a:pt x="9880" y="11768"/>
                </a:lnTo>
                <a:lnTo>
                  <a:pt x="9041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5" name="CustomShape 117"/>
          <p:cNvSpPr/>
          <p:nvPr/>
        </p:nvSpPr>
        <p:spPr>
          <a:xfrm>
            <a:off x="5047200" y="8697600"/>
            <a:ext cx="19800" cy="11520"/>
          </a:xfrm>
          <a:custGeom>
            <a:avLst/>
            <a:gdLst/>
            <a:ahLst/>
            <a:rect l="l" t="t" r="r" b="b"/>
            <a:pathLst>
              <a:path w="20228" h="11833">
                <a:moveTo>
                  <a:pt x="390" y="6600"/>
                </a:moveTo>
                <a:lnTo>
                  <a:pt x="0" y="6209"/>
                </a:lnTo>
                <a:lnTo>
                  <a:pt x="390" y="5558"/>
                </a:lnTo>
                <a:lnTo>
                  <a:pt x="390" y="5037"/>
                </a:lnTo>
                <a:lnTo>
                  <a:pt x="8391" y="416"/>
                </a:lnTo>
                <a:lnTo>
                  <a:pt x="9230" y="0"/>
                </a:lnTo>
                <a:lnTo>
                  <a:pt x="10217" y="0"/>
                </a:lnTo>
                <a:lnTo>
                  <a:pt x="11057" y="416"/>
                </a:lnTo>
                <a:lnTo>
                  <a:pt x="19383" y="5233"/>
                </a:lnTo>
                <a:lnTo>
                  <a:pt x="20228" y="5623"/>
                </a:lnTo>
                <a:lnTo>
                  <a:pt x="20164" y="6339"/>
                </a:lnTo>
                <a:lnTo>
                  <a:pt x="19383" y="6795"/>
                </a:lnTo>
                <a:lnTo>
                  <a:pt x="11447" y="11416"/>
                </a:lnTo>
                <a:lnTo>
                  <a:pt x="10607" y="11833"/>
                </a:lnTo>
                <a:lnTo>
                  <a:pt x="9620" y="11833"/>
                </a:lnTo>
                <a:lnTo>
                  <a:pt x="8781" y="11416"/>
                </a:lnTo>
                <a:lnTo>
                  <a:pt x="390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6" name="CustomShape 118"/>
          <p:cNvSpPr/>
          <p:nvPr/>
        </p:nvSpPr>
        <p:spPr>
          <a:xfrm>
            <a:off x="5035320" y="8691120"/>
            <a:ext cx="20160" cy="11520"/>
          </a:xfrm>
          <a:custGeom>
            <a:avLst/>
            <a:gdLst/>
            <a:ahLst/>
            <a:rect l="l" t="t" r="r" b="b"/>
            <a:pathLst>
              <a:path w="20488" h="11768">
                <a:moveTo>
                  <a:pt x="650" y="6535"/>
                </a:moveTo>
                <a:lnTo>
                  <a:pt x="0" y="6144"/>
                </a:lnTo>
                <a:lnTo>
                  <a:pt x="65" y="5754"/>
                </a:lnTo>
                <a:lnTo>
                  <a:pt x="650" y="5038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488" y="5624"/>
                </a:lnTo>
                <a:lnTo>
                  <a:pt x="20424" y="6274"/>
                </a:lnTo>
                <a:lnTo>
                  <a:pt x="19643" y="6730"/>
                </a:lnTo>
                <a:lnTo>
                  <a:pt x="11643" y="11352"/>
                </a:lnTo>
                <a:lnTo>
                  <a:pt x="10825" y="11768"/>
                </a:lnTo>
                <a:lnTo>
                  <a:pt x="9857" y="11768"/>
                </a:lnTo>
                <a:lnTo>
                  <a:pt x="9041" y="11352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7" name="CustomShape 119"/>
          <p:cNvSpPr/>
          <p:nvPr/>
        </p:nvSpPr>
        <p:spPr>
          <a:xfrm>
            <a:off x="4935240" y="8633160"/>
            <a:ext cx="20160" cy="11520"/>
          </a:xfrm>
          <a:custGeom>
            <a:avLst/>
            <a:gdLst/>
            <a:ahLst/>
            <a:rect l="l" t="t" r="r" b="b"/>
            <a:pathLst>
              <a:path w="20489" h="11833">
                <a:moveTo>
                  <a:pt x="650" y="6600"/>
                </a:moveTo>
                <a:lnTo>
                  <a:pt x="0" y="6209"/>
                </a:lnTo>
                <a:lnTo>
                  <a:pt x="65" y="5558"/>
                </a:lnTo>
                <a:lnTo>
                  <a:pt x="715" y="5038"/>
                </a:lnTo>
                <a:lnTo>
                  <a:pt x="8651" y="416"/>
                </a:lnTo>
                <a:lnTo>
                  <a:pt x="9491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489" y="5624"/>
                </a:lnTo>
                <a:lnTo>
                  <a:pt x="20424" y="6340"/>
                </a:lnTo>
                <a:lnTo>
                  <a:pt x="19643" y="6795"/>
                </a:lnTo>
                <a:lnTo>
                  <a:pt x="11643" y="11416"/>
                </a:lnTo>
                <a:lnTo>
                  <a:pt x="10803" y="11833"/>
                </a:lnTo>
                <a:lnTo>
                  <a:pt x="9816" y="11833"/>
                </a:lnTo>
                <a:lnTo>
                  <a:pt x="8976" y="11416"/>
                </a:lnTo>
                <a:lnTo>
                  <a:pt x="650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8" name="CustomShape 120"/>
          <p:cNvSpPr/>
          <p:nvPr/>
        </p:nvSpPr>
        <p:spPr>
          <a:xfrm>
            <a:off x="4923360" y="8626320"/>
            <a:ext cx="20160" cy="11520"/>
          </a:xfrm>
          <a:custGeom>
            <a:avLst/>
            <a:gdLst/>
            <a:ahLst/>
            <a:rect l="l" t="t" r="r" b="b"/>
            <a:pathLst>
              <a:path w="20553" h="11768">
                <a:moveTo>
                  <a:pt x="715" y="6535"/>
                </a:moveTo>
                <a:lnTo>
                  <a:pt x="0" y="6144"/>
                </a:lnTo>
                <a:lnTo>
                  <a:pt x="129" y="5428"/>
                </a:lnTo>
                <a:lnTo>
                  <a:pt x="715" y="5038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2" y="5233"/>
                </a:lnTo>
                <a:lnTo>
                  <a:pt x="20553" y="5624"/>
                </a:lnTo>
                <a:lnTo>
                  <a:pt x="20488" y="6275"/>
                </a:lnTo>
                <a:lnTo>
                  <a:pt x="19642" y="6730"/>
                </a:lnTo>
                <a:lnTo>
                  <a:pt x="11707" y="11352"/>
                </a:lnTo>
                <a:lnTo>
                  <a:pt x="10868" y="11768"/>
                </a:lnTo>
                <a:lnTo>
                  <a:pt x="9880" y="11768"/>
                </a:lnTo>
                <a:lnTo>
                  <a:pt x="9040" y="11352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9" name="CustomShape 121"/>
          <p:cNvSpPr/>
          <p:nvPr/>
        </p:nvSpPr>
        <p:spPr>
          <a:xfrm>
            <a:off x="4911480" y="8619480"/>
            <a:ext cx="20160" cy="11520"/>
          </a:xfrm>
          <a:custGeom>
            <a:avLst/>
            <a:gdLst/>
            <a:ahLst/>
            <a:rect l="l" t="t" r="r" b="b"/>
            <a:pathLst>
              <a:path w="20554" h="11768">
                <a:moveTo>
                  <a:pt x="715" y="6535"/>
                </a:moveTo>
                <a:lnTo>
                  <a:pt x="0" y="6144"/>
                </a:lnTo>
                <a:lnTo>
                  <a:pt x="130" y="5754"/>
                </a:lnTo>
                <a:lnTo>
                  <a:pt x="715" y="4972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8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23" y="6339"/>
                </a:lnTo>
                <a:lnTo>
                  <a:pt x="19643" y="6795"/>
                </a:lnTo>
                <a:lnTo>
                  <a:pt x="11708" y="11352"/>
                </a:lnTo>
                <a:lnTo>
                  <a:pt x="10868" y="11768"/>
                </a:lnTo>
                <a:lnTo>
                  <a:pt x="9880" y="11768"/>
                </a:lnTo>
                <a:lnTo>
                  <a:pt x="9041" y="11352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0" name="CustomShape 122"/>
          <p:cNvSpPr/>
          <p:nvPr/>
        </p:nvSpPr>
        <p:spPr>
          <a:xfrm>
            <a:off x="4899600" y="8612640"/>
            <a:ext cx="20160" cy="11520"/>
          </a:xfrm>
          <a:custGeom>
            <a:avLst/>
            <a:gdLst/>
            <a:ahLst/>
            <a:rect l="l" t="t" r="r" b="b"/>
            <a:pathLst>
              <a:path w="20554" h="11964">
                <a:moveTo>
                  <a:pt x="715" y="6665"/>
                </a:moveTo>
                <a:lnTo>
                  <a:pt x="0" y="6210"/>
                </a:lnTo>
                <a:lnTo>
                  <a:pt x="65" y="5623"/>
                </a:lnTo>
                <a:lnTo>
                  <a:pt x="650" y="5038"/>
                </a:lnTo>
                <a:lnTo>
                  <a:pt x="8586" y="416"/>
                </a:lnTo>
                <a:lnTo>
                  <a:pt x="9426" y="0"/>
                </a:lnTo>
                <a:lnTo>
                  <a:pt x="10412" y="0"/>
                </a:lnTo>
                <a:lnTo>
                  <a:pt x="11252" y="416"/>
                </a:lnTo>
                <a:lnTo>
                  <a:pt x="19643" y="5428"/>
                </a:lnTo>
                <a:lnTo>
                  <a:pt x="20554" y="5819"/>
                </a:lnTo>
                <a:lnTo>
                  <a:pt x="20424" y="6470"/>
                </a:lnTo>
                <a:lnTo>
                  <a:pt x="19643" y="6925"/>
                </a:lnTo>
                <a:lnTo>
                  <a:pt x="11708" y="11547"/>
                </a:lnTo>
                <a:lnTo>
                  <a:pt x="10868" y="11964"/>
                </a:lnTo>
                <a:lnTo>
                  <a:pt x="9881" y="11964"/>
                </a:lnTo>
                <a:lnTo>
                  <a:pt x="9041" y="11547"/>
                </a:lnTo>
                <a:lnTo>
                  <a:pt x="715" y="666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1" name="CustomShape 123"/>
          <p:cNvSpPr/>
          <p:nvPr/>
        </p:nvSpPr>
        <p:spPr>
          <a:xfrm>
            <a:off x="5020560" y="8682480"/>
            <a:ext cx="23400" cy="12960"/>
          </a:xfrm>
          <a:custGeom>
            <a:avLst/>
            <a:gdLst/>
            <a:ahLst/>
            <a:rect l="l" t="t" r="r" b="b"/>
            <a:pathLst>
              <a:path w="23806" h="13461">
                <a:moveTo>
                  <a:pt x="975" y="6535"/>
                </a:moveTo>
                <a:lnTo>
                  <a:pt x="0" y="6144"/>
                </a:lnTo>
                <a:lnTo>
                  <a:pt x="64" y="5493"/>
                </a:lnTo>
                <a:lnTo>
                  <a:pt x="975" y="5037"/>
                </a:lnTo>
                <a:lnTo>
                  <a:pt x="8910" y="416"/>
                </a:lnTo>
                <a:lnTo>
                  <a:pt x="9750" y="0"/>
                </a:lnTo>
                <a:lnTo>
                  <a:pt x="10738" y="0"/>
                </a:lnTo>
                <a:lnTo>
                  <a:pt x="11577" y="416"/>
                </a:lnTo>
                <a:lnTo>
                  <a:pt x="22959" y="6925"/>
                </a:lnTo>
                <a:lnTo>
                  <a:pt x="23806" y="7316"/>
                </a:lnTo>
                <a:lnTo>
                  <a:pt x="23741" y="8032"/>
                </a:lnTo>
                <a:lnTo>
                  <a:pt x="22959" y="8487"/>
                </a:lnTo>
                <a:lnTo>
                  <a:pt x="14960" y="13044"/>
                </a:lnTo>
                <a:lnTo>
                  <a:pt x="14142" y="13461"/>
                </a:lnTo>
                <a:lnTo>
                  <a:pt x="13175" y="13461"/>
                </a:lnTo>
                <a:lnTo>
                  <a:pt x="12357" y="13044"/>
                </a:lnTo>
                <a:lnTo>
                  <a:pt x="97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2" name="CustomShape 124"/>
          <p:cNvSpPr/>
          <p:nvPr/>
        </p:nvSpPr>
        <p:spPr>
          <a:xfrm>
            <a:off x="4946760" y="8640000"/>
            <a:ext cx="23040" cy="12960"/>
          </a:xfrm>
          <a:custGeom>
            <a:avLst/>
            <a:gdLst/>
            <a:ahLst/>
            <a:rect l="l" t="t" r="r" b="b"/>
            <a:pathLst>
              <a:path w="23546" h="13460">
                <a:moveTo>
                  <a:pt x="650" y="6535"/>
                </a:moveTo>
                <a:lnTo>
                  <a:pt x="0" y="6144"/>
                </a:lnTo>
                <a:lnTo>
                  <a:pt x="65" y="5428"/>
                </a:lnTo>
                <a:lnTo>
                  <a:pt x="650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3" y="0"/>
                </a:lnTo>
                <a:lnTo>
                  <a:pt x="11252" y="416"/>
                </a:lnTo>
                <a:lnTo>
                  <a:pt x="22635" y="6925"/>
                </a:lnTo>
                <a:lnTo>
                  <a:pt x="23546" y="7316"/>
                </a:lnTo>
                <a:lnTo>
                  <a:pt x="23416" y="7967"/>
                </a:lnTo>
                <a:lnTo>
                  <a:pt x="22635" y="8423"/>
                </a:lnTo>
                <a:lnTo>
                  <a:pt x="14700" y="13044"/>
                </a:lnTo>
                <a:lnTo>
                  <a:pt x="13860" y="13460"/>
                </a:lnTo>
                <a:lnTo>
                  <a:pt x="12872" y="13460"/>
                </a:lnTo>
                <a:lnTo>
                  <a:pt x="12033" y="13044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3" name="CustomShape 125"/>
          <p:cNvSpPr/>
          <p:nvPr/>
        </p:nvSpPr>
        <p:spPr>
          <a:xfrm>
            <a:off x="4961520" y="8648280"/>
            <a:ext cx="67320" cy="38520"/>
          </a:xfrm>
          <a:custGeom>
            <a:avLst/>
            <a:gdLst/>
            <a:ahLst/>
            <a:rect l="l" t="t" r="r" b="b"/>
            <a:pathLst>
              <a:path w="67645" h="39042">
                <a:moveTo>
                  <a:pt x="715" y="6535"/>
                </a:moveTo>
                <a:lnTo>
                  <a:pt x="0" y="6144"/>
                </a:lnTo>
                <a:lnTo>
                  <a:pt x="129" y="5493"/>
                </a:lnTo>
                <a:lnTo>
                  <a:pt x="715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66800" y="32507"/>
                </a:lnTo>
                <a:lnTo>
                  <a:pt x="67645" y="32897"/>
                </a:lnTo>
                <a:lnTo>
                  <a:pt x="67580" y="33548"/>
                </a:lnTo>
                <a:lnTo>
                  <a:pt x="66800" y="34004"/>
                </a:lnTo>
                <a:lnTo>
                  <a:pt x="58864" y="38626"/>
                </a:lnTo>
                <a:lnTo>
                  <a:pt x="58025" y="39042"/>
                </a:lnTo>
                <a:lnTo>
                  <a:pt x="57037" y="39042"/>
                </a:lnTo>
                <a:lnTo>
                  <a:pt x="56198" y="38626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4" name="CustomShape 126"/>
          <p:cNvSpPr/>
          <p:nvPr/>
        </p:nvSpPr>
        <p:spPr>
          <a:xfrm>
            <a:off x="5061240" y="8679600"/>
            <a:ext cx="20160" cy="11520"/>
          </a:xfrm>
          <a:custGeom>
            <a:avLst/>
            <a:gdLst/>
            <a:ahLst/>
            <a:rect l="l" t="t" r="r" b="b"/>
            <a:pathLst>
              <a:path w="20554" h="11768">
                <a:moveTo>
                  <a:pt x="715" y="6535"/>
                </a:moveTo>
                <a:lnTo>
                  <a:pt x="0" y="6144"/>
                </a:lnTo>
                <a:lnTo>
                  <a:pt x="65" y="5428"/>
                </a:lnTo>
                <a:lnTo>
                  <a:pt x="650" y="4973"/>
                </a:lnTo>
                <a:lnTo>
                  <a:pt x="8651" y="416"/>
                </a:lnTo>
                <a:lnTo>
                  <a:pt x="9490" y="0"/>
                </a:lnTo>
                <a:lnTo>
                  <a:pt x="10478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24" y="6339"/>
                </a:lnTo>
                <a:lnTo>
                  <a:pt x="19643" y="6795"/>
                </a:lnTo>
                <a:lnTo>
                  <a:pt x="11707" y="11351"/>
                </a:lnTo>
                <a:lnTo>
                  <a:pt x="10868" y="11768"/>
                </a:lnTo>
                <a:lnTo>
                  <a:pt x="9881" y="11768"/>
                </a:lnTo>
                <a:lnTo>
                  <a:pt x="9041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5" name="CustomShape 127"/>
          <p:cNvSpPr/>
          <p:nvPr/>
        </p:nvSpPr>
        <p:spPr>
          <a:xfrm>
            <a:off x="5049360" y="8672400"/>
            <a:ext cx="20160" cy="11520"/>
          </a:xfrm>
          <a:custGeom>
            <a:avLst/>
            <a:gdLst/>
            <a:ahLst/>
            <a:rect l="l" t="t" r="r" b="b"/>
            <a:pathLst>
              <a:path w="20489" h="11898">
                <a:moveTo>
                  <a:pt x="650" y="6665"/>
                </a:moveTo>
                <a:lnTo>
                  <a:pt x="0" y="6274"/>
                </a:lnTo>
                <a:lnTo>
                  <a:pt x="65" y="5558"/>
                </a:lnTo>
                <a:lnTo>
                  <a:pt x="585" y="5037"/>
                </a:lnTo>
                <a:lnTo>
                  <a:pt x="8521" y="416"/>
                </a:lnTo>
                <a:lnTo>
                  <a:pt x="9360" y="0"/>
                </a:lnTo>
                <a:lnTo>
                  <a:pt x="10348" y="0"/>
                </a:lnTo>
                <a:lnTo>
                  <a:pt x="11187" y="416"/>
                </a:lnTo>
                <a:lnTo>
                  <a:pt x="19643" y="5363"/>
                </a:lnTo>
                <a:lnTo>
                  <a:pt x="20489" y="5754"/>
                </a:lnTo>
                <a:lnTo>
                  <a:pt x="20424" y="6470"/>
                </a:lnTo>
                <a:lnTo>
                  <a:pt x="19643" y="6925"/>
                </a:lnTo>
                <a:lnTo>
                  <a:pt x="11643" y="11482"/>
                </a:lnTo>
                <a:lnTo>
                  <a:pt x="10803" y="11898"/>
                </a:lnTo>
                <a:lnTo>
                  <a:pt x="9816" y="11898"/>
                </a:lnTo>
                <a:lnTo>
                  <a:pt x="8976" y="11482"/>
                </a:lnTo>
                <a:lnTo>
                  <a:pt x="650" y="666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6" name="CustomShape 128"/>
          <p:cNvSpPr/>
          <p:nvPr/>
        </p:nvSpPr>
        <p:spPr>
          <a:xfrm>
            <a:off x="5037480" y="8665560"/>
            <a:ext cx="20160" cy="11520"/>
          </a:xfrm>
          <a:custGeom>
            <a:avLst/>
            <a:gdLst/>
            <a:ahLst/>
            <a:rect l="l" t="t" r="r" b="b"/>
            <a:pathLst>
              <a:path w="20554" h="11833">
                <a:moveTo>
                  <a:pt x="715" y="6600"/>
                </a:moveTo>
                <a:lnTo>
                  <a:pt x="0" y="6209"/>
                </a:lnTo>
                <a:lnTo>
                  <a:pt x="129" y="5558"/>
                </a:lnTo>
                <a:lnTo>
                  <a:pt x="910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24" y="6339"/>
                </a:lnTo>
                <a:lnTo>
                  <a:pt x="19643" y="6794"/>
                </a:lnTo>
                <a:lnTo>
                  <a:pt x="11708" y="11416"/>
                </a:lnTo>
                <a:lnTo>
                  <a:pt x="10868" y="11833"/>
                </a:lnTo>
                <a:lnTo>
                  <a:pt x="9880" y="11833"/>
                </a:lnTo>
                <a:lnTo>
                  <a:pt x="9041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7" name="CustomShape 129"/>
          <p:cNvSpPr/>
          <p:nvPr/>
        </p:nvSpPr>
        <p:spPr>
          <a:xfrm>
            <a:off x="5025600" y="8659080"/>
            <a:ext cx="20160" cy="11520"/>
          </a:xfrm>
          <a:custGeom>
            <a:avLst/>
            <a:gdLst/>
            <a:ahLst/>
            <a:rect l="l" t="t" r="r" b="b"/>
            <a:pathLst>
              <a:path w="20488" h="11768">
                <a:moveTo>
                  <a:pt x="650" y="6535"/>
                </a:moveTo>
                <a:lnTo>
                  <a:pt x="0" y="6144"/>
                </a:lnTo>
                <a:lnTo>
                  <a:pt x="65" y="5233"/>
                </a:lnTo>
                <a:lnTo>
                  <a:pt x="650" y="5038"/>
                </a:lnTo>
                <a:lnTo>
                  <a:pt x="8650" y="416"/>
                </a:lnTo>
                <a:lnTo>
                  <a:pt x="9467" y="0"/>
                </a:lnTo>
                <a:lnTo>
                  <a:pt x="10435" y="0"/>
                </a:lnTo>
                <a:lnTo>
                  <a:pt x="11252" y="416"/>
                </a:lnTo>
                <a:lnTo>
                  <a:pt x="19642" y="5233"/>
                </a:lnTo>
                <a:lnTo>
                  <a:pt x="20488" y="5623"/>
                </a:lnTo>
                <a:lnTo>
                  <a:pt x="20424" y="6274"/>
                </a:lnTo>
                <a:lnTo>
                  <a:pt x="19642" y="6730"/>
                </a:lnTo>
                <a:lnTo>
                  <a:pt x="11642" y="11352"/>
                </a:lnTo>
                <a:lnTo>
                  <a:pt x="10825" y="11768"/>
                </a:lnTo>
                <a:lnTo>
                  <a:pt x="9857" y="11768"/>
                </a:lnTo>
                <a:lnTo>
                  <a:pt x="9041" y="11352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8" name="CustomShape 130"/>
          <p:cNvSpPr/>
          <p:nvPr/>
        </p:nvSpPr>
        <p:spPr>
          <a:xfrm>
            <a:off x="5014080" y="8652240"/>
            <a:ext cx="20160" cy="11520"/>
          </a:xfrm>
          <a:custGeom>
            <a:avLst/>
            <a:gdLst/>
            <a:ahLst/>
            <a:rect l="l" t="t" r="r" b="b"/>
            <a:pathLst>
              <a:path w="20554" h="11768">
                <a:moveTo>
                  <a:pt x="715" y="6535"/>
                </a:moveTo>
                <a:lnTo>
                  <a:pt x="0" y="6144"/>
                </a:lnTo>
                <a:lnTo>
                  <a:pt x="129" y="5558"/>
                </a:lnTo>
                <a:lnTo>
                  <a:pt x="715" y="4972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2" y="5233"/>
                </a:lnTo>
                <a:lnTo>
                  <a:pt x="20554" y="5623"/>
                </a:lnTo>
                <a:lnTo>
                  <a:pt x="20489" y="6339"/>
                </a:lnTo>
                <a:lnTo>
                  <a:pt x="19642" y="6795"/>
                </a:lnTo>
                <a:lnTo>
                  <a:pt x="11708" y="11351"/>
                </a:lnTo>
                <a:lnTo>
                  <a:pt x="10868" y="11768"/>
                </a:lnTo>
                <a:lnTo>
                  <a:pt x="9880" y="11768"/>
                </a:lnTo>
                <a:lnTo>
                  <a:pt x="9040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CustomShape 131"/>
          <p:cNvSpPr/>
          <p:nvPr/>
        </p:nvSpPr>
        <p:spPr>
          <a:xfrm>
            <a:off x="5002200" y="8645400"/>
            <a:ext cx="20160" cy="11520"/>
          </a:xfrm>
          <a:custGeom>
            <a:avLst/>
            <a:gdLst/>
            <a:ahLst/>
            <a:rect l="l" t="t" r="r" b="b"/>
            <a:pathLst>
              <a:path w="20619" h="11768">
                <a:moveTo>
                  <a:pt x="780" y="6535"/>
                </a:moveTo>
                <a:lnTo>
                  <a:pt x="0" y="5884"/>
                </a:lnTo>
                <a:lnTo>
                  <a:pt x="0" y="5428"/>
                </a:lnTo>
                <a:lnTo>
                  <a:pt x="780" y="5037"/>
                </a:lnTo>
                <a:lnTo>
                  <a:pt x="8780" y="416"/>
                </a:lnTo>
                <a:lnTo>
                  <a:pt x="9620" y="0"/>
                </a:lnTo>
                <a:lnTo>
                  <a:pt x="10608" y="0"/>
                </a:lnTo>
                <a:lnTo>
                  <a:pt x="11448" y="416"/>
                </a:lnTo>
                <a:lnTo>
                  <a:pt x="19773" y="5233"/>
                </a:lnTo>
                <a:lnTo>
                  <a:pt x="20619" y="5623"/>
                </a:lnTo>
                <a:lnTo>
                  <a:pt x="20554" y="6339"/>
                </a:lnTo>
                <a:lnTo>
                  <a:pt x="19773" y="6795"/>
                </a:lnTo>
                <a:lnTo>
                  <a:pt x="11838" y="11352"/>
                </a:lnTo>
                <a:lnTo>
                  <a:pt x="10998" y="11768"/>
                </a:lnTo>
                <a:lnTo>
                  <a:pt x="10011" y="11768"/>
                </a:lnTo>
                <a:lnTo>
                  <a:pt x="9172" y="11352"/>
                </a:lnTo>
                <a:lnTo>
                  <a:pt x="78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0" name="CustomShape 132"/>
          <p:cNvSpPr/>
          <p:nvPr/>
        </p:nvSpPr>
        <p:spPr>
          <a:xfrm>
            <a:off x="4990320" y="8638560"/>
            <a:ext cx="20160" cy="11520"/>
          </a:xfrm>
          <a:custGeom>
            <a:avLst/>
            <a:gdLst/>
            <a:ahLst/>
            <a:rect l="l" t="t" r="r" b="b"/>
            <a:pathLst>
              <a:path w="20489" h="11898">
                <a:moveTo>
                  <a:pt x="649" y="6665"/>
                </a:moveTo>
                <a:lnTo>
                  <a:pt x="0" y="6339"/>
                </a:lnTo>
                <a:lnTo>
                  <a:pt x="64" y="5623"/>
                </a:lnTo>
                <a:lnTo>
                  <a:pt x="1040" y="5037"/>
                </a:lnTo>
                <a:lnTo>
                  <a:pt x="8975" y="416"/>
                </a:lnTo>
                <a:lnTo>
                  <a:pt x="9815" y="0"/>
                </a:lnTo>
                <a:lnTo>
                  <a:pt x="10803" y="0"/>
                </a:lnTo>
                <a:lnTo>
                  <a:pt x="11642" y="416"/>
                </a:lnTo>
                <a:lnTo>
                  <a:pt x="19642" y="5298"/>
                </a:lnTo>
                <a:lnTo>
                  <a:pt x="20489" y="5754"/>
                </a:lnTo>
                <a:lnTo>
                  <a:pt x="20423" y="6404"/>
                </a:lnTo>
                <a:lnTo>
                  <a:pt x="19642" y="6860"/>
                </a:lnTo>
                <a:lnTo>
                  <a:pt x="11642" y="11482"/>
                </a:lnTo>
                <a:lnTo>
                  <a:pt x="10803" y="11898"/>
                </a:lnTo>
                <a:lnTo>
                  <a:pt x="9815" y="11898"/>
                </a:lnTo>
                <a:lnTo>
                  <a:pt x="8975" y="11482"/>
                </a:lnTo>
                <a:lnTo>
                  <a:pt x="649" y="666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1" name="CustomShape 133"/>
          <p:cNvSpPr/>
          <p:nvPr/>
        </p:nvSpPr>
        <p:spPr>
          <a:xfrm>
            <a:off x="4978440" y="8631720"/>
            <a:ext cx="20160" cy="11520"/>
          </a:xfrm>
          <a:custGeom>
            <a:avLst/>
            <a:gdLst/>
            <a:ahLst/>
            <a:rect l="l" t="t" r="r" b="b"/>
            <a:pathLst>
              <a:path w="20553" h="11768">
                <a:moveTo>
                  <a:pt x="715" y="6535"/>
                </a:moveTo>
                <a:lnTo>
                  <a:pt x="0" y="6535"/>
                </a:lnTo>
                <a:lnTo>
                  <a:pt x="64" y="5493"/>
                </a:lnTo>
                <a:lnTo>
                  <a:pt x="715" y="5038"/>
                </a:lnTo>
                <a:lnTo>
                  <a:pt x="8651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3" y="5623"/>
                </a:lnTo>
                <a:lnTo>
                  <a:pt x="20423" y="6274"/>
                </a:lnTo>
                <a:lnTo>
                  <a:pt x="19643" y="6730"/>
                </a:lnTo>
                <a:lnTo>
                  <a:pt x="11707" y="11351"/>
                </a:lnTo>
                <a:lnTo>
                  <a:pt x="10868" y="11768"/>
                </a:lnTo>
                <a:lnTo>
                  <a:pt x="9880" y="11768"/>
                </a:lnTo>
                <a:lnTo>
                  <a:pt x="9041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2" name="CustomShape 134"/>
          <p:cNvSpPr/>
          <p:nvPr/>
        </p:nvSpPr>
        <p:spPr>
          <a:xfrm>
            <a:off x="4966920" y="8624880"/>
            <a:ext cx="20160" cy="11880"/>
          </a:xfrm>
          <a:custGeom>
            <a:avLst/>
            <a:gdLst/>
            <a:ahLst/>
            <a:rect l="l" t="t" r="r" b="b"/>
            <a:pathLst>
              <a:path w="20489" h="12159">
                <a:moveTo>
                  <a:pt x="650" y="6925"/>
                </a:moveTo>
                <a:lnTo>
                  <a:pt x="0" y="6274"/>
                </a:lnTo>
                <a:lnTo>
                  <a:pt x="65" y="5558"/>
                </a:lnTo>
                <a:lnTo>
                  <a:pt x="845" y="4973"/>
                </a:lnTo>
                <a:lnTo>
                  <a:pt x="8845" y="416"/>
                </a:lnTo>
                <a:lnTo>
                  <a:pt x="9663" y="0"/>
                </a:lnTo>
                <a:lnTo>
                  <a:pt x="10630" y="0"/>
                </a:lnTo>
                <a:lnTo>
                  <a:pt x="11447" y="416"/>
                </a:lnTo>
                <a:lnTo>
                  <a:pt x="19643" y="5623"/>
                </a:lnTo>
                <a:lnTo>
                  <a:pt x="20489" y="6014"/>
                </a:lnTo>
                <a:lnTo>
                  <a:pt x="20424" y="6730"/>
                </a:lnTo>
                <a:lnTo>
                  <a:pt x="19643" y="7186"/>
                </a:lnTo>
                <a:lnTo>
                  <a:pt x="11643" y="11742"/>
                </a:lnTo>
                <a:lnTo>
                  <a:pt x="10803" y="12159"/>
                </a:lnTo>
                <a:lnTo>
                  <a:pt x="9815" y="12159"/>
                </a:lnTo>
                <a:lnTo>
                  <a:pt x="8976" y="11742"/>
                </a:lnTo>
                <a:lnTo>
                  <a:pt x="650" y="692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3" name="CustomShape 135"/>
          <p:cNvSpPr/>
          <p:nvPr/>
        </p:nvSpPr>
        <p:spPr>
          <a:xfrm>
            <a:off x="4955040" y="8618400"/>
            <a:ext cx="20160" cy="11160"/>
          </a:xfrm>
          <a:custGeom>
            <a:avLst/>
            <a:gdLst/>
            <a:ahLst/>
            <a:rect l="l" t="t" r="r" b="b"/>
            <a:pathLst>
              <a:path w="20554" h="11573">
                <a:moveTo>
                  <a:pt x="715" y="6339"/>
                </a:moveTo>
                <a:lnTo>
                  <a:pt x="0" y="5949"/>
                </a:lnTo>
                <a:lnTo>
                  <a:pt x="129" y="5298"/>
                </a:lnTo>
                <a:lnTo>
                  <a:pt x="910" y="5037"/>
                </a:lnTo>
                <a:lnTo>
                  <a:pt x="8845" y="416"/>
                </a:lnTo>
                <a:lnTo>
                  <a:pt x="9685" y="0"/>
                </a:lnTo>
                <a:lnTo>
                  <a:pt x="10673" y="0"/>
                </a:lnTo>
                <a:lnTo>
                  <a:pt x="11512" y="416"/>
                </a:lnTo>
                <a:lnTo>
                  <a:pt x="19642" y="5037"/>
                </a:lnTo>
                <a:lnTo>
                  <a:pt x="20554" y="5428"/>
                </a:lnTo>
                <a:lnTo>
                  <a:pt x="20424" y="6144"/>
                </a:lnTo>
                <a:lnTo>
                  <a:pt x="19642" y="6600"/>
                </a:lnTo>
                <a:lnTo>
                  <a:pt x="11708" y="11156"/>
                </a:lnTo>
                <a:lnTo>
                  <a:pt x="10868" y="11573"/>
                </a:lnTo>
                <a:lnTo>
                  <a:pt x="9880" y="11573"/>
                </a:lnTo>
                <a:lnTo>
                  <a:pt x="9041" y="11156"/>
                </a:lnTo>
                <a:lnTo>
                  <a:pt x="715" y="6339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4" name="CustomShape 136"/>
          <p:cNvSpPr/>
          <p:nvPr/>
        </p:nvSpPr>
        <p:spPr>
          <a:xfrm>
            <a:off x="4943520" y="8611200"/>
            <a:ext cx="19800" cy="11520"/>
          </a:xfrm>
          <a:custGeom>
            <a:avLst/>
            <a:gdLst/>
            <a:ahLst/>
            <a:rect l="l" t="t" r="r" b="b"/>
            <a:pathLst>
              <a:path w="20163" h="11833">
                <a:moveTo>
                  <a:pt x="325" y="6600"/>
                </a:moveTo>
                <a:lnTo>
                  <a:pt x="0" y="6209"/>
                </a:lnTo>
                <a:lnTo>
                  <a:pt x="0" y="5559"/>
                </a:lnTo>
                <a:lnTo>
                  <a:pt x="325" y="5037"/>
                </a:lnTo>
                <a:lnTo>
                  <a:pt x="8325" y="416"/>
                </a:lnTo>
                <a:lnTo>
                  <a:pt x="9165" y="0"/>
                </a:lnTo>
                <a:lnTo>
                  <a:pt x="10152" y="0"/>
                </a:lnTo>
                <a:lnTo>
                  <a:pt x="10992" y="416"/>
                </a:lnTo>
                <a:lnTo>
                  <a:pt x="19318" y="5233"/>
                </a:lnTo>
                <a:lnTo>
                  <a:pt x="20163" y="5688"/>
                </a:lnTo>
                <a:lnTo>
                  <a:pt x="20098" y="6339"/>
                </a:lnTo>
                <a:lnTo>
                  <a:pt x="19318" y="6795"/>
                </a:lnTo>
                <a:lnTo>
                  <a:pt x="11317" y="11416"/>
                </a:lnTo>
                <a:lnTo>
                  <a:pt x="10501" y="11833"/>
                </a:lnTo>
                <a:lnTo>
                  <a:pt x="9532" y="11833"/>
                </a:lnTo>
                <a:lnTo>
                  <a:pt x="8716" y="11416"/>
                </a:lnTo>
                <a:lnTo>
                  <a:pt x="32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CustomShape 137"/>
          <p:cNvSpPr/>
          <p:nvPr/>
        </p:nvSpPr>
        <p:spPr>
          <a:xfrm>
            <a:off x="4931280" y="8604360"/>
            <a:ext cx="20160" cy="11520"/>
          </a:xfrm>
          <a:custGeom>
            <a:avLst/>
            <a:gdLst/>
            <a:ahLst/>
            <a:rect l="l" t="t" r="r" b="b"/>
            <a:pathLst>
              <a:path w="20554" h="11768">
                <a:moveTo>
                  <a:pt x="715" y="6535"/>
                </a:moveTo>
                <a:lnTo>
                  <a:pt x="0" y="6144"/>
                </a:lnTo>
                <a:lnTo>
                  <a:pt x="130" y="5428"/>
                </a:lnTo>
                <a:lnTo>
                  <a:pt x="715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89" y="6275"/>
                </a:lnTo>
                <a:lnTo>
                  <a:pt x="19643" y="6730"/>
                </a:lnTo>
                <a:lnTo>
                  <a:pt x="11708" y="11351"/>
                </a:lnTo>
                <a:lnTo>
                  <a:pt x="10868" y="11768"/>
                </a:lnTo>
                <a:lnTo>
                  <a:pt x="9880" y="11768"/>
                </a:lnTo>
                <a:lnTo>
                  <a:pt x="9040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CustomShape 138"/>
          <p:cNvSpPr/>
          <p:nvPr/>
        </p:nvSpPr>
        <p:spPr>
          <a:xfrm>
            <a:off x="5073120" y="8686440"/>
            <a:ext cx="28800" cy="16560"/>
          </a:xfrm>
          <a:custGeom>
            <a:avLst/>
            <a:gdLst/>
            <a:ahLst/>
            <a:rect l="l" t="t" r="r" b="b"/>
            <a:pathLst>
              <a:path w="29334" h="16911">
                <a:moveTo>
                  <a:pt x="585" y="6535"/>
                </a:moveTo>
                <a:lnTo>
                  <a:pt x="0" y="6144"/>
                </a:lnTo>
                <a:lnTo>
                  <a:pt x="65" y="5428"/>
                </a:lnTo>
                <a:lnTo>
                  <a:pt x="585" y="5037"/>
                </a:lnTo>
                <a:lnTo>
                  <a:pt x="8520" y="416"/>
                </a:lnTo>
                <a:lnTo>
                  <a:pt x="9360" y="0"/>
                </a:lnTo>
                <a:lnTo>
                  <a:pt x="10347" y="0"/>
                </a:lnTo>
                <a:lnTo>
                  <a:pt x="11187" y="416"/>
                </a:lnTo>
                <a:lnTo>
                  <a:pt x="28489" y="10376"/>
                </a:lnTo>
                <a:lnTo>
                  <a:pt x="29334" y="10766"/>
                </a:lnTo>
                <a:lnTo>
                  <a:pt x="29270" y="11417"/>
                </a:lnTo>
                <a:lnTo>
                  <a:pt x="28489" y="11872"/>
                </a:lnTo>
                <a:lnTo>
                  <a:pt x="20489" y="16494"/>
                </a:lnTo>
                <a:lnTo>
                  <a:pt x="19649" y="16911"/>
                </a:lnTo>
                <a:lnTo>
                  <a:pt x="18661" y="16911"/>
                </a:lnTo>
                <a:lnTo>
                  <a:pt x="17821" y="16494"/>
                </a:lnTo>
                <a:lnTo>
                  <a:pt x="58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7" name="CustomShape 139"/>
          <p:cNvSpPr/>
          <p:nvPr/>
        </p:nvSpPr>
        <p:spPr>
          <a:xfrm>
            <a:off x="5055480" y="8689320"/>
            <a:ext cx="20160" cy="11520"/>
          </a:xfrm>
          <a:custGeom>
            <a:avLst/>
            <a:gdLst/>
            <a:ahLst/>
            <a:rect l="l" t="t" r="r" b="b"/>
            <a:pathLst>
              <a:path w="20553" h="11931">
                <a:moveTo>
                  <a:pt x="715" y="6632"/>
                </a:moveTo>
                <a:lnTo>
                  <a:pt x="0" y="6242"/>
                </a:lnTo>
                <a:lnTo>
                  <a:pt x="64" y="5591"/>
                </a:lnTo>
                <a:lnTo>
                  <a:pt x="910" y="5070"/>
                </a:lnTo>
                <a:lnTo>
                  <a:pt x="8845" y="448"/>
                </a:lnTo>
                <a:lnTo>
                  <a:pt x="9677" y="0"/>
                </a:lnTo>
                <a:lnTo>
                  <a:pt x="10680" y="0"/>
                </a:lnTo>
                <a:lnTo>
                  <a:pt x="11512" y="448"/>
                </a:lnTo>
                <a:lnTo>
                  <a:pt x="19642" y="5396"/>
                </a:lnTo>
                <a:lnTo>
                  <a:pt x="20553" y="5786"/>
                </a:lnTo>
                <a:lnTo>
                  <a:pt x="20423" y="6437"/>
                </a:lnTo>
                <a:lnTo>
                  <a:pt x="19642" y="6893"/>
                </a:lnTo>
                <a:lnTo>
                  <a:pt x="11707" y="11514"/>
                </a:lnTo>
                <a:lnTo>
                  <a:pt x="10868" y="11931"/>
                </a:lnTo>
                <a:lnTo>
                  <a:pt x="9880" y="11931"/>
                </a:lnTo>
                <a:lnTo>
                  <a:pt x="9041" y="11514"/>
                </a:lnTo>
                <a:lnTo>
                  <a:pt x="715" y="6632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CustomShape 140"/>
          <p:cNvSpPr/>
          <p:nvPr/>
        </p:nvSpPr>
        <p:spPr>
          <a:xfrm>
            <a:off x="5043960" y="8682480"/>
            <a:ext cx="20160" cy="11520"/>
          </a:xfrm>
          <a:custGeom>
            <a:avLst/>
            <a:gdLst/>
            <a:ah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4" y="5428"/>
                </a:lnTo>
                <a:lnTo>
                  <a:pt x="650" y="5037"/>
                </a:lnTo>
                <a:lnTo>
                  <a:pt x="8650" y="416"/>
                </a:lnTo>
                <a:lnTo>
                  <a:pt x="9467" y="0"/>
                </a:lnTo>
                <a:lnTo>
                  <a:pt x="10435" y="0"/>
                </a:lnTo>
                <a:lnTo>
                  <a:pt x="11252" y="416"/>
                </a:lnTo>
                <a:lnTo>
                  <a:pt x="19643" y="5233"/>
                </a:lnTo>
                <a:lnTo>
                  <a:pt x="20489" y="5623"/>
                </a:lnTo>
                <a:lnTo>
                  <a:pt x="20424" y="6274"/>
                </a:lnTo>
                <a:lnTo>
                  <a:pt x="19643" y="6729"/>
                </a:lnTo>
                <a:lnTo>
                  <a:pt x="11643" y="11351"/>
                </a:lnTo>
                <a:lnTo>
                  <a:pt x="10803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9" name="CustomShape 141"/>
          <p:cNvSpPr/>
          <p:nvPr/>
        </p:nvSpPr>
        <p:spPr>
          <a:xfrm>
            <a:off x="5032080" y="8676000"/>
            <a:ext cx="20160" cy="11520"/>
          </a:xfrm>
          <a:custGeom>
            <a:avLst/>
            <a:gdLst/>
            <a:ahLst/>
            <a:rect l="l" t="t" r="r" b="b"/>
            <a:pathLst>
              <a:path w="20553" h="11768">
                <a:moveTo>
                  <a:pt x="715" y="6535"/>
                </a:moveTo>
                <a:lnTo>
                  <a:pt x="0" y="6144"/>
                </a:lnTo>
                <a:lnTo>
                  <a:pt x="129" y="5428"/>
                </a:lnTo>
                <a:lnTo>
                  <a:pt x="715" y="4973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3" y="5623"/>
                </a:lnTo>
                <a:lnTo>
                  <a:pt x="20423" y="6339"/>
                </a:lnTo>
                <a:lnTo>
                  <a:pt x="19643" y="6795"/>
                </a:lnTo>
                <a:lnTo>
                  <a:pt x="11707" y="11352"/>
                </a:lnTo>
                <a:lnTo>
                  <a:pt x="10868" y="11768"/>
                </a:lnTo>
                <a:lnTo>
                  <a:pt x="9880" y="11768"/>
                </a:lnTo>
                <a:lnTo>
                  <a:pt x="9040" y="11352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0" name="CustomShape 142"/>
          <p:cNvSpPr/>
          <p:nvPr/>
        </p:nvSpPr>
        <p:spPr>
          <a:xfrm>
            <a:off x="5020200" y="8668800"/>
            <a:ext cx="20160" cy="11520"/>
          </a:xfrm>
          <a:custGeom>
            <a:avLst/>
            <a:gdLst/>
            <a:ahLst/>
            <a:rect l="l" t="t" r="r" b="b"/>
            <a:pathLst>
              <a:path w="20489" h="11833">
                <a:moveTo>
                  <a:pt x="650" y="6600"/>
                </a:moveTo>
                <a:lnTo>
                  <a:pt x="0" y="6209"/>
                </a:lnTo>
                <a:lnTo>
                  <a:pt x="65" y="5558"/>
                </a:lnTo>
                <a:lnTo>
                  <a:pt x="650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489" y="5623"/>
                </a:lnTo>
                <a:lnTo>
                  <a:pt x="20424" y="6339"/>
                </a:lnTo>
                <a:lnTo>
                  <a:pt x="19643" y="6795"/>
                </a:lnTo>
                <a:lnTo>
                  <a:pt x="11708" y="11416"/>
                </a:lnTo>
                <a:lnTo>
                  <a:pt x="10868" y="11833"/>
                </a:lnTo>
                <a:lnTo>
                  <a:pt x="9880" y="11833"/>
                </a:lnTo>
                <a:lnTo>
                  <a:pt x="9041" y="11416"/>
                </a:lnTo>
                <a:lnTo>
                  <a:pt x="650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1" name="CustomShape 143"/>
          <p:cNvSpPr/>
          <p:nvPr/>
        </p:nvSpPr>
        <p:spPr>
          <a:xfrm>
            <a:off x="5008680" y="8661960"/>
            <a:ext cx="20160" cy="11520"/>
          </a:xfrm>
          <a:custGeom>
            <a:avLst/>
            <a:gdLst/>
            <a:ahLst/>
            <a:rect l="l" t="t" r="r" b="b"/>
            <a:pathLst>
              <a:path w="20359" h="11898">
                <a:moveTo>
                  <a:pt x="520" y="6665"/>
                </a:moveTo>
                <a:lnTo>
                  <a:pt x="0" y="6274"/>
                </a:lnTo>
                <a:lnTo>
                  <a:pt x="0" y="5558"/>
                </a:lnTo>
                <a:lnTo>
                  <a:pt x="585" y="5037"/>
                </a:lnTo>
                <a:lnTo>
                  <a:pt x="8521" y="416"/>
                </a:lnTo>
                <a:lnTo>
                  <a:pt x="9360" y="0"/>
                </a:lnTo>
                <a:lnTo>
                  <a:pt x="10348" y="0"/>
                </a:lnTo>
                <a:lnTo>
                  <a:pt x="11188" y="416"/>
                </a:lnTo>
                <a:lnTo>
                  <a:pt x="19513" y="5233"/>
                </a:lnTo>
                <a:lnTo>
                  <a:pt x="20359" y="5623"/>
                </a:lnTo>
                <a:lnTo>
                  <a:pt x="20294" y="6274"/>
                </a:lnTo>
                <a:lnTo>
                  <a:pt x="19513" y="6730"/>
                </a:lnTo>
                <a:lnTo>
                  <a:pt x="11513" y="11482"/>
                </a:lnTo>
                <a:lnTo>
                  <a:pt x="10673" y="11898"/>
                </a:lnTo>
                <a:lnTo>
                  <a:pt x="9685" y="11898"/>
                </a:lnTo>
                <a:lnTo>
                  <a:pt x="8845" y="11482"/>
                </a:lnTo>
                <a:lnTo>
                  <a:pt x="520" y="666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2" name="CustomShape 144"/>
          <p:cNvSpPr/>
          <p:nvPr/>
        </p:nvSpPr>
        <p:spPr>
          <a:xfrm>
            <a:off x="4996440" y="8655480"/>
            <a:ext cx="20160" cy="11520"/>
          </a:xfrm>
          <a:custGeom>
            <a:avLst/>
            <a:gdLst/>
            <a:ahLst/>
            <a:rect l="l" t="t" r="r" b="b"/>
            <a:pathLst>
              <a:path w="20554" h="11768">
                <a:moveTo>
                  <a:pt x="715" y="6535"/>
                </a:moveTo>
                <a:lnTo>
                  <a:pt x="0" y="6144"/>
                </a:lnTo>
                <a:lnTo>
                  <a:pt x="65" y="5428"/>
                </a:lnTo>
                <a:lnTo>
                  <a:pt x="715" y="4973"/>
                </a:lnTo>
                <a:lnTo>
                  <a:pt x="8651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24" y="6339"/>
                </a:lnTo>
                <a:lnTo>
                  <a:pt x="19643" y="6795"/>
                </a:lnTo>
                <a:lnTo>
                  <a:pt x="11708" y="11351"/>
                </a:lnTo>
                <a:lnTo>
                  <a:pt x="10868" y="11768"/>
                </a:lnTo>
                <a:lnTo>
                  <a:pt x="9880" y="11768"/>
                </a:lnTo>
                <a:lnTo>
                  <a:pt x="9041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3" name="CustomShape 145"/>
          <p:cNvSpPr/>
          <p:nvPr/>
        </p:nvSpPr>
        <p:spPr>
          <a:xfrm>
            <a:off x="4984920" y="8648640"/>
            <a:ext cx="20160" cy="11520"/>
          </a:xfrm>
          <a:custGeom>
            <a:avLst/>
            <a:gdLst/>
            <a:ah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4" y="5428"/>
                </a:lnTo>
                <a:lnTo>
                  <a:pt x="650" y="5037"/>
                </a:lnTo>
                <a:lnTo>
                  <a:pt x="8650" y="415"/>
                </a:lnTo>
                <a:lnTo>
                  <a:pt x="9467" y="0"/>
                </a:lnTo>
                <a:lnTo>
                  <a:pt x="10435" y="0"/>
                </a:lnTo>
                <a:lnTo>
                  <a:pt x="11252" y="415"/>
                </a:lnTo>
                <a:lnTo>
                  <a:pt x="19643" y="5233"/>
                </a:lnTo>
                <a:lnTo>
                  <a:pt x="20489" y="5623"/>
                </a:lnTo>
                <a:lnTo>
                  <a:pt x="20424" y="6339"/>
                </a:lnTo>
                <a:lnTo>
                  <a:pt x="19643" y="6795"/>
                </a:lnTo>
                <a:lnTo>
                  <a:pt x="11643" y="11351"/>
                </a:lnTo>
                <a:lnTo>
                  <a:pt x="10803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CustomShape 146"/>
          <p:cNvSpPr/>
          <p:nvPr/>
        </p:nvSpPr>
        <p:spPr>
          <a:xfrm>
            <a:off x="4973040" y="8641800"/>
            <a:ext cx="20160" cy="11520"/>
          </a:xfrm>
          <a:custGeom>
            <a:avLst/>
            <a:gdLst/>
            <a:ahLst/>
            <a:rect l="l" t="t" r="r" b="b"/>
            <a:pathLst>
              <a:path w="20553" h="11833">
                <a:moveTo>
                  <a:pt x="715" y="6600"/>
                </a:moveTo>
                <a:lnTo>
                  <a:pt x="0" y="6209"/>
                </a:lnTo>
                <a:lnTo>
                  <a:pt x="130" y="5558"/>
                </a:lnTo>
                <a:lnTo>
                  <a:pt x="715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3" y="5688"/>
                </a:lnTo>
                <a:lnTo>
                  <a:pt x="20423" y="6339"/>
                </a:lnTo>
                <a:lnTo>
                  <a:pt x="19643" y="6795"/>
                </a:lnTo>
                <a:lnTo>
                  <a:pt x="11707" y="11416"/>
                </a:lnTo>
                <a:lnTo>
                  <a:pt x="10868" y="11833"/>
                </a:lnTo>
                <a:lnTo>
                  <a:pt x="9880" y="11833"/>
                </a:lnTo>
                <a:lnTo>
                  <a:pt x="9040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5" name="CustomShape 147"/>
          <p:cNvSpPr/>
          <p:nvPr/>
        </p:nvSpPr>
        <p:spPr>
          <a:xfrm>
            <a:off x="4961160" y="8634960"/>
            <a:ext cx="20160" cy="11520"/>
          </a:xfrm>
          <a:custGeom>
            <a:avLst/>
            <a:gdLst/>
            <a:ah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4" y="5428"/>
                </a:lnTo>
                <a:lnTo>
                  <a:pt x="650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489" y="5623"/>
                </a:lnTo>
                <a:lnTo>
                  <a:pt x="20424" y="6275"/>
                </a:lnTo>
                <a:lnTo>
                  <a:pt x="19643" y="6729"/>
                </a:lnTo>
                <a:lnTo>
                  <a:pt x="11708" y="11351"/>
                </a:lnTo>
                <a:lnTo>
                  <a:pt x="10867" y="11768"/>
                </a:lnTo>
                <a:lnTo>
                  <a:pt x="9880" y="11768"/>
                </a:lnTo>
                <a:lnTo>
                  <a:pt x="9041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6" name="CustomShape 148"/>
          <p:cNvSpPr/>
          <p:nvPr/>
        </p:nvSpPr>
        <p:spPr>
          <a:xfrm>
            <a:off x="4949280" y="8628120"/>
            <a:ext cx="20160" cy="11520"/>
          </a:xfrm>
          <a:custGeom>
            <a:avLst/>
            <a:gdLst/>
            <a:ahLst/>
            <a:rect l="l" t="t" r="r" b="b"/>
            <a:pathLst>
              <a:path w="20423" h="11768">
                <a:moveTo>
                  <a:pt x="585" y="6535"/>
                </a:moveTo>
                <a:lnTo>
                  <a:pt x="0" y="6144"/>
                </a:lnTo>
                <a:lnTo>
                  <a:pt x="65" y="5428"/>
                </a:lnTo>
                <a:lnTo>
                  <a:pt x="585" y="4972"/>
                </a:lnTo>
                <a:lnTo>
                  <a:pt x="8520" y="416"/>
                </a:lnTo>
                <a:lnTo>
                  <a:pt x="9360" y="0"/>
                </a:lnTo>
                <a:lnTo>
                  <a:pt x="10347" y="0"/>
                </a:lnTo>
                <a:lnTo>
                  <a:pt x="11187" y="416"/>
                </a:lnTo>
                <a:lnTo>
                  <a:pt x="19578" y="5233"/>
                </a:lnTo>
                <a:lnTo>
                  <a:pt x="20423" y="5623"/>
                </a:lnTo>
                <a:lnTo>
                  <a:pt x="20358" y="6339"/>
                </a:lnTo>
                <a:lnTo>
                  <a:pt x="19578" y="6795"/>
                </a:lnTo>
                <a:lnTo>
                  <a:pt x="11577" y="11351"/>
                </a:lnTo>
                <a:lnTo>
                  <a:pt x="10738" y="11768"/>
                </a:lnTo>
                <a:lnTo>
                  <a:pt x="9750" y="11768"/>
                </a:lnTo>
                <a:lnTo>
                  <a:pt x="8910" y="11351"/>
                </a:lnTo>
                <a:lnTo>
                  <a:pt x="58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7" name="CustomShape 149"/>
          <p:cNvSpPr/>
          <p:nvPr/>
        </p:nvSpPr>
        <p:spPr>
          <a:xfrm>
            <a:off x="4937400" y="8621280"/>
            <a:ext cx="20160" cy="11520"/>
          </a:xfrm>
          <a:custGeom>
            <a:avLst/>
            <a:gdLst/>
            <a:ahLst/>
            <a:rect l="l" t="t" r="r" b="b"/>
            <a:pathLst>
              <a:path w="20554" h="11833">
                <a:moveTo>
                  <a:pt x="715" y="6600"/>
                </a:moveTo>
                <a:lnTo>
                  <a:pt x="0" y="6209"/>
                </a:lnTo>
                <a:lnTo>
                  <a:pt x="65" y="5559"/>
                </a:lnTo>
                <a:lnTo>
                  <a:pt x="715" y="5038"/>
                </a:lnTo>
                <a:lnTo>
                  <a:pt x="8651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24" y="6340"/>
                </a:lnTo>
                <a:lnTo>
                  <a:pt x="19643" y="6795"/>
                </a:lnTo>
                <a:lnTo>
                  <a:pt x="11708" y="11417"/>
                </a:lnTo>
                <a:lnTo>
                  <a:pt x="10868" y="11833"/>
                </a:lnTo>
                <a:lnTo>
                  <a:pt x="9880" y="11833"/>
                </a:lnTo>
                <a:lnTo>
                  <a:pt x="9041" y="11417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8" name="CustomShape 150"/>
          <p:cNvSpPr/>
          <p:nvPr/>
        </p:nvSpPr>
        <p:spPr>
          <a:xfrm>
            <a:off x="4911120" y="8606160"/>
            <a:ext cx="34920" cy="19440"/>
          </a:xfrm>
          <a:custGeom>
            <a:avLst/>
            <a:gdLst/>
            <a:ahLst/>
            <a:rect l="l" t="t" r="r" b="b"/>
            <a:pathLst>
              <a:path w="35318" h="19970">
                <a:moveTo>
                  <a:pt x="910" y="6535"/>
                </a:moveTo>
                <a:lnTo>
                  <a:pt x="0" y="6144"/>
                </a:lnTo>
                <a:lnTo>
                  <a:pt x="325" y="5428"/>
                </a:lnTo>
                <a:lnTo>
                  <a:pt x="910" y="4973"/>
                </a:lnTo>
                <a:lnTo>
                  <a:pt x="8846" y="416"/>
                </a:lnTo>
                <a:lnTo>
                  <a:pt x="9685" y="0"/>
                </a:lnTo>
                <a:lnTo>
                  <a:pt x="10673" y="0"/>
                </a:lnTo>
                <a:lnTo>
                  <a:pt x="11512" y="416"/>
                </a:lnTo>
                <a:lnTo>
                  <a:pt x="34473" y="13435"/>
                </a:lnTo>
                <a:lnTo>
                  <a:pt x="35318" y="13825"/>
                </a:lnTo>
                <a:lnTo>
                  <a:pt x="35253" y="14476"/>
                </a:lnTo>
                <a:lnTo>
                  <a:pt x="34473" y="14932"/>
                </a:lnTo>
                <a:lnTo>
                  <a:pt x="26473" y="19554"/>
                </a:lnTo>
                <a:lnTo>
                  <a:pt x="25656" y="19970"/>
                </a:lnTo>
                <a:lnTo>
                  <a:pt x="24688" y="19970"/>
                </a:lnTo>
                <a:lnTo>
                  <a:pt x="23871" y="19554"/>
                </a:lnTo>
                <a:lnTo>
                  <a:pt x="91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9" name="CustomShape 151"/>
          <p:cNvSpPr/>
          <p:nvPr/>
        </p:nvSpPr>
        <p:spPr>
          <a:xfrm>
            <a:off x="5067000" y="8696160"/>
            <a:ext cx="23400" cy="13320"/>
          </a:xfrm>
          <a:custGeom>
            <a:avLst/>
            <a:gdLst/>
            <a:ahLst/>
            <a:rect l="l" t="t" r="r" b="b"/>
            <a:pathLst>
              <a:path w="23871" h="13500">
                <a:moveTo>
                  <a:pt x="976" y="6600"/>
                </a:moveTo>
                <a:lnTo>
                  <a:pt x="0" y="6209"/>
                </a:lnTo>
                <a:lnTo>
                  <a:pt x="390" y="5558"/>
                </a:lnTo>
                <a:lnTo>
                  <a:pt x="976" y="5037"/>
                </a:lnTo>
                <a:lnTo>
                  <a:pt x="8910" y="416"/>
                </a:lnTo>
                <a:lnTo>
                  <a:pt x="9750" y="0"/>
                </a:lnTo>
                <a:lnTo>
                  <a:pt x="10738" y="0"/>
                </a:lnTo>
                <a:lnTo>
                  <a:pt x="11578" y="416"/>
                </a:lnTo>
                <a:lnTo>
                  <a:pt x="22961" y="6925"/>
                </a:lnTo>
                <a:lnTo>
                  <a:pt x="23871" y="7316"/>
                </a:lnTo>
                <a:lnTo>
                  <a:pt x="23741" y="8032"/>
                </a:lnTo>
                <a:lnTo>
                  <a:pt x="22961" y="8487"/>
                </a:lnTo>
                <a:lnTo>
                  <a:pt x="15025" y="13109"/>
                </a:lnTo>
                <a:lnTo>
                  <a:pt x="14179" y="13500"/>
                </a:lnTo>
                <a:lnTo>
                  <a:pt x="13204" y="13500"/>
                </a:lnTo>
                <a:lnTo>
                  <a:pt x="12358" y="13109"/>
                </a:lnTo>
                <a:lnTo>
                  <a:pt x="976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0" name="CustomShape 152"/>
          <p:cNvSpPr/>
          <p:nvPr/>
        </p:nvSpPr>
        <p:spPr>
          <a:xfrm>
            <a:off x="4965120" y="8414280"/>
            <a:ext cx="195480" cy="264600"/>
          </a:xfrm>
          <a:custGeom>
            <a:avLst/>
            <a:gdLst/>
            <a:ahLst/>
            <a:rect l="l" t="t" r="r" b="b"/>
            <a:pathLst>
              <a:path w="195801" h="264977">
                <a:moveTo>
                  <a:pt x="189344" y="264977"/>
                </a:moveTo>
                <a:lnTo>
                  <a:pt x="0" y="155489"/>
                </a:lnTo>
                <a:lnTo>
                  <a:pt x="0" y="6489"/>
                </a:lnTo>
                <a:lnTo>
                  <a:pt x="1431" y="3104"/>
                </a:lnTo>
                <a:lnTo>
                  <a:pt x="2992" y="2323"/>
                </a:lnTo>
                <a:lnTo>
                  <a:pt x="7017" y="0"/>
                </a:lnTo>
                <a:lnTo>
                  <a:pt x="11976" y="0"/>
                </a:lnTo>
                <a:lnTo>
                  <a:pt x="16001" y="2323"/>
                </a:lnTo>
                <a:lnTo>
                  <a:pt x="189279" y="102503"/>
                </a:lnTo>
                <a:lnTo>
                  <a:pt x="193320" y="104839"/>
                </a:lnTo>
                <a:lnTo>
                  <a:pt x="195801" y="109162"/>
                </a:lnTo>
                <a:lnTo>
                  <a:pt x="195784" y="113829"/>
                </a:lnTo>
                <a:lnTo>
                  <a:pt x="195784" y="253650"/>
                </a:lnTo>
                <a:lnTo>
                  <a:pt x="194678" y="260876"/>
                </a:lnTo>
                <a:lnTo>
                  <a:pt x="193377" y="262894"/>
                </a:lnTo>
                <a:lnTo>
                  <a:pt x="189344" y="26497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1" name="CustomShape 153"/>
          <p:cNvSpPr/>
          <p:nvPr/>
        </p:nvSpPr>
        <p:spPr>
          <a:xfrm>
            <a:off x="4965120" y="8414280"/>
            <a:ext cx="194040" cy="120240"/>
          </a:xfrm>
          <a:custGeom>
            <a:avLst/>
            <a:gdLst/>
            <a:ahLst/>
            <a:rect l="l" t="t" r="r" b="b"/>
            <a:pathLst>
              <a:path w="194287" h="120533">
                <a:moveTo>
                  <a:pt x="171977" y="120533"/>
                </a:moveTo>
                <a:lnTo>
                  <a:pt x="0" y="11436"/>
                </a:lnTo>
                <a:lnTo>
                  <a:pt x="0" y="6489"/>
                </a:lnTo>
                <a:lnTo>
                  <a:pt x="1431" y="3104"/>
                </a:lnTo>
                <a:lnTo>
                  <a:pt x="2992" y="2323"/>
                </a:lnTo>
                <a:lnTo>
                  <a:pt x="7017" y="0"/>
                </a:lnTo>
                <a:lnTo>
                  <a:pt x="11976" y="0"/>
                </a:lnTo>
                <a:lnTo>
                  <a:pt x="16001" y="2323"/>
                </a:lnTo>
                <a:lnTo>
                  <a:pt x="189279" y="102503"/>
                </a:lnTo>
                <a:lnTo>
                  <a:pt x="191380" y="103733"/>
                </a:lnTo>
                <a:lnTo>
                  <a:pt x="193111" y="105510"/>
                </a:lnTo>
                <a:lnTo>
                  <a:pt x="194287" y="107645"/>
                </a:lnTo>
                <a:lnTo>
                  <a:pt x="171977" y="120533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2" name="CustomShape 154"/>
          <p:cNvSpPr/>
          <p:nvPr/>
        </p:nvSpPr>
        <p:spPr>
          <a:xfrm>
            <a:off x="4965120" y="8417160"/>
            <a:ext cx="189360" cy="261720"/>
          </a:xfrm>
          <a:custGeom>
            <a:avLst/>
            <a:gdLst/>
            <a:ahLst/>
            <a:rect l="l" t="t" r="r" b="b"/>
            <a:pathLst>
              <a:path w="189648" h="262223">
                <a:moveTo>
                  <a:pt x="4336" y="351"/>
                </a:moveTo>
                <a:lnTo>
                  <a:pt x="186461" y="105412"/>
                </a:lnTo>
                <a:lnTo>
                  <a:pt x="188416" y="106571"/>
                </a:lnTo>
                <a:lnTo>
                  <a:pt x="189624" y="108673"/>
                </a:lnTo>
                <a:lnTo>
                  <a:pt x="189648" y="110945"/>
                </a:lnTo>
                <a:lnTo>
                  <a:pt x="189648" y="262223"/>
                </a:lnTo>
                <a:lnTo>
                  <a:pt x="43" y="152735"/>
                </a:lnTo>
                <a:lnTo>
                  <a:pt x="43" y="3020"/>
                </a:lnTo>
                <a:lnTo>
                  <a:pt x="0" y="1405"/>
                </a:lnTo>
                <a:lnTo>
                  <a:pt x="1274" y="58"/>
                </a:lnTo>
                <a:lnTo>
                  <a:pt x="2890" y="12"/>
                </a:lnTo>
                <a:lnTo>
                  <a:pt x="3394" y="0"/>
                </a:lnTo>
                <a:lnTo>
                  <a:pt x="3891" y="116"/>
                </a:lnTo>
                <a:lnTo>
                  <a:pt x="4336" y="351"/>
                </a:lnTo>
                <a:close/>
              </a:path>
            </a:pathLst>
          </a:custGeom>
          <a:solidFill>
            <a:srgbClr val="dcee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3" name="CustomShape 155"/>
          <p:cNvSpPr/>
          <p:nvPr/>
        </p:nvSpPr>
        <p:spPr>
          <a:xfrm>
            <a:off x="4965120" y="8417160"/>
            <a:ext cx="189360" cy="261720"/>
          </a:xfrm>
          <a:custGeom>
            <a:avLst/>
            <a:gdLst/>
            <a:ahLst/>
            <a:rect l="l" t="t" r="r" b="b"/>
            <a:pathLst>
              <a:path w="189648" h="262223">
                <a:moveTo>
                  <a:pt x="4336" y="351"/>
                </a:moveTo>
                <a:lnTo>
                  <a:pt x="186461" y="105412"/>
                </a:lnTo>
                <a:lnTo>
                  <a:pt x="188416" y="106571"/>
                </a:lnTo>
                <a:lnTo>
                  <a:pt x="189624" y="108673"/>
                </a:lnTo>
                <a:lnTo>
                  <a:pt x="189648" y="110945"/>
                </a:lnTo>
                <a:lnTo>
                  <a:pt x="189648" y="262223"/>
                </a:lnTo>
                <a:lnTo>
                  <a:pt x="43" y="152735"/>
                </a:lnTo>
                <a:lnTo>
                  <a:pt x="43" y="3020"/>
                </a:lnTo>
                <a:lnTo>
                  <a:pt x="0" y="1405"/>
                </a:lnTo>
                <a:lnTo>
                  <a:pt x="1274" y="58"/>
                </a:lnTo>
                <a:lnTo>
                  <a:pt x="2890" y="12"/>
                </a:lnTo>
                <a:lnTo>
                  <a:pt x="3394" y="0"/>
                </a:lnTo>
                <a:lnTo>
                  <a:pt x="3891" y="116"/>
                </a:lnTo>
                <a:lnTo>
                  <a:pt x="4336" y="35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4" name="CustomShape 156"/>
          <p:cNvSpPr/>
          <p:nvPr/>
        </p:nvSpPr>
        <p:spPr>
          <a:xfrm>
            <a:off x="4965120" y="8564400"/>
            <a:ext cx="189000" cy="114480"/>
          </a:xfrm>
          <a:custGeom>
            <a:avLst/>
            <a:gdLst/>
            <a:ahLst/>
            <a:rect l="l" t="t" r="r" b="b"/>
            <a:pathLst>
              <a:path w="189344" h="114825">
                <a:moveTo>
                  <a:pt x="189344" y="114825"/>
                </a:moveTo>
                <a:lnTo>
                  <a:pt x="0" y="5402"/>
                </a:lnTo>
                <a:lnTo>
                  <a:pt x="0" y="0"/>
                </a:lnTo>
                <a:lnTo>
                  <a:pt x="189344" y="109487"/>
                </a:lnTo>
                <a:lnTo>
                  <a:pt x="189344" y="114825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5" name="CustomShape 157"/>
          <p:cNvSpPr/>
          <p:nvPr/>
        </p:nvSpPr>
        <p:spPr>
          <a:xfrm>
            <a:off x="4970160" y="8425440"/>
            <a:ext cx="2160" cy="136440"/>
          </a:xfrm>
          <a:custGeom>
            <a:avLst/>
            <a:gdLst/>
            <a:ahLst/>
            <a:rect l="l" t="t" r="r" b="b"/>
            <a:pathLst>
              <a:path w="2341" h="136632">
                <a:moveTo>
                  <a:pt x="0" y="136632"/>
                </a:moveTo>
                <a:lnTo>
                  <a:pt x="0" y="0"/>
                </a:lnTo>
                <a:lnTo>
                  <a:pt x="2341" y="1366"/>
                </a:lnTo>
                <a:lnTo>
                  <a:pt x="2341" y="135525"/>
                </a:lnTo>
                <a:lnTo>
                  <a:pt x="0" y="136632"/>
                </a:lnTo>
                <a:close/>
              </a:path>
            </a:pathLst>
          </a:custGeom>
          <a:solidFill>
            <a:srgbClr val="1e377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CustomShape 158"/>
          <p:cNvSpPr/>
          <p:nvPr/>
        </p:nvSpPr>
        <p:spPr>
          <a:xfrm>
            <a:off x="4972320" y="8426520"/>
            <a:ext cx="175680" cy="235440"/>
          </a:xfrm>
          <a:custGeom>
            <a:avLst/>
            <a:gdLst/>
            <a:ahLst/>
            <a:rect l="l" t="t" r="r" b="b"/>
            <a:pathLst>
              <a:path w="176075" h="235639">
                <a:moveTo>
                  <a:pt x="0" y="0"/>
                </a:moveTo>
                <a:lnTo>
                  <a:pt x="176075" y="101741"/>
                </a:lnTo>
                <a:lnTo>
                  <a:pt x="176075" y="235639"/>
                </a:lnTo>
                <a:lnTo>
                  <a:pt x="0" y="134158"/>
                </a:lnTo>
                <a:lnTo>
                  <a:pt x="0" y="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7" name="CustomShape 159"/>
          <p:cNvSpPr/>
          <p:nvPr/>
        </p:nvSpPr>
        <p:spPr>
          <a:xfrm>
            <a:off x="4970160" y="8560800"/>
            <a:ext cx="178200" cy="103680"/>
          </a:xfrm>
          <a:custGeom>
            <a:avLst/>
            <a:gdLst/>
            <a:ahLst/>
            <a:rect l="l" t="t" r="r" b="b"/>
            <a:pathLst>
              <a:path w="178416" h="104150">
                <a:moveTo>
                  <a:pt x="0" y="1106"/>
                </a:moveTo>
                <a:lnTo>
                  <a:pt x="2341" y="0"/>
                </a:lnTo>
                <a:lnTo>
                  <a:pt x="178416" y="101481"/>
                </a:lnTo>
                <a:lnTo>
                  <a:pt x="178416" y="104150"/>
                </a:lnTo>
                <a:lnTo>
                  <a:pt x="0" y="1106"/>
                </a:lnTo>
                <a:close/>
              </a:path>
            </a:pathLst>
          </a:custGeom>
          <a:solidFill>
            <a:srgbClr val="031f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CustomShape 160"/>
          <p:cNvSpPr/>
          <p:nvPr/>
        </p:nvSpPr>
        <p:spPr>
          <a:xfrm>
            <a:off x="4681440" y="8389800"/>
            <a:ext cx="245880" cy="407520"/>
          </a:xfrm>
          <a:custGeom>
            <a:avLst/>
            <a:gdLst/>
            <a:ahLst/>
            <a:rect l="l" t="t" r="r" b="b"/>
            <a:pathLst>
              <a:path w="246277" h="408031">
                <a:moveTo>
                  <a:pt x="155170" y="406443"/>
                </a:moveTo>
                <a:lnTo>
                  <a:pt x="142805" y="403556"/>
                </a:lnTo>
                <a:lnTo>
                  <a:pt x="129789" y="399521"/>
                </a:lnTo>
                <a:lnTo>
                  <a:pt x="116416" y="394487"/>
                </a:lnTo>
                <a:lnTo>
                  <a:pt x="102977" y="388606"/>
                </a:lnTo>
                <a:lnTo>
                  <a:pt x="89763" y="382028"/>
                </a:lnTo>
                <a:lnTo>
                  <a:pt x="77067" y="374904"/>
                </a:lnTo>
                <a:lnTo>
                  <a:pt x="65178" y="367384"/>
                </a:lnTo>
                <a:lnTo>
                  <a:pt x="54390" y="359618"/>
                </a:lnTo>
                <a:lnTo>
                  <a:pt x="44993" y="351758"/>
                </a:lnTo>
                <a:lnTo>
                  <a:pt x="37280" y="343953"/>
                </a:lnTo>
                <a:lnTo>
                  <a:pt x="31541" y="336354"/>
                </a:lnTo>
                <a:lnTo>
                  <a:pt x="31108" y="335646"/>
                </a:lnTo>
                <a:lnTo>
                  <a:pt x="31497" y="315993"/>
                </a:lnTo>
                <a:lnTo>
                  <a:pt x="32211" y="299738"/>
                </a:lnTo>
                <a:lnTo>
                  <a:pt x="33033" y="286188"/>
                </a:lnTo>
                <a:lnTo>
                  <a:pt x="33748" y="274649"/>
                </a:lnTo>
                <a:lnTo>
                  <a:pt x="34139" y="264427"/>
                </a:lnTo>
                <a:lnTo>
                  <a:pt x="33992" y="254829"/>
                </a:lnTo>
                <a:lnTo>
                  <a:pt x="33089" y="245161"/>
                </a:lnTo>
                <a:lnTo>
                  <a:pt x="31216" y="234729"/>
                </a:lnTo>
                <a:lnTo>
                  <a:pt x="28767" y="224987"/>
                </a:lnTo>
                <a:lnTo>
                  <a:pt x="23957" y="207981"/>
                </a:lnTo>
                <a:lnTo>
                  <a:pt x="19506" y="192300"/>
                </a:lnTo>
                <a:lnTo>
                  <a:pt x="15440" y="177795"/>
                </a:lnTo>
                <a:lnTo>
                  <a:pt x="11787" y="164317"/>
                </a:lnTo>
                <a:lnTo>
                  <a:pt x="8572" y="151718"/>
                </a:lnTo>
                <a:lnTo>
                  <a:pt x="5823" y="139850"/>
                </a:lnTo>
                <a:lnTo>
                  <a:pt x="3566" y="128562"/>
                </a:lnTo>
                <a:lnTo>
                  <a:pt x="1828" y="117708"/>
                </a:lnTo>
                <a:lnTo>
                  <a:pt x="637" y="107139"/>
                </a:lnTo>
                <a:lnTo>
                  <a:pt x="18" y="96705"/>
                </a:lnTo>
                <a:lnTo>
                  <a:pt x="0" y="86258"/>
                </a:lnTo>
                <a:lnTo>
                  <a:pt x="607" y="75650"/>
                </a:lnTo>
                <a:lnTo>
                  <a:pt x="1868" y="64733"/>
                </a:lnTo>
                <a:lnTo>
                  <a:pt x="3809" y="53356"/>
                </a:lnTo>
                <a:lnTo>
                  <a:pt x="10103" y="28953"/>
                </a:lnTo>
                <a:lnTo>
                  <a:pt x="16845" y="14161"/>
                </a:lnTo>
                <a:lnTo>
                  <a:pt x="24521" y="5367"/>
                </a:lnTo>
                <a:lnTo>
                  <a:pt x="33182" y="1128"/>
                </a:lnTo>
                <a:lnTo>
                  <a:pt x="42875" y="0"/>
                </a:lnTo>
                <a:lnTo>
                  <a:pt x="45027" y="22"/>
                </a:lnTo>
                <a:lnTo>
                  <a:pt x="57709" y="801"/>
                </a:lnTo>
                <a:lnTo>
                  <a:pt x="70356" y="2007"/>
                </a:lnTo>
                <a:lnTo>
                  <a:pt x="82957" y="3638"/>
                </a:lnTo>
                <a:lnTo>
                  <a:pt x="84900" y="3928"/>
                </a:lnTo>
                <a:lnTo>
                  <a:pt x="84280" y="11600"/>
                </a:lnTo>
                <a:lnTo>
                  <a:pt x="88459" y="19591"/>
                </a:lnTo>
                <a:lnTo>
                  <a:pt x="97636" y="27468"/>
                </a:lnTo>
                <a:lnTo>
                  <a:pt x="112007" y="34798"/>
                </a:lnTo>
                <a:lnTo>
                  <a:pt x="122365" y="38492"/>
                </a:lnTo>
                <a:lnTo>
                  <a:pt x="143898" y="42083"/>
                </a:lnTo>
                <a:lnTo>
                  <a:pt x="153379" y="38981"/>
                </a:lnTo>
                <a:lnTo>
                  <a:pt x="155650" y="35826"/>
                </a:lnTo>
                <a:lnTo>
                  <a:pt x="167210" y="41075"/>
                </a:lnTo>
                <a:lnTo>
                  <a:pt x="178637" y="46628"/>
                </a:lnTo>
                <a:lnTo>
                  <a:pt x="189946" y="52416"/>
                </a:lnTo>
                <a:lnTo>
                  <a:pt x="201134" y="58437"/>
                </a:lnTo>
                <a:lnTo>
                  <a:pt x="212197" y="64689"/>
                </a:lnTo>
                <a:lnTo>
                  <a:pt x="225632" y="78334"/>
                </a:lnTo>
                <a:lnTo>
                  <a:pt x="233583" y="97279"/>
                </a:lnTo>
                <a:lnTo>
                  <a:pt x="236661" y="109399"/>
                </a:lnTo>
                <a:lnTo>
                  <a:pt x="239187" y="123302"/>
                </a:lnTo>
                <a:lnTo>
                  <a:pt x="241197" y="139004"/>
                </a:lnTo>
                <a:lnTo>
                  <a:pt x="242725" y="156518"/>
                </a:lnTo>
                <a:lnTo>
                  <a:pt x="243808" y="175858"/>
                </a:lnTo>
                <a:lnTo>
                  <a:pt x="244450" y="193203"/>
                </a:lnTo>
                <a:lnTo>
                  <a:pt x="244903" y="208170"/>
                </a:lnTo>
                <a:lnTo>
                  <a:pt x="245292" y="223607"/>
                </a:lnTo>
                <a:lnTo>
                  <a:pt x="245617" y="239320"/>
                </a:lnTo>
                <a:lnTo>
                  <a:pt x="245878" y="255113"/>
                </a:lnTo>
                <a:lnTo>
                  <a:pt x="246074" y="270794"/>
                </a:lnTo>
                <a:lnTo>
                  <a:pt x="246207" y="286167"/>
                </a:lnTo>
                <a:lnTo>
                  <a:pt x="246274" y="301039"/>
                </a:lnTo>
                <a:lnTo>
                  <a:pt x="246277" y="315214"/>
                </a:lnTo>
                <a:lnTo>
                  <a:pt x="246215" y="328499"/>
                </a:lnTo>
                <a:lnTo>
                  <a:pt x="245897" y="351621"/>
                </a:lnTo>
                <a:lnTo>
                  <a:pt x="245319" y="368849"/>
                </a:lnTo>
                <a:lnTo>
                  <a:pt x="236441" y="384482"/>
                </a:lnTo>
                <a:lnTo>
                  <a:pt x="214314" y="398196"/>
                </a:lnTo>
                <a:lnTo>
                  <a:pt x="199199" y="404191"/>
                </a:lnTo>
                <a:lnTo>
                  <a:pt x="182008" y="407804"/>
                </a:lnTo>
                <a:lnTo>
                  <a:pt x="166595" y="408031"/>
                </a:lnTo>
                <a:lnTo>
                  <a:pt x="155170" y="406443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CustomShape 161"/>
          <p:cNvSpPr/>
          <p:nvPr/>
        </p:nvSpPr>
        <p:spPr>
          <a:xfrm>
            <a:off x="4858920" y="8458560"/>
            <a:ext cx="311400" cy="243000"/>
          </a:xfrm>
          <a:custGeom>
            <a:avLst/>
            <a:gdLst/>
            <a:ahLst/>
            <a:rect l="l" t="t" r="r" b="b"/>
            <a:pathLst>
              <a:path w="311748" h="243506">
                <a:moveTo>
                  <a:pt x="263724" y="141794"/>
                </a:moveTo>
                <a:lnTo>
                  <a:pt x="269892" y="137192"/>
                </a:lnTo>
                <a:lnTo>
                  <a:pt x="275483" y="131855"/>
                </a:lnTo>
                <a:lnTo>
                  <a:pt x="280376" y="125911"/>
                </a:lnTo>
                <a:lnTo>
                  <a:pt x="282815" y="122920"/>
                </a:lnTo>
                <a:lnTo>
                  <a:pt x="291049" y="111568"/>
                </a:lnTo>
                <a:lnTo>
                  <a:pt x="297222" y="103519"/>
                </a:lnTo>
                <a:lnTo>
                  <a:pt x="298697" y="102416"/>
                </a:lnTo>
                <a:lnTo>
                  <a:pt x="305116" y="106003"/>
                </a:lnTo>
                <a:lnTo>
                  <a:pt x="305743" y="116538"/>
                </a:lnTo>
                <a:lnTo>
                  <a:pt x="305445" y="117180"/>
                </a:lnTo>
                <a:lnTo>
                  <a:pt x="299284" y="128320"/>
                </a:lnTo>
                <a:lnTo>
                  <a:pt x="291694" y="138540"/>
                </a:lnTo>
                <a:lnTo>
                  <a:pt x="280292" y="151573"/>
                </a:lnTo>
                <a:lnTo>
                  <a:pt x="274196" y="158068"/>
                </a:lnTo>
                <a:lnTo>
                  <a:pt x="282411" y="152250"/>
                </a:lnTo>
                <a:lnTo>
                  <a:pt x="291893" y="143733"/>
                </a:lnTo>
                <a:lnTo>
                  <a:pt x="300214" y="134049"/>
                </a:lnTo>
                <a:lnTo>
                  <a:pt x="305158" y="128450"/>
                </a:lnTo>
                <a:lnTo>
                  <a:pt x="309776" y="128320"/>
                </a:lnTo>
                <a:lnTo>
                  <a:pt x="311662" y="131445"/>
                </a:lnTo>
                <a:lnTo>
                  <a:pt x="311748" y="131594"/>
                </a:lnTo>
                <a:lnTo>
                  <a:pt x="311481" y="139109"/>
                </a:lnTo>
                <a:lnTo>
                  <a:pt x="303076" y="154097"/>
                </a:lnTo>
                <a:lnTo>
                  <a:pt x="298925" y="159079"/>
                </a:lnTo>
                <a:lnTo>
                  <a:pt x="289959" y="168238"/>
                </a:lnTo>
                <a:lnTo>
                  <a:pt x="280092" y="176375"/>
                </a:lnTo>
                <a:lnTo>
                  <a:pt x="269411" y="183422"/>
                </a:lnTo>
                <a:lnTo>
                  <a:pt x="258001" y="189313"/>
                </a:lnTo>
                <a:lnTo>
                  <a:pt x="244046" y="195715"/>
                </a:lnTo>
                <a:lnTo>
                  <a:pt x="233299" y="200486"/>
                </a:lnTo>
                <a:lnTo>
                  <a:pt x="224112" y="204610"/>
                </a:lnTo>
                <a:lnTo>
                  <a:pt x="221706" y="205750"/>
                </a:lnTo>
                <a:lnTo>
                  <a:pt x="206590" y="212996"/>
                </a:lnTo>
                <a:lnTo>
                  <a:pt x="193332" y="219391"/>
                </a:lnTo>
                <a:lnTo>
                  <a:pt x="181617" y="224905"/>
                </a:lnTo>
                <a:lnTo>
                  <a:pt x="171127" y="229507"/>
                </a:lnTo>
                <a:lnTo>
                  <a:pt x="161548" y="233167"/>
                </a:lnTo>
                <a:lnTo>
                  <a:pt x="152563" y="235855"/>
                </a:lnTo>
                <a:lnTo>
                  <a:pt x="131390" y="240467"/>
                </a:lnTo>
                <a:lnTo>
                  <a:pt x="116757" y="242644"/>
                </a:lnTo>
                <a:lnTo>
                  <a:pt x="103572" y="243506"/>
                </a:lnTo>
                <a:lnTo>
                  <a:pt x="91755" y="242964"/>
                </a:lnTo>
                <a:lnTo>
                  <a:pt x="81225" y="240927"/>
                </a:lnTo>
                <a:lnTo>
                  <a:pt x="71904" y="237308"/>
                </a:lnTo>
                <a:lnTo>
                  <a:pt x="63712" y="232015"/>
                </a:lnTo>
                <a:lnTo>
                  <a:pt x="57495" y="225973"/>
                </a:lnTo>
                <a:lnTo>
                  <a:pt x="49500" y="214998"/>
                </a:lnTo>
                <a:lnTo>
                  <a:pt x="42930" y="202815"/>
                </a:lnTo>
                <a:lnTo>
                  <a:pt x="37813" y="190833"/>
                </a:lnTo>
                <a:lnTo>
                  <a:pt x="34182" y="180460"/>
                </a:lnTo>
                <a:lnTo>
                  <a:pt x="30770" y="169586"/>
                </a:lnTo>
                <a:lnTo>
                  <a:pt x="26491" y="155714"/>
                </a:lnTo>
                <a:lnTo>
                  <a:pt x="22585" y="142686"/>
                </a:lnTo>
                <a:lnTo>
                  <a:pt x="19022" y="130330"/>
                </a:lnTo>
                <a:lnTo>
                  <a:pt x="15774" y="118473"/>
                </a:lnTo>
                <a:lnTo>
                  <a:pt x="12811" y="106942"/>
                </a:lnTo>
                <a:lnTo>
                  <a:pt x="10106" y="95564"/>
                </a:lnTo>
                <a:lnTo>
                  <a:pt x="7628" y="84166"/>
                </a:lnTo>
                <a:lnTo>
                  <a:pt x="5348" y="72575"/>
                </a:lnTo>
                <a:lnTo>
                  <a:pt x="3239" y="60619"/>
                </a:lnTo>
                <a:lnTo>
                  <a:pt x="1270" y="48124"/>
                </a:lnTo>
                <a:lnTo>
                  <a:pt x="0" y="35810"/>
                </a:lnTo>
                <a:lnTo>
                  <a:pt x="911" y="20341"/>
                </a:lnTo>
                <a:lnTo>
                  <a:pt x="4775" y="9268"/>
                </a:lnTo>
                <a:lnTo>
                  <a:pt x="10958" y="2514"/>
                </a:lnTo>
                <a:lnTo>
                  <a:pt x="18825" y="0"/>
                </a:lnTo>
                <a:lnTo>
                  <a:pt x="27743" y="1647"/>
                </a:lnTo>
                <a:lnTo>
                  <a:pt x="40001" y="7397"/>
                </a:lnTo>
                <a:lnTo>
                  <a:pt x="48361" y="14254"/>
                </a:lnTo>
                <a:lnTo>
                  <a:pt x="55973" y="25416"/>
                </a:lnTo>
                <a:lnTo>
                  <a:pt x="63127" y="42917"/>
                </a:lnTo>
                <a:lnTo>
                  <a:pt x="66091" y="52894"/>
                </a:lnTo>
                <a:lnTo>
                  <a:pt x="68727" y="63106"/>
                </a:lnTo>
                <a:lnTo>
                  <a:pt x="71331" y="74228"/>
                </a:lnTo>
                <a:lnTo>
                  <a:pt x="73957" y="86176"/>
                </a:lnTo>
                <a:lnTo>
                  <a:pt x="76659" y="98865"/>
                </a:lnTo>
                <a:lnTo>
                  <a:pt x="79488" y="112210"/>
                </a:lnTo>
                <a:lnTo>
                  <a:pt x="82499" y="126127"/>
                </a:lnTo>
                <a:lnTo>
                  <a:pt x="85743" y="140529"/>
                </a:lnTo>
                <a:lnTo>
                  <a:pt x="89275" y="155334"/>
                </a:lnTo>
                <a:lnTo>
                  <a:pt x="90832" y="161083"/>
                </a:lnTo>
                <a:lnTo>
                  <a:pt x="94654" y="171334"/>
                </a:lnTo>
                <a:lnTo>
                  <a:pt x="100488" y="180379"/>
                </a:lnTo>
                <a:lnTo>
                  <a:pt x="109168" y="186978"/>
                </a:lnTo>
                <a:lnTo>
                  <a:pt x="121522" y="189892"/>
                </a:lnTo>
                <a:lnTo>
                  <a:pt x="138384" y="187881"/>
                </a:lnTo>
                <a:lnTo>
                  <a:pt x="145990" y="185939"/>
                </a:lnTo>
                <a:lnTo>
                  <a:pt x="162274" y="180963"/>
                </a:lnTo>
                <a:lnTo>
                  <a:pt x="175771" y="175686"/>
                </a:lnTo>
                <a:lnTo>
                  <a:pt x="186630" y="170252"/>
                </a:lnTo>
                <a:lnTo>
                  <a:pt x="194997" y="164809"/>
                </a:lnTo>
                <a:lnTo>
                  <a:pt x="201021" y="159500"/>
                </a:lnTo>
                <a:lnTo>
                  <a:pt x="210973" y="145921"/>
                </a:lnTo>
                <a:lnTo>
                  <a:pt x="215786" y="134049"/>
                </a:lnTo>
                <a:lnTo>
                  <a:pt x="220070" y="124734"/>
                </a:lnTo>
                <a:lnTo>
                  <a:pt x="226409" y="113953"/>
                </a:lnTo>
                <a:lnTo>
                  <a:pt x="231983" y="104040"/>
                </a:lnTo>
                <a:lnTo>
                  <a:pt x="236341" y="94731"/>
                </a:lnTo>
                <a:lnTo>
                  <a:pt x="235235" y="94406"/>
                </a:lnTo>
                <a:lnTo>
                  <a:pt x="240764" y="95578"/>
                </a:lnTo>
                <a:lnTo>
                  <a:pt x="246292" y="96750"/>
                </a:lnTo>
                <a:lnTo>
                  <a:pt x="249220" y="107295"/>
                </a:lnTo>
                <a:lnTo>
                  <a:pt x="246292" y="117189"/>
                </a:lnTo>
                <a:lnTo>
                  <a:pt x="243366" y="127083"/>
                </a:lnTo>
                <a:lnTo>
                  <a:pt x="238097" y="131835"/>
                </a:lnTo>
                <a:lnTo>
                  <a:pt x="238357" y="134178"/>
                </a:lnTo>
                <a:lnTo>
                  <a:pt x="238617" y="136522"/>
                </a:lnTo>
                <a:lnTo>
                  <a:pt x="245577" y="131640"/>
                </a:lnTo>
                <a:lnTo>
                  <a:pt x="253772" y="123113"/>
                </a:lnTo>
                <a:lnTo>
                  <a:pt x="261666" y="113540"/>
                </a:lnTo>
                <a:lnTo>
                  <a:pt x="268017" y="102720"/>
                </a:lnTo>
                <a:lnTo>
                  <a:pt x="273285" y="93560"/>
                </a:lnTo>
                <a:lnTo>
                  <a:pt x="278684" y="85879"/>
                </a:lnTo>
                <a:lnTo>
                  <a:pt x="284669" y="90696"/>
                </a:lnTo>
                <a:lnTo>
                  <a:pt x="284669" y="94731"/>
                </a:lnTo>
                <a:lnTo>
                  <a:pt x="285003" y="102582"/>
                </a:lnTo>
                <a:lnTo>
                  <a:pt x="283060" y="110354"/>
                </a:lnTo>
                <a:lnTo>
                  <a:pt x="279075" y="117124"/>
                </a:lnTo>
                <a:lnTo>
                  <a:pt x="277366" y="120362"/>
                </a:lnTo>
                <a:lnTo>
                  <a:pt x="270927" y="131320"/>
                </a:lnTo>
                <a:lnTo>
                  <a:pt x="263724" y="141794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0" name="CustomShape 162"/>
          <p:cNvSpPr/>
          <p:nvPr/>
        </p:nvSpPr>
        <p:spPr>
          <a:xfrm>
            <a:off x="4847760" y="8453880"/>
            <a:ext cx="95040" cy="138600"/>
          </a:xfrm>
          <a:custGeom>
            <a:avLst/>
            <a:gdLst/>
            <a:ahLst/>
            <a:rect l="l" t="t" r="r" b="b"/>
            <a:pathLst>
              <a:path w="95241" h="138907">
                <a:moveTo>
                  <a:pt x="25644" y="495"/>
                </a:moveTo>
                <a:lnTo>
                  <a:pt x="37626" y="0"/>
                </a:lnTo>
                <a:lnTo>
                  <a:pt x="48333" y="2523"/>
                </a:lnTo>
                <a:lnTo>
                  <a:pt x="57786" y="8428"/>
                </a:lnTo>
                <a:lnTo>
                  <a:pt x="66006" y="18082"/>
                </a:lnTo>
                <a:lnTo>
                  <a:pt x="73014" y="31847"/>
                </a:lnTo>
                <a:lnTo>
                  <a:pt x="77224" y="44173"/>
                </a:lnTo>
                <a:lnTo>
                  <a:pt x="82748" y="63559"/>
                </a:lnTo>
                <a:lnTo>
                  <a:pt x="87459" y="80716"/>
                </a:lnTo>
                <a:lnTo>
                  <a:pt x="91197" y="94762"/>
                </a:lnTo>
                <a:lnTo>
                  <a:pt x="93802" y="104816"/>
                </a:lnTo>
                <a:lnTo>
                  <a:pt x="95114" y="109995"/>
                </a:lnTo>
                <a:lnTo>
                  <a:pt x="95241" y="110504"/>
                </a:lnTo>
                <a:lnTo>
                  <a:pt x="86781" y="120431"/>
                </a:lnTo>
                <a:lnTo>
                  <a:pt x="76619" y="128420"/>
                </a:lnTo>
                <a:lnTo>
                  <a:pt x="65075" y="134259"/>
                </a:lnTo>
                <a:lnTo>
                  <a:pt x="54979" y="137257"/>
                </a:lnTo>
                <a:lnTo>
                  <a:pt x="34586" y="138907"/>
                </a:lnTo>
                <a:lnTo>
                  <a:pt x="22159" y="135221"/>
                </a:lnTo>
                <a:lnTo>
                  <a:pt x="16555" y="131107"/>
                </a:lnTo>
                <a:lnTo>
                  <a:pt x="15128" y="126478"/>
                </a:lnTo>
                <a:lnTo>
                  <a:pt x="12978" y="116118"/>
                </a:lnTo>
                <a:lnTo>
                  <a:pt x="9984" y="101551"/>
                </a:lnTo>
                <a:lnTo>
                  <a:pt x="6628" y="84984"/>
                </a:lnTo>
                <a:lnTo>
                  <a:pt x="3393" y="68626"/>
                </a:lnTo>
                <a:lnTo>
                  <a:pt x="804" y="52562"/>
                </a:lnTo>
                <a:lnTo>
                  <a:pt x="0" y="38365"/>
                </a:lnTo>
                <a:lnTo>
                  <a:pt x="1355" y="24882"/>
                </a:lnTo>
                <a:lnTo>
                  <a:pt x="5695" y="13276"/>
                </a:lnTo>
                <a:lnTo>
                  <a:pt x="13845" y="4715"/>
                </a:lnTo>
                <a:lnTo>
                  <a:pt x="25644" y="495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1" name="CustomShape 163"/>
          <p:cNvSpPr/>
          <p:nvPr/>
        </p:nvSpPr>
        <p:spPr>
          <a:xfrm>
            <a:off x="4738680" y="8197200"/>
            <a:ext cx="154800" cy="171000"/>
          </a:xfrm>
          <a:custGeom>
            <a:avLst/>
            <a:gdLst/>
            <a:ahLst/>
            <a:rect l="l" t="t" r="r" b="b"/>
            <a:pathLst>
              <a:path w="155125" h="171334">
                <a:moveTo>
                  <a:pt x="86566" y="117582"/>
                </a:moveTo>
                <a:lnTo>
                  <a:pt x="88142" y="124205"/>
                </a:lnTo>
                <a:lnTo>
                  <a:pt x="89685" y="128696"/>
                </a:lnTo>
                <a:lnTo>
                  <a:pt x="90380" y="130349"/>
                </a:lnTo>
                <a:lnTo>
                  <a:pt x="90454" y="137537"/>
                </a:lnTo>
                <a:lnTo>
                  <a:pt x="90145" y="150229"/>
                </a:lnTo>
                <a:lnTo>
                  <a:pt x="89274" y="162896"/>
                </a:lnTo>
                <a:lnTo>
                  <a:pt x="69758" y="169524"/>
                </a:lnTo>
                <a:lnTo>
                  <a:pt x="56402" y="171334"/>
                </a:lnTo>
                <a:lnTo>
                  <a:pt x="45717" y="170882"/>
                </a:lnTo>
                <a:lnTo>
                  <a:pt x="38019" y="169080"/>
                </a:lnTo>
                <a:lnTo>
                  <a:pt x="28576" y="158666"/>
                </a:lnTo>
                <a:lnTo>
                  <a:pt x="21912" y="149334"/>
                </a:lnTo>
                <a:lnTo>
                  <a:pt x="15540" y="138559"/>
                </a:lnTo>
                <a:lnTo>
                  <a:pt x="9811" y="126603"/>
                </a:lnTo>
                <a:lnTo>
                  <a:pt x="5077" y="113729"/>
                </a:lnTo>
                <a:lnTo>
                  <a:pt x="1689" y="100199"/>
                </a:lnTo>
                <a:lnTo>
                  <a:pt x="0" y="86275"/>
                </a:lnTo>
                <a:lnTo>
                  <a:pt x="359" y="72220"/>
                </a:lnTo>
                <a:lnTo>
                  <a:pt x="1399" y="65242"/>
                </a:lnTo>
                <a:lnTo>
                  <a:pt x="4550" y="53856"/>
                </a:lnTo>
                <a:lnTo>
                  <a:pt x="9414" y="42993"/>
                </a:lnTo>
                <a:lnTo>
                  <a:pt x="15925" y="32874"/>
                </a:lnTo>
                <a:lnTo>
                  <a:pt x="24019" y="23715"/>
                </a:lnTo>
                <a:lnTo>
                  <a:pt x="33629" y="15737"/>
                </a:lnTo>
                <a:lnTo>
                  <a:pt x="44692" y="9157"/>
                </a:lnTo>
                <a:lnTo>
                  <a:pt x="57141" y="4195"/>
                </a:lnTo>
                <a:lnTo>
                  <a:pt x="70911" y="1070"/>
                </a:lnTo>
                <a:lnTo>
                  <a:pt x="85937" y="0"/>
                </a:lnTo>
                <a:lnTo>
                  <a:pt x="102154" y="1203"/>
                </a:lnTo>
                <a:lnTo>
                  <a:pt x="120574" y="5114"/>
                </a:lnTo>
                <a:lnTo>
                  <a:pt x="135304" y="11125"/>
                </a:lnTo>
                <a:lnTo>
                  <a:pt x="145398" y="18529"/>
                </a:lnTo>
                <a:lnTo>
                  <a:pt x="151581" y="26849"/>
                </a:lnTo>
                <a:lnTo>
                  <a:pt x="154581" y="35609"/>
                </a:lnTo>
                <a:lnTo>
                  <a:pt x="155125" y="44330"/>
                </a:lnTo>
                <a:lnTo>
                  <a:pt x="153940" y="52535"/>
                </a:lnTo>
                <a:lnTo>
                  <a:pt x="151753" y="59748"/>
                </a:lnTo>
                <a:lnTo>
                  <a:pt x="149291" y="65491"/>
                </a:lnTo>
                <a:lnTo>
                  <a:pt x="146449" y="70658"/>
                </a:lnTo>
                <a:lnTo>
                  <a:pt x="142925" y="70650"/>
                </a:lnTo>
                <a:lnTo>
                  <a:pt x="121957" y="72486"/>
                </a:lnTo>
                <a:lnTo>
                  <a:pt x="106651" y="77118"/>
                </a:lnTo>
                <a:lnTo>
                  <a:pt x="96193" y="83843"/>
                </a:lnTo>
                <a:lnTo>
                  <a:pt x="89769" y="91956"/>
                </a:lnTo>
                <a:lnTo>
                  <a:pt x="86565" y="100753"/>
                </a:lnTo>
                <a:lnTo>
                  <a:pt x="85769" y="109529"/>
                </a:lnTo>
                <a:lnTo>
                  <a:pt x="86566" y="117582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2" name="CustomShape 164"/>
          <p:cNvSpPr/>
          <p:nvPr/>
        </p:nvSpPr>
        <p:spPr>
          <a:xfrm>
            <a:off x="4912200" y="8824680"/>
            <a:ext cx="137160" cy="189720"/>
          </a:xfrm>
          <a:custGeom>
            <a:avLst/>
            <a:gdLst/>
            <a:ahLst/>
            <a:rect l="l" t="t" r="r" b="b"/>
            <a:pathLst>
              <a:path w="137569" h="190073">
                <a:moveTo>
                  <a:pt x="137569" y="173409"/>
                </a:moveTo>
                <a:lnTo>
                  <a:pt x="53011" y="190073"/>
                </a:lnTo>
                <a:lnTo>
                  <a:pt x="0" y="80390"/>
                </a:lnTo>
                <a:lnTo>
                  <a:pt x="137569" y="0"/>
                </a:lnTo>
                <a:lnTo>
                  <a:pt x="137569" y="173409"/>
                </a:lnTo>
                <a:close/>
              </a:path>
            </a:pathLst>
          </a:custGeom>
          <a:solidFill>
            <a:srgbClr val="c4c7d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3" name="CustomShape 165"/>
          <p:cNvSpPr/>
          <p:nvPr/>
        </p:nvSpPr>
        <p:spPr>
          <a:xfrm>
            <a:off x="4959720" y="8804160"/>
            <a:ext cx="89640" cy="52200"/>
          </a:xfrm>
          <a:custGeom>
            <a:avLst/>
            <a:gdLst/>
            <a:ahLst/>
            <a:rect l="l" t="t" r="r" b="b"/>
            <a:pathLst>
              <a:path w="90151" h="52660">
                <a:moveTo>
                  <a:pt x="0" y="30659"/>
                </a:moveTo>
                <a:lnTo>
                  <a:pt x="52815" y="0"/>
                </a:lnTo>
                <a:lnTo>
                  <a:pt x="90151" y="21546"/>
                </a:lnTo>
                <a:lnTo>
                  <a:pt x="35384" y="52660"/>
                </a:lnTo>
                <a:lnTo>
                  <a:pt x="0" y="30659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4" name="CustomShape 166"/>
          <p:cNvSpPr/>
          <p:nvPr/>
        </p:nvSpPr>
        <p:spPr>
          <a:xfrm>
            <a:off x="262800" y="527400"/>
            <a:ext cx="58255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2710"/>
              </a:lnSpc>
            </a:pPr>
            <a:r>
              <a:rPr b="1" lang="en-US" sz="2550" spc="12" strike="noStrike">
                <a:solidFill>
                  <a:srgbClr val="731b47"/>
                </a:solidFill>
                <a:latin typeface="Cambria"/>
              </a:rPr>
              <a:t>Creating  AWS  Free  Tier </a:t>
            </a:r>
            <a:r>
              <a:rPr b="1" lang="en-US" sz="2550" spc="-1" strike="noStrike">
                <a:solidFill>
                  <a:srgbClr val="731b47"/>
                </a:solidFill>
                <a:latin typeface="Cambria"/>
              </a:rPr>
              <a:t>	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615" name="CustomShape 167"/>
          <p:cNvSpPr/>
          <p:nvPr/>
        </p:nvSpPr>
        <p:spPr>
          <a:xfrm>
            <a:off x="62640" y="1230840"/>
            <a:ext cx="13284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1" strike="noStrike">
                <a:latin typeface="Arial"/>
              </a:rPr>
              <a:t>•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616" name="CustomShape 168"/>
          <p:cNvSpPr/>
          <p:nvPr/>
        </p:nvSpPr>
        <p:spPr>
          <a:xfrm>
            <a:off x="321840" y="1230840"/>
            <a:ext cx="268056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ts val="1840"/>
              </a:lnSpc>
            </a:pPr>
            <a:r>
              <a:rPr b="0" lang="en-US" sz="1700" spc="-1" strike="noStrike">
                <a:latin typeface="Arial"/>
              </a:rPr>
              <a:t>After verification, select the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95000"/>
              </a:lnSpc>
            </a:pPr>
            <a:r>
              <a:rPr b="0" lang="en-US" sz="1700" spc="-1" strike="noStrike">
                <a:latin typeface="Arial"/>
              </a:rPr>
              <a:t>support Plan. Choose the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85"/>
              </a:spcBef>
            </a:pPr>
            <a:r>
              <a:rPr b="0" lang="en-US" sz="1700" spc="-1" strike="noStrike">
                <a:latin typeface="Arial"/>
              </a:rPr>
              <a:t>"</a:t>
            </a:r>
            <a:r>
              <a:rPr b="1" lang="en-US" sz="1700" spc="-1" strike="noStrike">
                <a:solidFill>
                  <a:srgbClr val="393e50"/>
                </a:solidFill>
                <a:latin typeface="Arial"/>
              </a:rPr>
              <a:t>Basic Plan 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" which is free.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617" name="CustomShape 169"/>
          <p:cNvSpPr/>
          <p:nvPr/>
        </p:nvSpPr>
        <p:spPr>
          <a:xfrm>
            <a:off x="7625520" y="1876320"/>
            <a:ext cx="1785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39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8" name="CustomShape 170"/>
          <p:cNvSpPr/>
          <p:nvPr/>
        </p:nvSpPr>
        <p:spPr>
          <a:xfrm>
            <a:off x="7593120" y="4518000"/>
            <a:ext cx="1785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39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9" name="CustomShape 171"/>
          <p:cNvSpPr/>
          <p:nvPr/>
        </p:nvSpPr>
        <p:spPr>
          <a:xfrm>
            <a:off x="7582680" y="9547200"/>
            <a:ext cx="18900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18" strike="noStrike">
                <a:solidFill>
                  <a:srgbClr val="ffffff"/>
                </a:solidFill>
                <a:latin typeface="Tahoma"/>
              </a:rPr>
              <a:t>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0" name="CustomShape 172"/>
          <p:cNvSpPr/>
          <p:nvPr/>
        </p:nvSpPr>
        <p:spPr>
          <a:xfrm>
            <a:off x="582840" y="6379920"/>
            <a:ext cx="32518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1" name="CustomShape 173"/>
          <p:cNvSpPr/>
          <p:nvPr/>
        </p:nvSpPr>
        <p:spPr>
          <a:xfrm>
            <a:off x="582840" y="7081560"/>
            <a:ext cx="369180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>
            <a:noAutofit/>
          </a:bodyPr>
          <a:p>
            <a:pPr>
              <a:lnSpc>
                <a:spcPct val="100000"/>
              </a:lnSpc>
            </a:pPr>
            <a:r>
              <a:rPr b="1" lang="en-US" sz="3050" spc="-66" strike="noStrike">
                <a:solidFill>
                  <a:srgbClr val="1c1f28"/>
                </a:solidFill>
                <a:latin typeface="Tahoma"/>
              </a:rPr>
              <a:t>Any questions?</a:t>
            </a:r>
            <a:endParaRPr b="0" lang="en-US" sz="3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r>
              <a:rPr b="0" lang="en-US" sz="1700" spc="-52" strike="noStrike">
                <a:solidFill>
                  <a:srgbClr val="393e50"/>
                </a:solidFill>
                <a:latin typeface="Tahoma"/>
              </a:rPr>
              <a:t>You can ﬁnd me at:</a:t>
            </a:r>
            <a:endParaRPr b="0" lang="en-US" sz="1700" spc="-1" strike="noStrike">
              <a:latin typeface="Arial"/>
            </a:endParaRPr>
          </a:p>
          <a:p>
            <a:pPr marL="97200">
              <a:lnSpc>
                <a:spcPct val="100000"/>
              </a:lnSpc>
              <a:spcBef>
                <a:spcPts val="689"/>
              </a:spcBef>
            </a:pPr>
            <a:r>
              <a:rPr b="0" lang="en-US" sz="1700" spc="-12" strike="noStrike" u="sng">
                <a:solidFill>
                  <a:srgbClr val="393e50"/>
                </a:solidFill>
                <a:uFillTx/>
                <a:latin typeface="Tahoma"/>
              </a:rPr>
              <a:t>emre.yalcin-ext@bshg</a:t>
            </a:r>
            <a:r>
              <a:rPr b="0" lang="en-US" sz="1700" spc="-12" strike="noStrike" u="sng">
                <a:solidFill>
                  <a:srgbClr val="393e50"/>
                </a:solidFill>
                <a:uFillTx/>
                <a:latin typeface="Tahoma"/>
                <a:hlinkClick r:id="rId4"/>
              </a:rPr>
              <a:t>.</a:t>
            </a:r>
            <a:r>
              <a:rPr b="0" lang="en-US" sz="1700" spc="-12" strike="noStrike" u="sng">
                <a:solidFill>
                  <a:srgbClr val="393e50"/>
                </a:solidFill>
                <a:uFillTx/>
                <a:latin typeface="Tahoma"/>
                <a:hlinkClick r:id="rId5"/>
              </a:rPr>
              <a:t>c</a:t>
            </a:r>
            <a:r>
              <a:rPr b="0" lang="en-US" sz="1700" spc="-12" strike="noStrike" u="sng">
                <a:solidFill>
                  <a:srgbClr val="393e50"/>
                </a:solidFill>
                <a:uFillTx/>
                <a:latin typeface="Tahoma"/>
                <a:hlinkClick r:id="rId6"/>
              </a:rPr>
              <a:t>om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622" name="CustomShape 174"/>
          <p:cNvSpPr/>
          <p:nvPr/>
        </p:nvSpPr>
        <p:spPr>
          <a:xfrm>
            <a:off x="129960" y="2226960"/>
            <a:ext cx="2697840" cy="15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4"/>
          <p:cNvSpPr/>
          <p:nvPr/>
        </p:nvSpPr>
        <p:spPr>
          <a:xfrm>
            <a:off x="210600" y="2842560"/>
            <a:ext cx="7561440" cy="1517040"/>
          </a:xfrm>
          <a:custGeom>
            <a:avLst/>
            <a:gdLst/>
            <a:ahLst/>
            <a:rect l="l" t="t" r="r" b="b"/>
            <a:pathLst>
              <a:path w="7561772" h="1517338">
                <a:moveTo>
                  <a:pt x="0" y="0"/>
                </a:moveTo>
                <a:lnTo>
                  <a:pt x="7561772" y="0"/>
                </a:lnTo>
                <a:lnTo>
                  <a:pt x="7561772" y="1517338"/>
                </a:lnTo>
                <a:lnTo>
                  <a:pt x="0" y="151733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5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6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7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8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9"/>
          <p:cNvSpPr/>
          <p:nvPr/>
        </p:nvSpPr>
        <p:spPr>
          <a:xfrm>
            <a:off x="367200" y="818640"/>
            <a:ext cx="2172240" cy="392040"/>
          </a:xfrm>
          <a:custGeom>
            <a:avLst/>
            <a:gdLst/>
            <a:ah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0"/>
          <p:cNvSpPr/>
          <p:nvPr/>
        </p:nvSpPr>
        <p:spPr>
          <a:xfrm>
            <a:off x="1871280" y="1718640"/>
            <a:ext cx="763560" cy="817560"/>
          </a:xfrm>
          <a:custGeom>
            <a:avLst/>
            <a:gdLst/>
            <a:ahLst/>
            <a:rect l="l" t="t" r="r" b="b"/>
            <a:pathLst>
              <a:path w="763774" h="817880">
                <a:moveTo>
                  <a:pt x="0" y="0"/>
                </a:moveTo>
                <a:lnTo>
                  <a:pt x="763774" y="0"/>
                </a:lnTo>
                <a:lnTo>
                  <a:pt x="763774" y="817880"/>
                </a:lnTo>
                <a:lnTo>
                  <a:pt x="0" y="8178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1"/>
          <p:cNvSpPr/>
          <p:nvPr/>
        </p:nvSpPr>
        <p:spPr>
          <a:xfrm>
            <a:off x="1871280" y="1718640"/>
            <a:ext cx="763560" cy="817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12"/>
          <p:cNvSpPr/>
          <p:nvPr/>
        </p:nvSpPr>
        <p:spPr>
          <a:xfrm>
            <a:off x="913680" y="1770840"/>
            <a:ext cx="482400" cy="813240"/>
          </a:xfrm>
          <a:custGeom>
            <a:avLst/>
            <a:gdLst/>
            <a:ahLst/>
            <a:rect l="l" t="t" r="r" b="b"/>
            <a:pathLst>
              <a:path w="482907" h="813733">
                <a:moveTo>
                  <a:pt x="0" y="0"/>
                </a:moveTo>
                <a:lnTo>
                  <a:pt x="482907" y="0"/>
                </a:lnTo>
                <a:lnTo>
                  <a:pt x="482907" y="813733"/>
                </a:lnTo>
                <a:lnTo>
                  <a:pt x="0" y="81373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3"/>
          <p:cNvSpPr/>
          <p:nvPr/>
        </p:nvSpPr>
        <p:spPr>
          <a:xfrm>
            <a:off x="913680" y="1770840"/>
            <a:ext cx="482400" cy="813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14"/>
          <p:cNvSpPr/>
          <p:nvPr/>
        </p:nvSpPr>
        <p:spPr>
          <a:xfrm>
            <a:off x="2995920" y="1636920"/>
            <a:ext cx="912960" cy="851760"/>
          </a:xfrm>
          <a:custGeom>
            <a:avLst/>
            <a:gdLst/>
            <a:ahLst/>
            <a:rect l="l" t="t" r="r" b="b"/>
            <a:pathLst>
              <a:path w="913461" h="852222">
                <a:moveTo>
                  <a:pt x="0" y="0"/>
                </a:moveTo>
                <a:lnTo>
                  <a:pt x="913461" y="0"/>
                </a:lnTo>
                <a:lnTo>
                  <a:pt x="913461" y="852222"/>
                </a:lnTo>
                <a:lnTo>
                  <a:pt x="0" y="85222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15"/>
          <p:cNvSpPr/>
          <p:nvPr/>
        </p:nvSpPr>
        <p:spPr>
          <a:xfrm>
            <a:off x="2995920" y="1636920"/>
            <a:ext cx="912960" cy="851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6"/>
          <p:cNvSpPr/>
          <p:nvPr/>
        </p:nvSpPr>
        <p:spPr>
          <a:xfrm>
            <a:off x="2100960" y="1401120"/>
            <a:ext cx="433800" cy="171000"/>
          </a:xfrm>
          <a:custGeom>
            <a:avLst/>
            <a:gdLst/>
            <a:ahLst/>
            <a:rect l="l" t="t" r="r" b="b"/>
            <a:pathLst>
              <a:path w="434010" h="171360">
                <a:moveTo>
                  <a:pt x="0" y="0"/>
                </a:moveTo>
                <a:lnTo>
                  <a:pt x="434010" y="0"/>
                </a:lnTo>
                <a:lnTo>
                  <a:pt x="434010" y="171360"/>
                </a:lnTo>
                <a:lnTo>
                  <a:pt x="0" y="1713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7"/>
          <p:cNvSpPr/>
          <p:nvPr/>
        </p:nvSpPr>
        <p:spPr>
          <a:xfrm>
            <a:off x="938160" y="1440360"/>
            <a:ext cx="433800" cy="171000"/>
          </a:xfrm>
          <a:custGeom>
            <a:avLst/>
            <a:gdLst/>
            <a:ahLst/>
            <a:rect l="l" t="t" r="r" b="b"/>
            <a:pathLst>
              <a:path w="434010" h="171360">
                <a:moveTo>
                  <a:pt x="0" y="0"/>
                </a:moveTo>
                <a:lnTo>
                  <a:pt x="434010" y="0"/>
                </a:lnTo>
                <a:lnTo>
                  <a:pt x="434010" y="171360"/>
                </a:lnTo>
                <a:lnTo>
                  <a:pt x="0" y="1713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8"/>
          <p:cNvSpPr/>
          <p:nvPr/>
        </p:nvSpPr>
        <p:spPr>
          <a:xfrm>
            <a:off x="3235680" y="1401120"/>
            <a:ext cx="433800" cy="171000"/>
          </a:xfrm>
          <a:custGeom>
            <a:avLst/>
            <a:gdLst/>
            <a:ahLst/>
            <a:rect l="l" t="t" r="r" b="b"/>
            <a:pathLst>
              <a:path w="434010" h="171360">
                <a:moveTo>
                  <a:pt x="0" y="0"/>
                </a:moveTo>
                <a:lnTo>
                  <a:pt x="434010" y="0"/>
                </a:lnTo>
                <a:lnTo>
                  <a:pt x="434010" y="171360"/>
                </a:lnTo>
                <a:lnTo>
                  <a:pt x="0" y="1713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9"/>
          <p:cNvSpPr/>
          <p:nvPr/>
        </p:nvSpPr>
        <p:spPr>
          <a:xfrm>
            <a:off x="4139280" y="1387800"/>
            <a:ext cx="1208880" cy="366480"/>
          </a:xfrm>
          <a:custGeom>
            <a:avLst/>
            <a:gdLst/>
            <a:ahLst/>
            <a:rect l="l" t="t" r="r" b="b"/>
            <a:pathLst>
              <a:path w="1209210" h="366690">
                <a:moveTo>
                  <a:pt x="0" y="0"/>
                </a:moveTo>
                <a:lnTo>
                  <a:pt x="1209210" y="0"/>
                </a:lnTo>
                <a:lnTo>
                  <a:pt x="1209210" y="366690"/>
                </a:lnTo>
                <a:lnTo>
                  <a:pt x="0" y="36669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0"/>
          <p:cNvSpPr/>
          <p:nvPr/>
        </p:nvSpPr>
        <p:spPr>
          <a:xfrm>
            <a:off x="4219920" y="1653840"/>
            <a:ext cx="1047600" cy="1047600"/>
          </a:xfrm>
          <a:custGeom>
            <a:avLst/>
            <a:gdLst/>
            <a:ahLst/>
            <a:rect l="l" t="t" r="r" b="b"/>
            <a:pathLst>
              <a:path w="1047965" h="1047964">
                <a:moveTo>
                  <a:pt x="0" y="0"/>
                </a:moveTo>
                <a:lnTo>
                  <a:pt x="1047965" y="0"/>
                </a:lnTo>
                <a:lnTo>
                  <a:pt x="1047965" y="1047964"/>
                </a:lnTo>
                <a:lnTo>
                  <a:pt x="0" y="10479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1"/>
          <p:cNvSpPr/>
          <p:nvPr/>
        </p:nvSpPr>
        <p:spPr>
          <a:xfrm>
            <a:off x="4219920" y="1653840"/>
            <a:ext cx="1047600" cy="10476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2"/>
          <p:cNvSpPr/>
          <p:nvPr/>
        </p:nvSpPr>
        <p:spPr>
          <a:xfrm>
            <a:off x="5369760" y="1707120"/>
            <a:ext cx="940680" cy="940680"/>
          </a:xfrm>
          <a:custGeom>
            <a:avLst/>
            <a:gdLst/>
            <a:ahLst/>
            <a:rect l="l" t="t" r="r" b="b"/>
            <a:pathLst>
              <a:path w="941035" h="941035">
                <a:moveTo>
                  <a:pt x="0" y="0"/>
                </a:moveTo>
                <a:lnTo>
                  <a:pt x="941035" y="0"/>
                </a:lnTo>
                <a:lnTo>
                  <a:pt x="941035" y="941035"/>
                </a:lnTo>
                <a:lnTo>
                  <a:pt x="0" y="9410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3"/>
          <p:cNvSpPr/>
          <p:nvPr/>
        </p:nvSpPr>
        <p:spPr>
          <a:xfrm>
            <a:off x="5369760" y="1707120"/>
            <a:ext cx="940680" cy="9406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4"/>
          <p:cNvSpPr/>
          <p:nvPr/>
        </p:nvSpPr>
        <p:spPr>
          <a:xfrm>
            <a:off x="5508720" y="1271520"/>
            <a:ext cx="1189080" cy="171000"/>
          </a:xfrm>
          <a:custGeom>
            <a:avLst/>
            <a:gdLst/>
            <a:ahLst/>
            <a:rect l="l" t="t" r="r" b="b"/>
            <a:pathLst>
              <a:path w="1189320" h="171360">
                <a:moveTo>
                  <a:pt x="0" y="0"/>
                </a:moveTo>
                <a:lnTo>
                  <a:pt x="1189320" y="0"/>
                </a:lnTo>
                <a:lnTo>
                  <a:pt x="1189320" y="171360"/>
                </a:lnTo>
                <a:lnTo>
                  <a:pt x="0" y="1713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5"/>
          <p:cNvSpPr/>
          <p:nvPr/>
        </p:nvSpPr>
        <p:spPr>
          <a:xfrm>
            <a:off x="7451640" y="5408640"/>
            <a:ext cx="288000" cy="3178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6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7"/>
          <p:cNvSpPr/>
          <p:nvPr/>
        </p:nvSpPr>
        <p:spPr>
          <a:xfrm>
            <a:off x="125280" y="6842520"/>
            <a:ext cx="6767640" cy="2640600"/>
          </a:xfrm>
          <a:custGeom>
            <a:avLst/>
            <a:gdLst/>
            <a:ahLst/>
            <a:rect l="l" t="t" r="r" b="b"/>
            <a:pathLst>
              <a:path w="6767856" h="2641134">
                <a:moveTo>
                  <a:pt x="41034" y="18308"/>
                </a:moveTo>
                <a:lnTo>
                  <a:pt x="47831" y="7874"/>
                </a:lnTo>
                <a:lnTo>
                  <a:pt x="58055" y="1524"/>
                </a:lnTo>
                <a:lnTo>
                  <a:pt x="70088" y="0"/>
                </a:lnTo>
                <a:lnTo>
                  <a:pt x="77369" y="1660"/>
                </a:lnTo>
                <a:lnTo>
                  <a:pt x="6748597" y="2480525"/>
                </a:lnTo>
                <a:lnTo>
                  <a:pt x="6755624" y="2483136"/>
                </a:lnTo>
                <a:lnTo>
                  <a:pt x="6761324" y="2488430"/>
                </a:lnTo>
                <a:lnTo>
                  <a:pt x="6764447" y="2495245"/>
                </a:lnTo>
                <a:lnTo>
                  <a:pt x="6767569" y="2502059"/>
                </a:lnTo>
                <a:lnTo>
                  <a:pt x="6767856" y="2509835"/>
                </a:lnTo>
                <a:lnTo>
                  <a:pt x="6765246" y="2516860"/>
                </a:lnTo>
                <a:lnTo>
                  <a:pt x="6725872" y="2622825"/>
                </a:lnTo>
                <a:lnTo>
                  <a:pt x="6719074" y="2633260"/>
                </a:lnTo>
                <a:lnTo>
                  <a:pt x="6708850" y="2639610"/>
                </a:lnTo>
                <a:lnTo>
                  <a:pt x="6696818" y="2641134"/>
                </a:lnTo>
                <a:lnTo>
                  <a:pt x="6689536" y="2639473"/>
                </a:lnTo>
                <a:lnTo>
                  <a:pt x="18308" y="160608"/>
                </a:lnTo>
                <a:lnTo>
                  <a:pt x="7874" y="153811"/>
                </a:lnTo>
                <a:lnTo>
                  <a:pt x="1524" y="143587"/>
                </a:lnTo>
                <a:lnTo>
                  <a:pt x="0" y="131554"/>
                </a:lnTo>
                <a:lnTo>
                  <a:pt x="1660" y="124273"/>
                </a:lnTo>
                <a:lnTo>
                  <a:pt x="41034" y="18308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8"/>
          <p:cNvSpPr/>
          <p:nvPr/>
        </p:nvSpPr>
        <p:spPr>
          <a:xfrm>
            <a:off x="125280" y="6842520"/>
            <a:ext cx="6767640" cy="2640600"/>
          </a:xfrm>
          <a:custGeom>
            <a:avLst/>
            <a:gdLst/>
            <a:ahLst/>
            <a:rect l="l" t="t" r="r" b="b"/>
            <a:pathLst>
              <a:path w="6767856" h="2641134">
                <a:moveTo>
                  <a:pt x="41034" y="18308"/>
                </a:moveTo>
                <a:lnTo>
                  <a:pt x="47831" y="7874"/>
                </a:lnTo>
                <a:lnTo>
                  <a:pt x="58055" y="1524"/>
                </a:lnTo>
                <a:lnTo>
                  <a:pt x="70088" y="0"/>
                </a:lnTo>
                <a:lnTo>
                  <a:pt x="77369" y="1660"/>
                </a:lnTo>
                <a:lnTo>
                  <a:pt x="6748597" y="2480525"/>
                </a:lnTo>
                <a:lnTo>
                  <a:pt x="6755624" y="2483136"/>
                </a:lnTo>
                <a:lnTo>
                  <a:pt x="6761324" y="2488430"/>
                </a:lnTo>
                <a:lnTo>
                  <a:pt x="6764447" y="2495245"/>
                </a:lnTo>
                <a:lnTo>
                  <a:pt x="6767569" y="2502059"/>
                </a:lnTo>
                <a:lnTo>
                  <a:pt x="6767856" y="2509835"/>
                </a:lnTo>
                <a:lnTo>
                  <a:pt x="6765246" y="2516860"/>
                </a:lnTo>
                <a:lnTo>
                  <a:pt x="6725872" y="2622825"/>
                </a:lnTo>
                <a:lnTo>
                  <a:pt x="6719074" y="2633260"/>
                </a:lnTo>
                <a:lnTo>
                  <a:pt x="6708850" y="2639610"/>
                </a:lnTo>
                <a:lnTo>
                  <a:pt x="6696818" y="2641134"/>
                </a:lnTo>
                <a:lnTo>
                  <a:pt x="6689536" y="2639473"/>
                </a:lnTo>
                <a:lnTo>
                  <a:pt x="18308" y="160608"/>
                </a:lnTo>
                <a:lnTo>
                  <a:pt x="7874" y="153811"/>
                </a:lnTo>
                <a:lnTo>
                  <a:pt x="1524" y="143587"/>
                </a:lnTo>
                <a:lnTo>
                  <a:pt x="0" y="131554"/>
                </a:lnTo>
                <a:lnTo>
                  <a:pt x="1660" y="124273"/>
                </a:lnTo>
                <a:lnTo>
                  <a:pt x="41034" y="18308"/>
                </a:lnTo>
                <a:close/>
              </a:path>
            </a:pathLst>
          </a:custGeom>
          <a:noFill/>
          <a:ln w="3780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9"/>
          <p:cNvSpPr/>
          <p:nvPr/>
        </p:nvSpPr>
        <p:spPr>
          <a:xfrm>
            <a:off x="280800" y="6652440"/>
            <a:ext cx="3737520" cy="313560"/>
          </a:xfrm>
          <a:custGeom>
            <a:avLst/>
            <a:gdLst/>
            <a:ahLst/>
            <a:rect l="l" t="t" r="r" b="b"/>
            <a:pathLst>
              <a:path w="3737796" h="313932">
                <a:moveTo>
                  <a:pt x="0" y="0"/>
                </a:moveTo>
                <a:lnTo>
                  <a:pt x="3737796" y="0"/>
                </a:lnTo>
                <a:lnTo>
                  <a:pt x="3737796" y="313932"/>
                </a:lnTo>
                <a:lnTo>
                  <a:pt x="0" y="3139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0"/>
          <p:cNvSpPr/>
          <p:nvPr/>
        </p:nvSpPr>
        <p:spPr>
          <a:xfrm>
            <a:off x="133920" y="686772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8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1"/>
          <p:cNvSpPr/>
          <p:nvPr/>
        </p:nvSpPr>
        <p:spPr>
          <a:xfrm>
            <a:off x="133920" y="686772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8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2"/>
          <p:cNvSpPr/>
          <p:nvPr/>
        </p:nvSpPr>
        <p:spPr>
          <a:xfrm>
            <a:off x="662760" y="706284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3"/>
          <p:cNvSpPr/>
          <p:nvPr/>
        </p:nvSpPr>
        <p:spPr>
          <a:xfrm>
            <a:off x="662760" y="706284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4"/>
          <p:cNvSpPr/>
          <p:nvPr/>
        </p:nvSpPr>
        <p:spPr>
          <a:xfrm>
            <a:off x="826560" y="6900480"/>
            <a:ext cx="5902560" cy="313560"/>
          </a:xfrm>
          <a:custGeom>
            <a:avLst/>
            <a:gdLst/>
            <a:ahLst/>
            <a:rect l="l" t="t" r="r" b="b"/>
            <a:pathLst>
              <a:path w="5903076" h="313932">
                <a:moveTo>
                  <a:pt x="0" y="0"/>
                </a:moveTo>
                <a:lnTo>
                  <a:pt x="5903076" y="0"/>
                </a:lnTo>
                <a:lnTo>
                  <a:pt x="5903076" y="313932"/>
                </a:lnTo>
                <a:lnTo>
                  <a:pt x="0" y="3139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35"/>
          <p:cNvSpPr/>
          <p:nvPr/>
        </p:nvSpPr>
        <p:spPr>
          <a:xfrm>
            <a:off x="1590120" y="7137360"/>
            <a:ext cx="5809680" cy="287280"/>
          </a:xfrm>
          <a:custGeom>
            <a:avLst/>
            <a:gdLst/>
            <a:ahLst/>
            <a:rect l="l" t="t" r="r" b="b"/>
            <a:pathLst>
              <a:path w="5810045" h="287770">
                <a:moveTo>
                  <a:pt x="0" y="0"/>
                </a:moveTo>
                <a:lnTo>
                  <a:pt x="5810045" y="0"/>
                </a:lnTo>
                <a:lnTo>
                  <a:pt x="5810045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6"/>
          <p:cNvSpPr/>
          <p:nvPr/>
        </p:nvSpPr>
        <p:spPr>
          <a:xfrm>
            <a:off x="1500120" y="737028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7"/>
          <p:cNvSpPr/>
          <p:nvPr/>
        </p:nvSpPr>
        <p:spPr>
          <a:xfrm>
            <a:off x="1500120" y="737028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8"/>
          <p:cNvSpPr/>
          <p:nvPr/>
        </p:nvSpPr>
        <p:spPr>
          <a:xfrm>
            <a:off x="2116440" y="7382880"/>
            <a:ext cx="5655600" cy="287280"/>
          </a:xfrm>
          <a:custGeom>
            <a:avLst/>
            <a:gdLst/>
            <a:ahLst/>
            <a:rect l="l" t="t" r="r" b="b"/>
            <a:pathLst>
              <a:path w="5656096" h="287771">
                <a:moveTo>
                  <a:pt x="5656096" y="0"/>
                </a:moveTo>
                <a:lnTo>
                  <a:pt x="5656096" y="287771"/>
                </a:lnTo>
                <a:lnTo>
                  <a:pt x="0" y="287771"/>
                </a:lnTo>
                <a:lnTo>
                  <a:pt x="0" y="0"/>
                </a:lnTo>
                <a:lnTo>
                  <a:pt x="5656096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39"/>
          <p:cNvSpPr/>
          <p:nvPr/>
        </p:nvSpPr>
        <p:spPr>
          <a:xfrm>
            <a:off x="1964160" y="756756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0"/>
          <p:cNvSpPr/>
          <p:nvPr/>
        </p:nvSpPr>
        <p:spPr>
          <a:xfrm>
            <a:off x="1964160" y="756756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1"/>
          <p:cNvSpPr/>
          <p:nvPr/>
        </p:nvSpPr>
        <p:spPr>
          <a:xfrm>
            <a:off x="2784240" y="7579440"/>
            <a:ext cx="3850920" cy="287280"/>
          </a:xfrm>
          <a:custGeom>
            <a:avLst/>
            <a:gdLst/>
            <a:ahLst/>
            <a:rect l="l" t="t" r="r" b="b"/>
            <a:pathLst>
              <a:path w="3851399" h="287770">
                <a:moveTo>
                  <a:pt x="0" y="0"/>
                </a:moveTo>
                <a:lnTo>
                  <a:pt x="3851399" y="0"/>
                </a:lnTo>
                <a:lnTo>
                  <a:pt x="3851399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42"/>
          <p:cNvSpPr/>
          <p:nvPr/>
        </p:nvSpPr>
        <p:spPr>
          <a:xfrm>
            <a:off x="2573280" y="777564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3"/>
          <p:cNvSpPr/>
          <p:nvPr/>
        </p:nvSpPr>
        <p:spPr>
          <a:xfrm>
            <a:off x="2573280" y="777564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44"/>
          <p:cNvSpPr/>
          <p:nvPr/>
        </p:nvSpPr>
        <p:spPr>
          <a:xfrm>
            <a:off x="3479400" y="7826040"/>
            <a:ext cx="2758320" cy="287280"/>
          </a:xfrm>
          <a:custGeom>
            <a:avLst/>
            <a:gdLst/>
            <a:ahLst/>
            <a:rect l="l" t="t" r="r" b="b"/>
            <a:pathLst>
              <a:path w="2758616" h="287770">
                <a:moveTo>
                  <a:pt x="0" y="0"/>
                </a:moveTo>
                <a:lnTo>
                  <a:pt x="2758616" y="0"/>
                </a:lnTo>
                <a:lnTo>
                  <a:pt x="2758616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45"/>
          <p:cNvSpPr/>
          <p:nvPr/>
        </p:nvSpPr>
        <p:spPr>
          <a:xfrm>
            <a:off x="3181680" y="800532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8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6"/>
          <p:cNvSpPr/>
          <p:nvPr/>
        </p:nvSpPr>
        <p:spPr>
          <a:xfrm>
            <a:off x="3181680" y="800532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8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47"/>
          <p:cNvSpPr/>
          <p:nvPr/>
        </p:nvSpPr>
        <p:spPr>
          <a:xfrm>
            <a:off x="1930320" y="8237880"/>
            <a:ext cx="1900080" cy="247320"/>
          </a:xfrm>
          <a:custGeom>
            <a:avLst/>
            <a:gdLst/>
            <a:ahLst/>
            <a:rect l="l" t="t" r="r" b="b"/>
            <a:pathLst>
              <a:path w="1900287" h="247597">
                <a:moveTo>
                  <a:pt x="0" y="0"/>
                </a:moveTo>
                <a:lnTo>
                  <a:pt x="1900287" y="0"/>
                </a:lnTo>
                <a:lnTo>
                  <a:pt x="1900287" y="247597"/>
                </a:lnTo>
                <a:lnTo>
                  <a:pt x="0" y="24759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48"/>
          <p:cNvSpPr/>
          <p:nvPr/>
        </p:nvSpPr>
        <p:spPr>
          <a:xfrm>
            <a:off x="3777840" y="824328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1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4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49"/>
          <p:cNvSpPr/>
          <p:nvPr/>
        </p:nvSpPr>
        <p:spPr>
          <a:xfrm>
            <a:off x="3777840" y="824328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1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4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50"/>
          <p:cNvSpPr/>
          <p:nvPr/>
        </p:nvSpPr>
        <p:spPr>
          <a:xfrm>
            <a:off x="1463040" y="8485560"/>
            <a:ext cx="3114720" cy="287280"/>
          </a:xfrm>
          <a:custGeom>
            <a:avLst/>
            <a:gdLst/>
            <a:ahLst/>
            <a:rect l="l" t="t" r="r" b="b"/>
            <a:pathLst>
              <a:path w="3115224" h="287770">
                <a:moveTo>
                  <a:pt x="0" y="0"/>
                </a:moveTo>
                <a:lnTo>
                  <a:pt x="3115224" y="0"/>
                </a:lnTo>
                <a:lnTo>
                  <a:pt x="3115224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1"/>
          <p:cNvSpPr/>
          <p:nvPr/>
        </p:nvSpPr>
        <p:spPr>
          <a:xfrm>
            <a:off x="2164320" y="8710200"/>
            <a:ext cx="3114720" cy="287280"/>
          </a:xfrm>
          <a:custGeom>
            <a:avLst/>
            <a:gdLst/>
            <a:ahLst/>
            <a:rect l="l" t="t" r="r" b="b"/>
            <a:pathLst>
              <a:path w="3115224" h="287770">
                <a:moveTo>
                  <a:pt x="0" y="0"/>
                </a:moveTo>
                <a:lnTo>
                  <a:pt x="3115224" y="0"/>
                </a:lnTo>
                <a:lnTo>
                  <a:pt x="3115224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52"/>
          <p:cNvSpPr/>
          <p:nvPr/>
        </p:nvSpPr>
        <p:spPr>
          <a:xfrm>
            <a:off x="4257000" y="8924040"/>
            <a:ext cx="1163880" cy="214200"/>
          </a:xfrm>
          <a:custGeom>
            <a:avLst/>
            <a:gdLst/>
            <a:ahLst/>
            <a:rect l="l" t="t" r="r" b="b"/>
            <a:pathLst>
              <a:path w="1164404" h="214627">
                <a:moveTo>
                  <a:pt x="0" y="0"/>
                </a:moveTo>
                <a:lnTo>
                  <a:pt x="1164404" y="0"/>
                </a:lnTo>
                <a:lnTo>
                  <a:pt x="1164404" y="214627"/>
                </a:lnTo>
                <a:lnTo>
                  <a:pt x="0" y="2146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53"/>
          <p:cNvSpPr/>
          <p:nvPr/>
        </p:nvSpPr>
        <p:spPr>
          <a:xfrm>
            <a:off x="3735720" y="9138960"/>
            <a:ext cx="2859840" cy="287280"/>
          </a:xfrm>
          <a:custGeom>
            <a:avLst/>
            <a:gdLst/>
            <a:ahLst/>
            <a:rect l="l" t="t" r="r" b="b"/>
            <a:pathLst>
              <a:path w="2860239" h="287770">
                <a:moveTo>
                  <a:pt x="0" y="0"/>
                </a:moveTo>
                <a:lnTo>
                  <a:pt x="2860239" y="0"/>
                </a:lnTo>
                <a:lnTo>
                  <a:pt x="2860239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54"/>
          <p:cNvSpPr/>
          <p:nvPr/>
        </p:nvSpPr>
        <p:spPr>
          <a:xfrm>
            <a:off x="4018680" y="9362880"/>
            <a:ext cx="3114720" cy="287280"/>
          </a:xfrm>
          <a:custGeom>
            <a:avLst/>
            <a:gdLst/>
            <a:ahLst/>
            <a:rect l="l" t="t" r="r" b="b"/>
            <a:pathLst>
              <a:path w="3115224" h="287770">
                <a:moveTo>
                  <a:pt x="0" y="0"/>
                </a:moveTo>
                <a:lnTo>
                  <a:pt x="3115224" y="0"/>
                </a:lnTo>
                <a:lnTo>
                  <a:pt x="3115224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55"/>
          <p:cNvSpPr/>
          <p:nvPr/>
        </p:nvSpPr>
        <p:spPr>
          <a:xfrm>
            <a:off x="4330440" y="843552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1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4"/>
                </a:lnTo>
                <a:lnTo>
                  <a:pt x="132651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56"/>
          <p:cNvSpPr/>
          <p:nvPr/>
        </p:nvSpPr>
        <p:spPr>
          <a:xfrm>
            <a:off x="4330440" y="843552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1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4"/>
                </a:lnTo>
                <a:lnTo>
                  <a:pt x="132651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57"/>
          <p:cNvSpPr/>
          <p:nvPr/>
        </p:nvSpPr>
        <p:spPr>
          <a:xfrm>
            <a:off x="4790160" y="861660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4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6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58"/>
          <p:cNvSpPr/>
          <p:nvPr/>
        </p:nvSpPr>
        <p:spPr>
          <a:xfrm>
            <a:off x="4790160" y="861660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4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6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59"/>
          <p:cNvSpPr/>
          <p:nvPr/>
        </p:nvSpPr>
        <p:spPr>
          <a:xfrm>
            <a:off x="5300280" y="879480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1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60"/>
          <p:cNvSpPr/>
          <p:nvPr/>
        </p:nvSpPr>
        <p:spPr>
          <a:xfrm>
            <a:off x="5300280" y="879480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1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61"/>
          <p:cNvSpPr/>
          <p:nvPr/>
        </p:nvSpPr>
        <p:spPr>
          <a:xfrm>
            <a:off x="5892120" y="9020520"/>
            <a:ext cx="137520" cy="129240"/>
          </a:xfrm>
          <a:custGeom>
            <a:avLst/>
            <a:gdLst/>
            <a:ahLst/>
            <a:rect l="l" t="t" r="r" b="b"/>
            <a:pathLst>
              <a:path w="137738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8" y="64770"/>
                </a:lnTo>
                <a:lnTo>
                  <a:pt x="136126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7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6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5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6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62"/>
          <p:cNvSpPr/>
          <p:nvPr/>
        </p:nvSpPr>
        <p:spPr>
          <a:xfrm>
            <a:off x="5892120" y="9020520"/>
            <a:ext cx="137520" cy="129240"/>
          </a:xfrm>
          <a:custGeom>
            <a:avLst/>
            <a:gdLst/>
            <a:ahLst/>
            <a:rect l="l" t="t" r="r" b="b"/>
            <a:pathLst>
              <a:path w="137738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8" y="64770"/>
                </a:lnTo>
                <a:lnTo>
                  <a:pt x="136126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7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6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5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6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63"/>
          <p:cNvSpPr/>
          <p:nvPr/>
        </p:nvSpPr>
        <p:spPr>
          <a:xfrm>
            <a:off x="6498000" y="923940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7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5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6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64"/>
          <p:cNvSpPr/>
          <p:nvPr/>
        </p:nvSpPr>
        <p:spPr>
          <a:xfrm>
            <a:off x="6498000" y="9239400"/>
            <a:ext cx="137520" cy="129240"/>
          </a:xfrm>
          <a:custGeom>
            <a:avLst/>
            <a:gdLst/>
            <a:ah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7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5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6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65"/>
          <p:cNvSpPr/>
          <p:nvPr/>
        </p:nvSpPr>
        <p:spPr>
          <a:xfrm>
            <a:off x="1263240" y="7560720"/>
            <a:ext cx="283680" cy="262800"/>
          </a:xfrm>
          <a:custGeom>
            <a:avLst/>
            <a:gdLst/>
            <a:ahLst/>
            <a:rect l="l" t="t" r="r" b="b"/>
            <a:pathLst>
              <a:path w="284101" h="263097">
                <a:moveTo>
                  <a:pt x="142050" y="200987"/>
                </a:moveTo>
                <a:lnTo>
                  <a:pt x="54258" y="263097"/>
                </a:lnTo>
                <a:lnTo>
                  <a:pt x="87793" y="162602"/>
                </a:lnTo>
                <a:lnTo>
                  <a:pt x="0" y="100494"/>
                </a:lnTo>
                <a:lnTo>
                  <a:pt x="108517" y="100494"/>
                </a:lnTo>
                <a:lnTo>
                  <a:pt x="142050" y="0"/>
                </a:lnTo>
                <a:lnTo>
                  <a:pt x="175583" y="100494"/>
                </a:lnTo>
                <a:lnTo>
                  <a:pt x="284101" y="100494"/>
                </a:lnTo>
                <a:lnTo>
                  <a:pt x="196308" y="162602"/>
                </a:lnTo>
                <a:lnTo>
                  <a:pt x="229843" y="263097"/>
                </a:lnTo>
                <a:lnTo>
                  <a:pt x="142050" y="200987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66"/>
          <p:cNvSpPr/>
          <p:nvPr/>
        </p:nvSpPr>
        <p:spPr>
          <a:xfrm>
            <a:off x="367200" y="5505480"/>
            <a:ext cx="3772080" cy="532080"/>
          </a:xfrm>
          <a:custGeom>
            <a:avLst/>
            <a:gdLst/>
            <a:ahLst/>
            <a:rect l="l" t="t" r="r" b="b"/>
            <a:pathLst>
              <a:path w="3772385" h="532355">
                <a:moveTo>
                  <a:pt x="0" y="0"/>
                </a:moveTo>
                <a:lnTo>
                  <a:pt x="3772385" y="0"/>
                </a:lnTo>
                <a:lnTo>
                  <a:pt x="3772385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67"/>
          <p:cNvSpPr/>
          <p:nvPr/>
        </p:nvSpPr>
        <p:spPr>
          <a:xfrm>
            <a:off x="367200" y="5839560"/>
            <a:ext cx="3112200" cy="392040"/>
          </a:xfrm>
          <a:custGeom>
            <a:avLst/>
            <a:gdLst/>
            <a:ahLst/>
            <a:rect l="l" t="t" r="r" b="b"/>
            <a:pathLst>
              <a:path w="3112519" h="392415">
                <a:moveTo>
                  <a:pt x="0" y="0"/>
                </a:moveTo>
                <a:lnTo>
                  <a:pt x="3112519" y="0"/>
                </a:lnTo>
                <a:lnTo>
                  <a:pt x="3112519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68"/>
          <p:cNvSpPr/>
          <p:nvPr/>
        </p:nvSpPr>
        <p:spPr>
          <a:xfrm>
            <a:off x="4139280" y="5374440"/>
            <a:ext cx="3632760" cy="1459440"/>
          </a:xfrm>
          <a:custGeom>
            <a:avLst/>
            <a:gdLst/>
            <a:ahLst/>
            <a:rect l="l" t="t" r="r" b="b"/>
            <a:pathLst>
              <a:path w="3632985" h="1459875">
                <a:moveTo>
                  <a:pt x="3632984" y="0"/>
                </a:moveTo>
                <a:lnTo>
                  <a:pt x="0" y="0"/>
                </a:lnTo>
                <a:lnTo>
                  <a:pt x="0" y="1459875"/>
                </a:lnTo>
                <a:lnTo>
                  <a:pt x="3632984" y="1459875"/>
                </a:lnTo>
                <a:lnTo>
                  <a:pt x="3632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69"/>
          <p:cNvSpPr/>
          <p:nvPr/>
        </p:nvSpPr>
        <p:spPr>
          <a:xfrm>
            <a:off x="4139280" y="5374440"/>
            <a:ext cx="3632760" cy="1459440"/>
          </a:xfrm>
          <a:custGeom>
            <a:avLst/>
            <a:gdLst/>
            <a:ahLst/>
            <a:rect l="l" t="t" r="r" b="b"/>
            <a:pathLst>
              <a:path w="3632985" h="1459875">
                <a:moveTo>
                  <a:pt x="3632984" y="0"/>
                </a:moveTo>
                <a:lnTo>
                  <a:pt x="0" y="0"/>
                </a:lnTo>
                <a:lnTo>
                  <a:pt x="0" y="1459875"/>
                </a:lnTo>
                <a:lnTo>
                  <a:pt x="3632984" y="1459875"/>
                </a:lnTo>
                <a:lnTo>
                  <a:pt x="3632984" y="0"/>
                </a:lnTo>
              </a:path>
            </a:pathLst>
          </a:custGeom>
          <a:noFill/>
          <a:ln w="79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70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71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72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73"/>
          <p:cNvSpPr/>
          <p:nvPr/>
        </p:nvSpPr>
        <p:spPr>
          <a:xfrm>
            <a:off x="427320" y="876960"/>
            <a:ext cx="170820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21" strike="noStrike">
                <a:solidFill>
                  <a:srgbClr val="ff9300"/>
                </a:solidFill>
                <a:latin typeface="Arial"/>
              </a:rPr>
              <a:t>What is AWS?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437" name="CustomShape 74"/>
          <p:cNvSpPr/>
          <p:nvPr/>
        </p:nvSpPr>
        <p:spPr>
          <a:xfrm>
            <a:off x="5568840" y="1350720"/>
            <a:ext cx="493560" cy="1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>
            <a:noAutofit/>
          </a:bodyPr>
          <a:p>
            <a:pPr marL="12600">
              <a:lnSpc>
                <a:spcPts val="1329"/>
              </a:lnSpc>
            </a:pPr>
            <a:r>
              <a:rPr b="0" lang="en-US" sz="1200" spc="38" strike="noStrike">
                <a:latin typeface="Tahoma"/>
              </a:rPr>
              <a:t>Elastic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8" name="CustomShape 75"/>
          <p:cNvSpPr/>
          <p:nvPr/>
        </p:nvSpPr>
        <p:spPr>
          <a:xfrm>
            <a:off x="2161080" y="1480320"/>
            <a:ext cx="212760" cy="1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>
            <a:noAutofit/>
          </a:bodyPr>
          <a:p>
            <a:pPr marL="12600">
              <a:lnSpc>
                <a:spcPts val="1329"/>
              </a:lnSpc>
            </a:pPr>
            <a:r>
              <a:rPr b="0" lang="en-US" sz="1200" spc="9" strike="noStrike">
                <a:latin typeface="Tahoma"/>
              </a:rPr>
              <a:t>S3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9" name="CustomShape 76"/>
          <p:cNvSpPr/>
          <p:nvPr/>
        </p:nvSpPr>
        <p:spPr>
          <a:xfrm>
            <a:off x="3295800" y="1480320"/>
            <a:ext cx="311760" cy="1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>
            <a:noAutofit/>
          </a:bodyPr>
          <a:p>
            <a:pPr marL="12600">
              <a:lnSpc>
                <a:spcPts val="1329"/>
              </a:lnSpc>
            </a:pPr>
            <a:r>
              <a:rPr b="0" lang="en-US" sz="1200" spc="38" strike="noStrike">
                <a:latin typeface="Tahoma"/>
              </a:rPr>
              <a:t>EC2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0" name="CustomShape 77"/>
          <p:cNvSpPr/>
          <p:nvPr/>
        </p:nvSpPr>
        <p:spPr>
          <a:xfrm>
            <a:off x="998280" y="1519560"/>
            <a:ext cx="284040" cy="1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>
            <a:noAutofit/>
          </a:bodyPr>
          <a:p>
            <a:pPr marL="12600">
              <a:lnSpc>
                <a:spcPts val="1329"/>
              </a:lnSpc>
            </a:pPr>
            <a:r>
              <a:rPr b="0" lang="en-US" sz="1200" spc="-1" strike="noStrike">
                <a:latin typeface="Tahoma"/>
              </a:rPr>
              <a:t>IAM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1" name="CustomShape 78"/>
          <p:cNvSpPr/>
          <p:nvPr/>
        </p:nvSpPr>
        <p:spPr>
          <a:xfrm>
            <a:off x="5568840" y="1528920"/>
            <a:ext cx="691200" cy="1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>
            <a:noAutofit/>
          </a:bodyPr>
          <a:p>
            <a:pPr marL="12600">
              <a:lnSpc>
                <a:spcPts val="1329"/>
              </a:lnSpc>
            </a:pPr>
            <a:r>
              <a:rPr b="0" lang="en-US" sz="1200" spc="18" strike="noStrike">
                <a:latin typeface="Tahoma"/>
              </a:rPr>
              <a:t>Beanstalk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CustomShape 79"/>
          <p:cNvSpPr/>
          <p:nvPr/>
        </p:nvSpPr>
        <p:spPr>
          <a:xfrm>
            <a:off x="7693200" y="1876320"/>
            <a:ext cx="11088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3" name="CustomShape 80"/>
          <p:cNvSpPr/>
          <p:nvPr/>
        </p:nvSpPr>
        <p:spPr>
          <a:xfrm>
            <a:off x="306360" y="2897640"/>
            <a:ext cx="14364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ts val="2004"/>
              </a:lnSpc>
            </a:pPr>
            <a:r>
              <a:rPr b="0" lang="en-US" sz="1850" spc="4" strike="noStrike">
                <a:latin typeface="Arial"/>
              </a:rPr>
              <a:t>•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44" name="CustomShape 81"/>
          <p:cNvSpPr/>
          <p:nvPr/>
        </p:nvSpPr>
        <p:spPr>
          <a:xfrm>
            <a:off x="562320" y="2897640"/>
            <a:ext cx="463932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ts val="2004"/>
              </a:lnSpc>
            </a:pPr>
            <a:r>
              <a:rPr b="0" lang="en-US" sz="1850" spc="4" strike="noStrike">
                <a:solidFill>
                  <a:srgbClr val="37393c"/>
                </a:solidFill>
                <a:latin typeface="Arial"/>
              </a:rPr>
              <a:t>AWS offers </a:t>
            </a:r>
            <a:r>
              <a:rPr b="1" lang="en-US" sz="1850" spc="4" strike="noStrike">
                <a:solidFill>
                  <a:srgbClr val="7030a0"/>
                </a:solidFill>
                <a:latin typeface="Arial"/>
              </a:rPr>
              <a:t>over 200 </a:t>
            </a:r>
            <a:r>
              <a:rPr b="0" lang="en-US" sz="1850" spc="4" strike="noStrike">
                <a:solidFill>
                  <a:srgbClr val="7030a0"/>
                </a:solidFill>
                <a:latin typeface="Arial"/>
              </a:rPr>
              <a:t>fully featured services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45" name="CustomShape 82"/>
          <p:cNvSpPr/>
          <p:nvPr/>
        </p:nvSpPr>
        <p:spPr>
          <a:xfrm>
            <a:off x="306360" y="3464640"/>
            <a:ext cx="14364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ts val="2004"/>
              </a:lnSpc>
            </a:pPr>
            <a:r>
              <a:rPr b="0" lang="en-US" sz="1850" spc="4" strike="noStrike">
                <a:latin typeface="Arial"/>
              </a:rPr>
              <a:t>•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46" name="CustomShape 83"/>
          <p:cNvSpPr/>
          <p:nvPr/>
        </p:nvSpPr>
        <p:spPr>
          <a:xfrm>
            <a:off x="562320" y="3464640"/>
            <a:ext cx="3903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ts val="2004"/>
              </a:lnSpc>
            </a:pPr>
            <a:r>
              <a:rPr b="0" lang="en-US" sz="1850" spc="1" strike="noStrike">
                <a:latin typeface="Arial"/>
              </a:rPr>
              <a:t>Millions of customers are using AWS</a:t>
            </a:r>
            <a:endParaRPr b="0" lang="en-US" sz="1850" spc="-1" strike="noStrike">
              <a:latin typeface="Arial"/>
            </a:endParaRPr>
          </a:p>
          <a:p>
            <a:pPr marL="12600">
              <a:lnSpc>
                <a:spcPct val="95000"/>
              </a:lnSpc>
            </a:pPr>
            <a:r>
              <a:rPr b="1" lang="en-US" sz="1850" spc="4" strike="noStrike">
                <a:solidFill>
                  <a:srgbClr val="7030a0"/>
                </a:solidFill>
                <a:latin typeface="Arial"/>
              </a:rPr>
              <a:t>more agile, and innovate faster.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47" name="CustomShape 84"/>
          <p:cNvSpPr/>
          <p:nvPr/>
        </p:nvSpPr>
        <p:spPr>
          <a:xfrm>
            <a:off x="4470480" y="3464640"/>
            <a:ext cx="25848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ts val="2004"/>
              </a:lnSpc>
            </a:pPr>
            <a:r>
              <a:rPr b="0" lang="en-US" sz="1850" spc="4" strike="noStrike">
                <a:latin typeface="Arial"/>
              </a:rPr>
              <a:t>to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48" name="CustomShape 85"/>
          <p:cNvSpPr/>
          <p:nvPr/>
        </p:nvSpPr>
        <p:spPr>
          <a:xfrm>
            <a:off x="4736880" y="3464640"/>
            <a:ext cx="6804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ts val="2004"/>
              </a:lnSpc>
            </a:pPr>
            <a:r>
              <a:rPr b="1" lang="en-US" sz="1850" spc="7" strike="noStrike">
                <a:solidFill>
                  <a:srgbClr val="4c1130"/>
                </a:solidFill>
                <a:latin typeface="Arial"/>
              </a:rPr>
              <a:t>l</a:t>
            </a:r>
            <a:r>
              <a:rPr b="1" lang="en-US" sz="1850" spc="7" strike="noStrike">
                <a:solidFill>
                  <a:srgbClr val="7030a0"/>
                </a:solidFill>
                <a:latin typeface="Arial"/>
              </a:rPr>
              <a:t>ower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49" name="CustomShape 86"/>
          <p:cNvSpPr/>
          <p:nvPr/>
        </p:nvSpPr>
        <p:spPr>
          <a:xfrm>
            <a:off x="5422320" y="3464640"/>
            <a:ext cx="747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ts val="2004"/>
              </a:lnSpc>
            </a:pPr>
            <a:r>
              <a:rPr b="1" lang="en-US" sz="1850" spc="7" strike="noStrike">
                <a:solidFill>
                  <a:srgbClr val="7030a0"/>
                </a:solidFill>
                <a:latin typeface="Arial"/>
              </a:rPr>
              <a:t>costs</a:t>
            </a:r>
            <a:r>
              <a:rPr b="0" lang="en-US" sz="1850" spc="7" strike="noStrike">
                <a:solidFill>
                  <a:srgbClr val="7030a0"/>
                </a:solidFill>
                <a:latin typeface="Arial"/>
              </a:rPr>
              <a:t>,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50" name="CustomShape 87"/>
          <p:cNvSpPr/>
          <p:nvPr/>
        </p:nvSpPr>
        <p:spPr>
          <a:xfrm>
            <a:off x="6175080" y="3464640"/>
            <a:ext cx="9576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ts val="2004"/>
              </a:lnSpc>
            </a:pPr>
            <a:r>
              <a:rPr b="1" lang="en-US" sz="1850" spc="9" strike="noStrike">
                <a:solidFill>
                  <a:srgbClr val="7030a0"/>
                </a:solidFill>
                <a:latin typeface="Arial"/>
              </a:rPr>
              <a:t>become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51" name="CustomShape 88"/>
          <p:cNvSpPr/>
          <p:nvPr/>
        </p:nvSpPr>
        <p:spPr>
          <a:xfrm>
            <a:off x="7660800" y="4518000"/>
            <a:ext cx="11088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2" name="CustomShape 89"/>
          <p:cNvSpPr/>
          <p:nvPr/>
        </p:nvSpPr>
        <p:spPr>
          <a:xfrm>
            <a:off x="427320" y="5898240"/>
            <a:ext cx="179460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21" strike="noStrike">
                <a:solidFill>
                  <a:srgbClr val="ff9300"/>
                </a:solidFill>
                <a:latin typeface="Arial"/>
              </a:rPr>
              <a:t>History of AWS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453" name="CustomShape 90"/>
          <p:cNvSpPr/>
          <p:nvPr/>
        </p:nvSpPr>
        <p:spPr>
          <a:xfrm>
            <a:off x="827280" y="6718680"/>
            <a:ext cx="136548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0" lang="en-US" sz="1350" spc="-1" strike="noStrike">
                <a:solidFill>
                  <a:srgbClr val="007ab9"/>
                </a:solidFill>
                <a:latin typeface="Arial"/>
              </a:rPr>
              <a:t>came into picture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54" name="CustomShape 91"/>
          <p:cNvSpPr/>
          <p:nvPr/>
        </p:nvSpPr>
        <p:spPr>
          <a:xfrm>
            <a:off x="886680" y="6949080"/>
            <a:ext cx="332676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>
            <a:noAutofit/>
          </a:bodyPr>
          <a:p>
            <a:pPr marL="12600">
              <a:lnSpc>
                <a:spcPts val="1661"/>
              </a:lnSpc>
            </a:pPr>
            <a:r>
              <a:rPr b="1" lang="en-US" sz="1550" spc="1" strike="noStrike">
                <a:solidFill>
                  <a:srgbClr val="37393c"/>
                </a:solidFill>
                <a:latin typeface="Arial"/>
              </a:rPr>
              <a:t>2004 </a:t>
            </a:r>
            <a:r>
              <a:rPr b="0" lang="en-US" sz="1350" spc="1" strike="noStrike">
                <a:solidFill>
                  <a:srgbClr val="393e50"/>
                </a:solidFill>
                <a:latin typeface="Arial"/>
              </a:rPr>
              <a:t>The first </a:t>
            </a:r>
            <a:r>
              <a:rPr b="0" lang="en-US" sz="1350" spc="1" strike="noStrike">
                <a:solidFill>
                  <a:srgbClr val="4a86e7"/>
                </a:solidFill>
                <a:latin typeface="Arial"/>
              </a:rPr>
              <a:t>Service </a:t>
            </a:r>
            <a:r>
              <a:rPr b="0" lang="en-US" sz="1300" spc="1" strike="noStrike">
                <a:solidFill>
                  <a:srgbClr val="4a86e7"/>
                </a:solidFill>
                <a:latin typeface="Arial"/>
              </a:rPr>
              <a:t>SQS </a:t>
            </a:r>
            <a:r>
              <a:rPr b="0" lang="en-US" sz="1350" spc="1" strike="noStrike">
                <a:solidFill>
                  <a:srgbClr val="393e50"/>
                </a:solidFill>
                <a:latin typeface="Arial"/>
              </a:rPr>
              <a:t>was launched.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55" name="CustomShape 92"/>
          <p:cNvSpPr/>
          <p:nvPr/>
        </p:nvSpPr>
        <p:spPr>
          <a:xfrm>
            <a:off x="1650240" y="7183080"/>
            <a:ext cx="373968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1" lang="en-US" sz="1350" spc="-4" strike="noStrike">
                <a:solidFill>
                  <a:srgbClr val="393e50"/>
                </a:solidFill>
                <a:latin typeface="Arial"/>
              </a:rPr>
              <a:t>2006 </a:t>
            </a:r>
            <a:r>
              <a:rPr b="0" lang="en-US" sz="1350" spc="-4" strike="noStrike">
                <a:solidFill>
                  <a:srgbClr val="0070c0"/>
                </a:solidFill>
                <a:latin typeface="Arial"/>
              </a:rPr>
              <a:t>AWS Launches S3, and EC2-</a:t>
            </a:r>
            <a:r>
              <a:rPr b="0" lang="en-US" sz="1350" spc="-4" strike="noStrike">
                <a:solidFill>
                  <a:srgbClr val="ff0000"/>
                </a:solidFill>
                <a:latin typeface="Arial"/>
              </a:rPr>
              <a:t>Access allow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56" name="CustomShape 93"/>
          <p:cNvSpPr/>
          <p:nvPr/>
        </p:nvSpPr>
        <p:spPr>
          <a:xfrm>
            <a:off x="2176560" y="7428600"/>
            <a:ext cx="129816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1" lang="en-US" sz="1350" spc="-1" strike="noStrike">
                <a:solidFill>
                  <a:srgbClr val="393e50"/>
                </a:solidFill>
                <a:latin typeface="Arial"/>
              </a:rPr>
              <a:t>2007 </a:t>
            </a:r>
            <a:r>
              <a:rPr b="0" lang="en-US" sz="1350" spc="-1" strike="noStrike">
                <a:solidFill>
                  <a:srgbClr val="0070c0"/>
                </a:solidFill>
                <a:latin typeface="Arial"/>
              </a:rPr>
              <a:t>Simple DB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57" name="CustomShape 94"/>
          <p:cNvSpPr/>
          <p:nvPr/>
        </p:nvSpPr>
        <p:spPr>
          <a:xfrm>
            <a:off x="3276720" y="7624800"/>
            <a:ext cx="234252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0" lang="en-US" sz="1350" spc="-1" strike="noStrike">
                <a:solidFill>
                  <a:srgbClr val="007ab9"/>
                </a:solidFill>
                <a:latin typeface="Arial"/>
              </a:rPr>
              <a:t>Elastic IPs, EBS, Cloud Front,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58" name="CustomShape 95"/>
          <p:cNvSpPr/>
          <p:nvPr/>
        </p:nvSpPr>
        <p:spPr>
          <a:xfrm>
            <a:off x="3539880" y="7871760"/>
            <a:ext cx="214200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1" lang="en-US" sz="1350" spc="-1" strike="noStrike">
                <a:solidFill>
                  <a:srgbClr val="393e50"/>
                </a:solidFill>
                <a:latin typeface="Arial"/>
              </a:rPr>
              <a:t>2009  </a:t>
            </a:r>
            <a:r>
              <a:rPr b="0" lang="en-US" sz="1350" spc="-1" strike="noStrike">
                <a:solidFill>
                  <a:srgbClr val="007ab9"/>
                </a:solidFill>
                <a:latin typeface="Arial"/>
              </a:rPr>
              <a:t>VPC, RDS, Route 53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59" name="CustomShape 96"/>
          <p:cNvSpPr/>
          <p:nvPr/>
        </p:nvSpPr>
        <p:spPr>
          <a:xfrm>
            <a:off x="2166120" y="8531280"/>
            <a:ext cx="208584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0" lang="en-US" sz="1350" spc="-4" strike="noStrike">
                <a:solidFill>
                  <a:srgbClr val="007ab9"/>
                </a:solidFill>
                <a:latin typeface="Arial"/>
              </a:rPr>
              <a:t>DB, Glacier, Redshift </a:t>
            </a:r>
            <a:r>
              <a:rPr b="1" lang="en-US" sz="1350" spc="-4" strike="noStrike">
                <a:solidFill>
                  <a:srgbClr val="393e50"/>
                </a:solidFill>
                <a:latin typeface="Arial"/>
              </a:rPr>
              <a:t>2012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60" name="CustomShape 97"/>
          <p:cNvSpPr/>
          <p:nvPr/>
        </p:nvSpPr>
        <p:spPr>
          <a:xfrm>
            <a:off x="2224440" y="8755560"/>
            <a:ext cx="263628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0" lang="en-US" sz="1350" spc="-1" strike="noStrike">
                <a:solidFill>
                  <a:srgbClr val="007ab9"/>
                </a:solidFill>
                <a:latin typeface="Arial"/>
              </a:rPr>
              <a:t>CloudTrail, Kinesis, Lambda </a:t>
            </a:r>
            <a:r>
              <a:rPr b="1" lang="en-US" sz="1350" spc="-1" strike="noStrike">
                <a:solidFill>
                  <a:srgbClr val="393e50"/>
                </a:solidFill>
                <a:latin typeface="Arial"/>
              </a:rPr>
              <a:t>2013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61" name="CustomShape 98"/>
          <p:cNvSpPr/>
          <p:nvPr/>
        </p:nvSpPr>
        <p:spPr>
          <a:xfrm>
            <a:off x="4317120" y="8969760"/>
            <a:ext cx="100116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0" lang="en-US" sz="1350" spc="-1" strike="noStrike">
                <a:solidFill>
                  <a:srgbClr val="007ab9"/>
                </a:solidFill>
                <a:latin typeface="Arial"/>
              </a:rPr>
              <a:t>Aurora </a:t>
            </a:r>
            <a:r>
              <a:rPr b="1" lang="en-US" sz="1350" spc="-1" strike="noStrike">
                <a:solidFill>
                  <a:srgbClr val="393e50"/>
                </a:solidFill>
                <a:latin typeface="Arial"/>
              </a:rPr>
              <a:t>2014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62" name="CustomShape 99"/>
          <p:cNvSpPr/>
          <p:nvPr/>
        </p:nvSpPr>
        <p:spPr>
          <a:xfrm>
            <a:off x="3795840" y="9184320"/>
            <a:ext cx="223956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0" lang="en-US" sz="1350" spc="-1" strike="noStrike">
                <a:solidFill>
                  <a:srgbClr val="007ab9"/>
                </a:solidFill>
                <a:latin typeface="Arial"/>
              </a:rPr>
              <a:t>EC2 Container Service </a:t>
            </a:r>
            <a:r>
              <a:rPr b="1" lang="en-US" sz="1350" spc="-1" strike="noStrike">
                <a:solidFill>
                  <a:srgbClr val="393e50"/>
                </a:solidFill>
                <a:latin typeface="Arial"/>
              </a:rPr>
              <a:t>2016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63" name="CustomShape 100"/>
          <p:cNvSpPr/>
          <p:nvPr/>
        </p:nvSpPr>
        <p:spPr>
          <a:xfrm>
            <a:off x="4078800" y="9408240"/>
            <a:ext cx="254664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0" lang="en-US" sz="1350" spc="-1" strike="noStrike">
                <a:solidFill>
                  <a:srgbClr val="007ab9"/>
                </a:solidFill>
                <a:latin typeface="Arial"/>
              </a:rPr>
              <a:t>Elastic Kubernetes Service </a:t>
            </a:r>
            <a:r>
              <a:rPr b="1" lang="en-US" sz="1350" spc="-1" strike="noStrike">
                <a:solidFill>
                  <a:srgbClr val="393e50"/>
                </a:solidFill>
                <a:latin typeface="Arial"/>
              </a:rPr>
              <a:t>2018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64" name="CustomShape 101"/>
          <p:cNvSpPr/>
          <p:nvPr/>
        </p:nvSpPr>
        <p:spPr>
          <a:xfrm>
            <a:off x="7660800" y="9547200"/>
            <a:ext cx="11124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65" name="CustomShape 102"/>
          <p:cNvSpPr/>
          <p:nvPr/>
        </p:nvSpPr>
        <p:spPr>
          <a:xfrm>
            <a:off x="1463040" y="8237880"/>
            <a:ext cx="466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03"/>
          <p:cNvSpPr/>
          <p:nvPr/>
        </p:nvSpPr>
        <p:spPr>
          <a:xfrm>
            <a:off x="1930320" y="8237880"/>
            <a:ext cx="19000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>
            <a:noAutofit/>
          </a:bodyPr>
          <a:p>
            <a:pPr marL="72720">
              <a:lnSpc>
                <a:spcPct val="95000"/>
              </a:lnSpc>
            </a:pPr>
            <a:r>
              <a:rPr b="0" lang="en-US" sz="1350" spc="-1" strike="noStrike">
                <a:solidFill>
                  <a:srgbClr val="007ab9"/>
                </a:solidFill>
                <a:latin typeface="Arial"/>
              </a:rPr>
              <a:t>Cloud Formation </a:t>
            </a:r>
            <a:r>
              <a:rPr b="1" lang="en-US" sz="1350" spc="-1" strike="noStrike">
                <a:solidFill>
                  <a:srgbClr val="393e50"/>
                </a:solidFill>
                <a:latin typeface="Arial"/>
              </a:rPr>
              <a:t>2010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67" name="CustomShape 104"/>
          <p:cNvSpPr/>
          <p:nvPr/>
        </p:nvSpPr>
        <p:spPr>
          <a:xfrm>
            <a:off x="1463040" y="8485560"/>
            <a:ext cx="878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>
            <a:noAutofit/>
          </a:bodyPr>
          <a:p>
            <a:pPr marL="72720">
              <a:lnSpc>
                <a:spcPct val="95000"/>
              </a:lnSpc>
            </a:pPr>
            <a:r>
              <a:rPr b="0" lang="en-US" sz="1350" spc="-1" strike="noStrike">
                <a:solidFill>
                  <a:srgbClr val="007ab9"/>
                </a:solidFill>
                <a:latin typeface="Arial"/>
              </a:rPr>
              <a:t>Dynamo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68" name="CustomShape 105"/>
          <p:cNvSpPr/>
          <p:nvPr/>
        </p:nvSpPr>
        <p:spPr>
          <a:xfrm>
            <a:off x="4578120" y="8485560"/>
            <a:ext cx="70092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06"/>
          <p:cNvSpPr/>
          <p:nvPr/>
        </p:nvSpPr>
        <p:spPr>
          <a:xfrm>
            <a:off x="1463040" y="8710200"/>
            <a:ext cx="700920" cy="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07"/>
          <p:cNvSpPr/>
          <p:nvPr/>
        </p:nvSpPr>
        <p:spPr>
          <a:xfrm>
            <a:off x="2164320" y="8710200"/>
            <a:ext cx="2413440" cy="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08"/>
          <p:cNvSpPr/>
          <p:nvPr/>
        </p:nvSpPr>
        <p:spPr>
          <a:xfrm>
            <a:off x="4578120" y="8710200"/>
            <a:ext cx="700920" cy="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09"/>
          <p:cNvSpPr/>
          <p:nvPr/>
        </p:nvSpPr>
        <p:spPr>
          <a:xfrm>
            <a:off x="2164320" y="8924040"/>
            <a:ext cx="2092320" cy="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10"/>
          <p:cNvSpPr/>
          <p:nvPr/>
        </p:nvSpPr>
        <p:spPr>
          <a:xfrm>
            <a:off x="4257000" y="8924040"/>
            <a:ext cx="1022040" cy="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11"/>
          <p:cNvSpPr/>
          <p:nvPr/>
        </p:nvSpPr>
        <p:spPr>
          <a:xfrm>
            <a:off x="5279760" y="8924040"/>
            <a:ext cx="141480" cy="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12"/>
          <p:cNvSpPr/>
          <p:nvPr/>
        </p:nvSpPr>
        <p:spPr>
          <a:xfrm>
            <a:off x="1270000080" y="9138960"/>
            <a:ext cx="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13"/>
          <p:cNvSpPr/>
          <p:nvPr/>
        </p:nvSpPr>
        <p:spPr>
          <a:xfrm>
            <a:off x="3735720" y="9138960"/>
            <a:ext cx="282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14"/>
          <p:cNvSpPr/>
          <p:nvPr/>
        </p:nvSpPr>
        <p:spPr>
          <a:xfrm>
            <a:off x="6595920" y="9138960"/>
            <a:ext cx="53748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15"/>
          <p:cNvSpPr/>
          <p:nvPr/>
        </p:nvSpPr>
        <p:spPr>
          <a:xfrm>
            <a:off x="3735720" y="9362880"/>
            <a:ext cx="282600" cy="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16"/>
          <p:cNvSpPr/>
          <p:nvPr/>
        </p:nvSpPr>
        <p:spPr>
          <a:xfrm>
            <a:off x="4018680" y="9362880"/>
            <a:ext cx="2576880" cy="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117"/>
          <p:cNvSpPr/>
          <p:nvPr/>
        </p:nvSpPr>
        <p:spPr>
          <a:xfrm>
            <a:off x="6595920" y="9362880"/>
            <a:ext cx="537480" cy="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18"/>
          <p:cNvSpPr/>
          <p:nvPr/>
        </p:nvSpPr>
        <p:spPr>
          <a:xfrm>
            <a:off x="2784240" y="7579440"/>
            <a:ext cx="694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>
            <a:noAutofit/>
          </a:bodyPr>
          <a:p>
            <a:pPr marL="72720">
              <a:lnSpc>
                <a:spcPct val="95000"/>
              </a:lnSpc>
            </a:pPr>
            <a:r>
              <a:rPr b="1" lang="en-US" sz="1350" spc="-1" strike="noStrike">
                <a:solidFill>
                  <a:srgbClr val="393e50"/>
                </a:solidFill>
                <a:latin typeface="Arial"/>
              </a:rPr>
              <a:t>2008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482" name="CustomShape 119"/>
          <p:cNvSpPr/>
          <p:nvPr/>
        </p:nvSpPr>
        <p:spPr>
          <a:xfrm>
            <a:off x="6635880" y="7579440"/>
            <a:ext cx="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20"/>
          <p:cNvSpPr/>
          <p:nvPr/>
        </p:nvSpPr>
        <p:spPr>
          <a:xfrm>
            <a:off x="2784240" y="7826040"/>
            <a:ext cx="694800" cy="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21"/>
          <p:cNvSpPr/>
          <p:nvPr/>
        </p:nvSpPr>
        <p:spPr>
          <a:xfrm>
            <a:off x="3479400" y="7826040"/>
            <a:ext cx="2758320" cy="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122"/>
          <p:cNvSpPr/>
          <p:nvPr/>
        </p:nvSpPr>
        <p:spPr>
          <a:xfrm>
            <a:off x="280800" y="6652440"/>
            <a:ext cx="54540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>
            <a:noAutofit/>
          </a:bodyPr>
          <a:p>
            <a:pPr marL="72720">
              <a:lnSpc>
                <a:spcPct val="95000"/>
              </a:lnSpc>
            </a:pPr>
            <a:r>
              <a:rPr b="1" lang="en-US" sz="1550" spc="15" strike="noStrike">
                <a:solidFill>
                  <a:srgbClr val="37393c"/>
                </a:solidFill>
                <a:latin typeface="Arial"/>
              </a:rPr>
              <a:t>2000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486" name="CustomShape 123"/>
          <p:cNvSpPr/>
          <p:nvPr/>
        </p:nvSpPr>
        <p:spPr>
          <a:xfrm>
            <a:off x="4018680" y="6652440"/>
            <a:ext cx="2710440" cy="24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124"/>
          <p:cNvSpPr/>
          <p:nvPr/>
        </p:nvSpPr>
        <p:spPr>
          <a:xfrm>
            <a:off x="280800" y="6900480"/>
            <a:ext cx="545400" cy="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25"/>
          <p:cNvSpPr/>
          <p:nvPr/>
        </p:nvSpPr>
        <p:spPr>
          <a:xfrm>
            <a:off x="826560" y="6900480"/>
            <a:ext cx="3191760" cy="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26"/>
          <p:cNvSpPr/>
          <p:nvPr/>
        </p:nvSpPr>
        <p:spPr>
          <a:xfrm>
            <a:off x="4018680" y="6900480"/>
            <a:ext cx="2710440" cy="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27"/>
          <p:cNvSpPr/>
          <p:nvPr/>
        </p:nvSpPr>
        <p:spPr>
          <a:xfrm>
            <a:off x="826560" y="7137360"/>
            <a:ext cx="763200" cy="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28"/>
          <p:cNvSpPr/>
          <p:nvPr/>
        </p:nvSpPr>
        <p:spPr>
          <a:xfrm>
            <a:off x="1590120" y="7137360"/>
            <a:ext cx="5139000" cy="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29"/>
          <p:cNvSpPr/>
          <p:nvPr/>
        </p:nvSpPr>
        <p:spPr>
          <a:xfrm>
            <a:off x="6729480" y="7137360"/>
            <a:ext cx="670320" cy="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30"/>
          <p:cNvSpPr/>
          <p:nvPr/>
        </p:nvSpPr>
        <p:spPr>
          <a:xfrm>
            <a:off x="367200" y="5374440"/>
            <a:ext cx="3772080" cy="13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31"/>
          <p:cNvSpPr/>
          <p:nvPr/>
        </p:nvSpPr>
        <p:spPr>
          <a:xfrm>
            <a:off x="4139280" y="5374440"/>
            <a:ext cx="363276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>
            <a:noAutofit/>
          </a:bodyPr>
          <a:p>
            <a:pPr>
              <a:lnSpc>
                <a:spcPts val="601"/>
              </a:lnSpc>
            </a:pPr>
            <a:endParaRPr b="0" lang="en-US" sz="1800" spc="-1" strike="noStrike">
              <a:latin typeface="Arial"/>
            </a:endParaRPr>
          </a:p>
          <a:p>
            <a:pPr marL="72720">
              <a:lnSpc>
                <a:spcPts val="1494"/>
              </a:lnSpc>
            </a:pPr>
            <a:r>
              <a:rPr b="0" lang="en-US" sz="1300" spc="7" strike="noStrike">
                <a:latin typeface="Arial"/>
              </a:rPr>
              <a:t>AWS launched its </a:t>
            </a:r>
            <a:r>
              <a:rPr b="0" lang="en-US" sz="1300" spc="7" strike="noStrike">
                <a:solidFill>
                  <a:srgbClr val="7030a0"/>
                </a:solidFill>
                <a:latin typeface="Arial"/>
              </a:rPr>
              <a:t>first service in 2004. Over </a:t>
            </a:r>
            <a:endParaRPr b="0" lang="en-US" sz="1300" spc="-1" strike="noStrike">
              <a:latin typeface="Arial"/>
            </a:endParaRPr>
          </a:p>
          <a:p>
            <a:pPr marL="72720">
              <a:lnSpc>
                <a:spcPts val="1494"/>
              </a:lnSpc>
              <a:spcBef>
                <a:spcPts val="360"/>
              </a:spcBef>
            </a:pPr>
            <a:r>
              <a:rPr b="0" lang="en-US" sz="1300" spc="7" strike="noStrike">
                <a:solidFill>
                  <a:srgbClr val="7030a0"/>
                </a:solidFill>
                <a:latin typeface="Arial"/>
              </a:rPr>
              <a:t>the years, many new services were put into </a:t>
            </a:r>
            <a:endParaRPr b="0" lang="en-US" sz="1300" spc="-1" strike="noStrike">
              <a:latin typeface="Arial"/>
            </a:endParaRPr>
          </a:p>
          <a:p>
            <a:pPr marL="72720">
              <a:lnSpc>
                <a:spcPts val="1494"/>
              </a:lnSpc>
              <a:spcBef>
                <a:spcPts val="360"/>
              </a:spcBef>
            </a:pPr>
            <a:r>
              <a:rPr b="0" lang="en-US" sz="1300" spc="7" strike="noStrike">
                <a:solidFill>
                  <a:srgbClr val="7030a0"/>
                </a:solidFill>
                <a:latin typeface="Arial"/>
              </a:rPr>
              <a:t>service. But in this diagram, the real breaking </a:t>
            </a:r>
            <a:endParaRPr b="0" lang="en-US" sz="1300" spc="-1" strike="noStrike">
              <a:latin typeface="Arial"/>
            </a:endParaRPr>
          </a:p>
          <a:p>
            <a:pPr marL="72720">
              <a:lnSpc>
                <a:spcPts val="1494"/>
              </a:lnSpc>
              <a:spcBef>
                <a:spcPts val="360"/>
              </a:spcBef>
            </a:pPr>
            <a:r>
              <a:rPr b="0" lang="en-US" sz="1300" spc="4" strike="noStrike">
                <a:solidFill>
                  <a:srgbClr val="7030a0"/>
                </a:solidFill>
                <a:latin typeface="Arial"/>
              </a:rPr>
              <a:t>point started in 2006, when AWS allowed </a:t>
            </a:r>
            <a:endParaRPr b="0" lang="en-US" sz="1300" spc="-1" strike="noStrike">
              <a:latin typeface="Arial"/>
            </a:endParaRPr>
          </a:p>
          <a:p>
            <a:pPr marL="72720">
              <a:lnSpc>
                <a:spcPts val="1494"/>
              </a:lnSpc>
              <a:spcBef>
                <a:spcPts val="360"/>
              </a:spcBef>
            </a:pPr>
            <a:r>
              <a:rPr b="0" lang="en-US" sz="1300" spc="7" strike="noStrike">
                <a:solidFill>
                  <a:srgbClr val="7030a0"/>
                </a:solidFill>
                <a:latin typeface="Arial"/>
              </a:rPr>
              <a:t>developer begin to access to Amazon's own </a:t>
            </a:r>
            <a:endParaRPr b="0" lang="en-US" sz="1300" spc="-1" strike="noStrike">
              <a:latin typeface="Arial"/>
            </a:endParaRPr>
          </a:p>
          <a:p>
            <a:pPr marL="72720">
              <a:lnSpc>
                <a:spcPts val="1494"/>
              </a:lnSpc>
              <a:spcBef>
                <a:spcPts val="360"/>
              </a:spcBef>
            </a:pPr>
            <a:r>
              <a:rPr b="0" lang="en-US" sz="1300" spc="9" strike="noStrike">
                <a:solidFill>
                  <a:srgbClr val="7030a0"/>
                </a:solidFill>
                <a:latin typeface="Arial"/>
              </a:rPr>
              <a:t>back-end technology and own infrastructure.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95" name="CustomShape 132"/>
          <p:cNvSpPr/>
          <p:nvPr/>
        </p:nvSpPr>
        <p:spPr>
          <a:xfrm>
            <a:off x="367200" y="5505480"/>
            <a:ext cx="3772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>
              <a:lnSpc>
                <a:spcPts val="2631"/>
              </a:lnSpc>
            </a:pPr>
            <a:r>
              <a:rPr b="1" lang="en-US" sz="3050" spc="18" strike="noStrike">
                <a:solidFill>
                  <a:srgbClr val="731b47"/>
                </a:solidFill>
                <a:latin typeface="Cambria"/>
              </a:rPr>
              <a:t>Introduction to AWS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496" name="CustomShape 133"/>
          <p:cNvSpPr/>
          <p:nvPr/>
        </p:nvSpPr>
        <p:spPr>
          <a:xfrm>
            <a:off x="367200" y="5839560"/>
            <a:ext cx="311220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34"/>
          <p:cNvSpPr/>
          <p:nvPr/>
        </p:nvSpPr>
        <p:spPr>
          <a:xfrm>
            <a:off x="3479400" y="5839560"/>
            <a:ext cx="65952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35"/>
          <p:cNvSpPr/>
          <p:nvPr/>
        </p:nvSpPr>
        <p:spPr>
          <a:xfrm>
            <a:off x="367200" y="6037920"/>
            <a:ext cx="3112200" cy="1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136"/>
          <p:cNvSpPr/>
          <p:nvPr/>
        </p:nvSpPr>
        <p:spPr>
          <a:xfrm>
            <a:off x="3479400" y="6037920"/>
            <a:ext cx="659520" cy="1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37"/>
          <p:cNvSpPr/>
          <p:nvPr/>
        </p:nvSpPr>
        <p:spPr>
          <a:xfrm>
            <a:off x="367200" y="6231960"/>
            <a:ext cx="3772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38"/>
          <p:cNvSpPr/>
          <p:nvPr/>
        </p:nvSpPr>
        <p:spPr>
          <a:xfrm>
            <a:off x="938160" y="1440360"/>
            <a:ext cx="433800" cy="17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139"/>
          <p:cNvSpPr/>
          <p:nvPr/>
        </p:nvSpPr>
        <p:spPr>
          <a:xfrm>
            <a:off x="4139280" y="1387800"/>
            <a:ext cx="12088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noAutofit/>
          </a:bodyPr>
          <a:p>
            <a:pPr>
              <a:lnSpc>
                <a:spcPts val="550"/>
              </a:lnSpc>
            </a:pPr>
            <a:endParaRPr b="0" lang="en-US" sz="1800" spc="-1" strike="noStrike">
              <a:latin typeface="Arial"/>
            </a:endParaRPr>
          </a:p>
          <a:p>
            <a:pPr marL="72720">
              <a:lnSpc>
                <a:spcPct val="100000"/>
              </a:lnSpc>
            </a:pPr>
            <a:r>
              <a:rPr b="0" lang="en-US" sz="1200" spc="9" strike="noStrike">
                <a:latin typeface="Tahoma"/>
              </a:rPr>
              <a:t>Cloudformation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3" name="CustomShape 140"/>
          <p:cNvSpPr/>
          <p:nvPr/>
        </p:nvSpPr>
        <p:spPr>
          <a:xfrm>
            <a:off x="3235680" y="1401120"/>
            <a:ext cx="433800" cy="17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141"/>
          <p:cNvSpPr/>
          <p:nvPr/>
        </p:nvSpPr>
        <p:spPr>
          <a:xfrm>
            <a:off x="2100960" y="1401120"/>
            <a:ext cx="433800" cy="17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42"/>
          <p:cNvSpPr/>
          <p:nvPr/>
        </p:nvSpPr>
        <p:spPr>
          <a:xfrm>
            <a:off x="5508720" y="1271520"/>
            <a:ext cx="1189080" cy="17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143"/>
          <p:cNvSpPr/>
          <p:nvPr/>
        </p:nvSpPr>
        <p:spPr>
          <a:xfrm>
            <a:off x="367200" y="476280"/>
            <a:ext cx="57513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>
            <a:noAutofit/>
          </a:bodyPr>
          <a:p>
            <a:pPr>
              <a:lnSpc>
                <a:spcPts val="2696"/>
              </a:lnSpc>
            </a:pPr>
            <a:r>
              <a:rPr b="1" lang="en-US" sz="3050" spc="18" strike="noStrike">
                <a:solidFill>
                  <a:srgbClr val="731b47"/>
                </a:solidFill>
                <a:latin typeface="Cambria"/>
              </a:rPr>
              <a:t>Introduction to AWS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507" name="CustomShape 144"/>
          <p:cNvSpPr/>
          <p:nvPr/>
        </p:nvSpPr>
        <p:spPr>
          <a:xfrm>
            <a:off x="367200" y="818640"/>
            <a:ext cx="217224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45"/>
          <p:cNvSpPr/>
          <p:nvPr/>
        </p:nvSpPr>
        <p:spPr>
          <a:xfrm>
            <a:off x="2539440" y="818640"/>
            <a:ext cx="357876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46"/>
          <p:cNvSpPr/>
          <p:nvPr/>
        </p:nvSpPr>
        <p:spPr>
          <a:xfrm>
            <a:off x="367200" y="1008720"/>
            <a:ext cx="217224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47"/>
          <p:cNvSpPr/>
          <p:nvPr/>
        </p:nvSpPr>
        <p:spPr>
          <a:xfrm>
            <a:off x="2539440" y="1008720"/>
            <a:ext cx="357876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2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4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5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6"/>
          <p:cNvSpPr/>
          <p:nvPr/>
        </p:nvSpPr>
        <p:spPr>
          <a:xfrm>
            <a:off x="2676960" y="3143160"/>
            <a:ext cx="1615680" cy="1393200"/>
          </a:xfrm>
          <a:custGeom>
            <a:avLst/>
            <a:gdLst/>
            <a:ahLst/>
            <a:rect l="l" t="t" r="r" b="b"/>
            <a:pathLst>
              <a:path w="1616189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89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7"/>
          <p:cNvSpPr/>
          <p:nvPr/>
        </p:nvSpPr>
        <p:spPr>
          <a:xfrm>
            <a:off x="2927880" y="3359160"/>
            <a:ext cx="1114200" cy="960840"/>
          </a:xfrm>
          <a:custGeom>
            <a:avLst/>
            <a:gdLst/>
            <a:ahLst/>
            <a:rect l="l" t="t" r="r" b="b"/>
            <a:pathLst>
              <a:path w="1114605" h="961095">
                <a:moveTo>
                  <a:pt x="0" y="0"/>
                </a:moveTo>
                <a:lnTo>
                  <a:pt x="1114605" y="0"/>
                </a:lnTo>
                <a:lnTo>
                  <a:pt x="1114605" y="961095"/>
                </a:lnTo>
                <a:lnTo>
                  <a:pt x="0" y="9610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8"/>
          <p:cNvSpPr/>
          <p:nvPr/>
        </p:nvSpPr>
        <p:spPr>
          <a:xfrm>
            <a:off x="2719080" y="3758400"/>
            <a:ext cx="189000" cy="162720"/>
          </a:xfrm>
          <a:custGeom>
            <a:avLst/>
            <a:gdLst/>
            <a:ah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9"/>
          <p:cNvSpPr/>
          <p:nvPr/>
        </p:nvSpPr>
        <p:spPr>
          <a:xfrm>
            <a:off x="2719080" y="3758400"/>
            <a:ext cx="189000" cy="162720"/>
          </a:xfrm>
          <a:custGeom>
            <a:avLst/>
            <a:gdLst/>
            <a:ah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0"/>
          <p:cNvSpPr/>
          <p:nvPr/>
        </p:nvSpPr>
        <p:spPr>
          <a:xfrm>
            <a:off x="1295280" y="2394720"/>
            <a:ext cx="1615680" cy="1393200"/>
          </a:xfrm>
          <a:custGeom>
            <a:avLst/>
            <a:gdLst/>
            <a:ah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1"/>
          <p:cNvSpPr/>
          <p:nvPr/>
        </p:nvSpPr>
        <p:spPr>
          <a:xfrm>
            <a:off x="1295280" y="2394720"/>
            <a:ext cx="1615680" cy="1393200"/>
          </a:xfrm>
          <a:custGeom>
            <a:avLst/>
            <a:gdLst/>
            <a:ah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2"/>
          <p:cNvSpPr/>
          <p:nvPr/>
        </p:nvSpPr>
        <p:spPr>
          <a:xfrm>
            <a:off x="2395800" y="3603960"/>
            <a:ext cx="189000" cy="162720"/>
          </a:xfrm>
          <a:custGeom>
            <a:avLst/>
            <a:gdLst/>
            <a:ah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3"/>
          <p:cNvSpPr/>
          <p:nvPr/>
        </p:nvSpPr>
        <p:spPr>
          <a:xfrm>
            <a:off x="2395800" y="3603960"/>
            <a:ext cx="189000" cy="162720"/>
          </a:xfrm>
          <a:custGeom>
            <a:avLst/>
            <a:gdLst/>
            <a:ah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4"/>
          <p:cNvSpPr/>
          <p:nvPr/>
        </p:nvSpPr>
        <p:spPr>
          <a:xfrm>
            <a:off x="4053960" y="2378160"/>
            <a:ext cx="1615680" cy="1393200"/>
          </a:xfrm>
          <a:custGeom>
            <a:avLst/>
            <a:gdLst/>
            <a:ah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5"/>
          <p:cNvSpPr/>
          <p:nvPr/>
        </p:nvSpPr>
        <p:spPr>
          <a:xfrm>
            <a:off x="4304880" y="2594160"/>
            <a:ext cx="1114200" cy="960840"/>
          </a:xfrm>
          <a:custGeom>
            <a:avLst/>
            <a:gdLst/>
            <a:ahLst/>
            <a:rect l="l" t="t" r="r" b="b"/>
            <a:pathLst>
              <a:path w="1114605" h="961094">
                <a:moveTo>
                  <a:pt x="0" y="0"/>
                </a:moveTo>
                <a:lnTo>
                  <a:pt x="1114605" y="0"/>
                </a:lnTo>
                <a:lnTo>
                  <a:pt x="1114605" y="961094"/>
                </a:lnTo>
                <a:lnTo>
                  <a:pt x="0" y="96109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6"/>
          <p:cNvSpPr/>
          <p:nvPr/>
        </p:nvSpPr>
        <p:spPr>
          <a:xfrm>
            <a:off x="5158800" y="3585960"/>
            <a:ext cx="189000" cy="162720"/>
          </a:xfrm>
          <a:custGeom>
            <a:avLst/>
            <a:gdLst/>
            <a:ah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7"/>
          <p:cNvSpPr/>
          <p:nvPr/>
        </p:nvSpPr>
        <p:spPr>
          <a:xfrm>
            <a:off x="5158800" y="3585960"/>
            <a:ext cx="189000" cy="162720"/>
          </a:xfrm>
          <a:custGeom>
            <a:avLst/>
            <a:gdLst/>
            <a:ah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8"/>
          <p:cNvSpPr/>
          <p:nvPr/>
        </p:nvSpPr>
        <p:spPr>
          <a:xfrm>
            <a:off x="5430960" y="3143160"/>
            <a:ext cx="1615680" cy="1393200"/>
          </a:xfrm>
          <a:custGeom>
            <a:avLst/>
            <a:gdLst/>
            <a:ah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9"/>
          <p:cNvSpPr/>
          <p:nvPr/>
        </p:nvSpPr>
        <p:spPr>
          <a:xfrm>
            <a:off x="5430960" y="3143160"/>
            <a:ext cx="1615680" cy="1393200"/>
          </a:xfrm>
          <a:custGeom>
            <a:avLst/>
            <a:gdLst/>
            <a:ah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20"/>
          <p:cNvSpPr/>
          <p:nvPr/>
        </p:nvSpPr>
        <p:spPr>
          <a:xfrm>
            <a:off x="5473080" y="3758400"/>
            <a:ext cx="189000" cy="162720"/>
          </a:xfrm>
          <a:custGeom>
            <a:avLst/>
            <a:gdLst/>
            <a:ah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21"/>
          <p:cNvSpPr/>
          <p:nvPr/>
        </p:nvSpPr>
        <p:spPr>
          <a:xfrm>
            <a:off x="5473080" y="3758400"/>
            <a:ext cx="189000" cy="162720"/>
          </a:xfrm>
          <a:custGeom>
            <a:avLst/>
            <a:gdLst/>
            <a:ah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2"/>
          <p:cNvSpPr/>
          <p:nvPr/>
        </p:nvSpPr>
        <p:spPr>
          <a:xfrm>
            <a:off x="2676960" y="1616400"/>
            <a:ext cx="1615680" cy="1393200"/>
          </a:xfrm>
          <a:custGeom>
            <a:avLst/>
            <a:gdLst/>
            <a:ahLst/>
            <a:rect l="l" t="t" r="r" b="b"/>
            <a:pathLst>
              <a:path w="1616189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89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3"/>
          <p:cNvSpPr/>
          <p:nvPr/>
        </p:nvSpPr>
        <p:spPr>
          <a:xfrm>
            <a:off x="2927880" y="1832400"/>
            <a:ext cx="1114200" cy="960840"/>
          </a:xfrm>
          <a:custGeom>
            <a:avLst/>
            <a:gdLst/>
            <a:ahLst/>
            <a:rect l="l" t="t" r="r" b="b"/>
            <a:pathLst>
              <a:path w="1114605" h="961095">
                <a:moveTo>
                  <a:pt x="0" y="0"/>
                </a:moveTo>
                <a:lnTo>
                  <a:pt x="1114605" y="0"/>
                </a:lnTo>
                <a:lnTo>
                  <a:pt x="1114605" y="961095"/>
                </a:lnTo>
                <a:lnTo>
                  <a:pt x="0" y="9610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4"/>
          <p:cNvSpPr/>
          <p:nvPr/>
        </p:nvSpPr>
        <p:spPr>
          <a:xfrm>
            <a:off x="3772800" y="1646280"/>
            <a:ext cx="189000" cy="162720"/>
          </a:xfrm>
          <a:custGeom>
            <a:avLst/>
            <a:gdLst/>
            <a:ah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5"/>
          <p:cNvSpPr/>
          <p:nvPr/>
        </p:nvSpPr>
        <p:spPr>
          <a:xfrm>
            <a:off x="3772800" y="1646280"/>
            <a:ext cx="189000" cy="162720"/>
          </a:xfrm>
          <a:custGeom>
            <a:avLst/>
            <a:gdLst/>
            <a:ah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6"/>
          <p:cNvSpPr/>
          <p:nvPr/>
        </p:nvSpPr>
        <p:spPr>
          <a:xfrm>
            <a:off x="4053960" y="855000"/>
            <a:ext cx="1615680" cy="1393200"/>
          </a:xfrm>
          <a:custGeom>
            <a:avLst/>
            <a:gdLst/>
            <a:ah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7"/>
          <p:cNvSpPr/>
          <p:nvPr/>
        </p:nvSpPr>
        <p:spPr>
          <a:xfrm>
            <a:off x="4053960" y="855000"/>
            <a:ext cx="1615680" cy="1393200"/>
          </a:xfrm>
          <a:custGeom>
            <a:avLst/>
            <a:gdLst/>
            <a:ah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8"/>
          <p:cNvSpPr/>
          <p:nvPr/>
        </p:nvSpPr>
        <p:spPr>
          <a:xfrm>
            <a:off x="4101840" y="1466640"/>
            <a:ext cx="189000" cy="162720"/>
          </a:xfrm>
          <a:custGeom>
            <a:avLst/>
            <a:gdLst/>
            <a:ah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9"/>
          <p:cNvSpPr/>
          <p:nvPr/>
        </p:nvSpPr>
        <p:spPr>
          <a:xfrm>
            <a:off x="4101840" y="1466640"/>
            <a:ext cx="189000" cy="162720"/>
          </a:xfrm>
          <a:custGeom>
            <a:avLst/>
            <a:gdLst/>
            <a:ah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30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rect l="l" t="t" r="r" b="b"/>
            <a:pathLst>
              <a:path w="5751780" h="532440">
                <a:moveTo>
                  <a:pt x="0" y="0"/>
                </a:moveTo>
                <a:lnTo>
                  <a:pt x="5751780" y="0"/>
                </a:lnTo>
                <a:lnTo>
                  <a:pt x="5751780" y="532440"/>
                </a:lnTo>
                <a:lnTo>
                  <a:pt x="0" y="5324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31"/>
          <p:cNvSpPr/>
          <p:nvPr/>
        </p:nvSpPr>
        <p:spPr>
          <a:xfrm>
            <a:off x="367200" y="838080"/>
            <a:ext cx="2172240" cy="392040"/>
          </a:xfrm>
          <a:custGeom>
            <a:avLst/>
            <a:gdLst/>
            <a:ahLst/>
            <a:rect l="l" t="t" r="r" b="b"/>
            <a:pathLst>
              <a:path w="2172600" h="392445">
                <a:moveTo>
                  <a:pt x="0" y="0"/>
                </a:moveTo>
                <a:lnTo>
                  <a:pt x="2172600" y="0"/>
                </a:lnTo>
                <a:lnTo>
                  <a:pt x="2172600" y="392445"/>
                </a:lnTo>
                <a:lnTo>
                  <a:pt x="0" y="3924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32"/>
          <p:cNvSpPr/>
          <p:nvPr/>
        </p:nvSpPr>
        <p:spPr>
          <a:xfrm>
            <a:off x="4293360" y="1339560"/>
            <a:ext cx="1220760" cy="392040"/>
          </a:xfrm>
          <a:custGeom>
            <a:avLst/>
            <a:gdLst/>
            <a:ahLst/>
            <a:rect l="l" t="t" r="r" b="b"/>
            <a:pathLst>
              <a:path w="1220940" h="392445">
                <a:moveTo>
                  <a:pt x="0" y="0"/>
                </a:moveTo>
                <a:lnTo>
                  <a:pt x="1220940" y="0"/>
                </a:lnTo>
                <a:lnTo>
                  <a:pt x="1220940" y="392445"/>
                </a:lnTo>
                <a:lnTo>
                  <a:pt x="0" y="3924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33"/>
          <p:cNvSpPr/>
          <p:nvPr/>
        </p:nvSpPr>
        <p:spPr>
          <a:xfrm>
            <a:off x="1554480" y="2810880"/>
            <a:ext cx="1102680" cy="392040"/>
          </a:xfrm>
          <a:custGeom>
            <a:avLst/>
            <a:gdLst/>
            <a:ahLst/>
            <a:rect l="l" t="t" r="r" b="b"/>
            <a:pathLst>
              <a:path w="1102875" h="392445">
                <a:moveTo>
                  <a:pt x="0" y="0"/>
                </a:moveTo>
                <a:lnTo>
                  <a:pt x="1102875" y="0"/>
                </a:lnTo>
                <a:lnTo>
                  <a:pt x="1102875" y="392445"/>
                </a:lnTo>
                <a:lnTo>
                  <a:pt x="0" y="3924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4"/>
          <p:cNvSpPr/>
          <p:nvPr/>
        </p:nvSpPr>
        <p:spPr>
          <a:xfrm>
            <a:off x="5166720" y="3007080"/>
            <a:ext cx="1377000" cy="1648800"/>
          </a:xfrm>
          <a:custGeom>
            <a:avLst/>
            <a:gdLst/>
            <a:ahLst/>
            <a:rect l="l" t="t" r="r" b="b"/>
            <a:pathLst>
              <a:path w="1377510" h="1649084">
                <a:moveTo>
                  <a:pt x="607665" y="0"/>
                </a:moveTo>
                <a:lnTo>
                  <a:pt x="1377510" y="364139"/>
                </a:lnTo>
                <a:lnTo>
                  <a:pt x="769845" y="1649084"/>
                </a:lnTo>
                <a:lnTo>
                  <a:pt x="0" y="1284944"/>
                </a:lnTo>
                <a:lnTo>
                  <a:pt x="6076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35"/>
          <p:cNvSpPr/>
          <p:nvPr/>
        </p:nvSpPr>
        <p:spPr>
          <a:xfrm>
            <a:off x="6004800" y="3007080"/>
            <a:ext cx="1199880" cy="1545480"/>
          </a:xfrm>
          <a:custGeom>
            <a:avLst/>
            <a:gdLst/>
            <a:ahLst/>
            <a:rect l="l" t="t" r="r" b="b"/>
            <a:pathLst>
              <a:path w="1200285" h="1545810">
                <a:moveTo>
                  <a:pt x="0" y="0"/>
                </a:moveTo>
                <a:lnTo>
                  <a:pt x="1200285" y="0"/>
                </a:lnTo>
                <a:lnTo>
                  <a:pt x="1200285" y="1545810"/>
                </a:lnTo>
                <a:lnTo>
                  <a:pt x="0" y="15458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36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37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38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39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40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41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42"/>
          <p:cNvSpPr/>
          <p:nvPr/>
        </p:nvSpPr>
        <p:spPr>
          <a:xfrm>
            <a:off x="367200" y="5818680"/>
            <a:ext cx="3518640" cy="392040"/>
          </a:xfrm>
          <a:custGeom>
            <a:avLst/>
            <a:gdLst/>
            <a:ahLst/>
            <a:rect l="l" t="t" r="r" b="b"/>
            <a:pathLst>
              <a:path w="3519170" h="392415">
                <a:moveTo>
                  <a:pt x="0" y="0"/>
                </a:moveTo>
                <a:lnTo>
                  <a:pt x="3519170" y="0"/>
                </a:lnTo>
                <a:lnTo>
                  <a:pt x="3519170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43"/>
          <p:cNvSpPr/>
          <p:nvPr/>
        </p:nvSpPr>
        <p:spPr>
          <a:xfrm>
            <a:off x="1861920" y="6398640"/>
            <a:ext cx="5751360" cy="2827800"/>
          </a:xfrm>
          <a:custGeom>
            <a:avLst/>
            <a:gdLst/>
            <a:ahLst/>
            <a:rect l="l" t="t" r="r" b="b"/>
            <a:pathLst>
              <a:path w="5751830" h="2827997">
                <a:moveTo>
                  <a:pt x="0" y="0"/>
                </a:moveTo>
                <a:lnTo>
                  <a:pt x="5751830" y="0"/>
                </a:lnTo>
                <a:lnTo>
                  <a:pt x="5751830" y="2827997"/>
                </a:lnTo>
                <a:lnTo>
                  <a:pt x="0" y="282799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44"/>
          <p:cNvSpPr/>
          <p:nvPr/>
        </p:nvSpPr>
        <p:spPr>
          <a:xfrm>
            <a:off x="1861920" y="6398640"/>
            <a:ext cx="5751360" cy="2827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45"/>
          <p:cNvSpPr/>
          <p:nvPr/>
        </p:nvSpPr>
        <p:spPr>
          <a:xfrm>
            <a:off x="49320" y="6912720"/>
            <a:ext cx="2050920" cy="1800360"/>
          </a:xfrm>
          <a:custGeom>
            <a:avLst/>
            <a:gdLst/>
            <a:ahLst/>
            <a:rect l="l" t="t" r="r" b="b"/>
            <a:pathLst>
              <a:path w="2051196" h="1800695">
                <a:moveTo>
                  <a:pt x="0" y="0"/>
                </a:moveTo>
                <a:lnTo>
                  <a:pt x="2051196" y="0"/>
                </a:lnTo>
                <a:lnTo>
                  <a:pt x="2051196" y="1800695"/>
                </a:lnTo>
                <a:lnTo>
                  <a:pt x="0" y="18006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46"/>
          <p:cNvSpPr/>
          <p:nvPr/>
        </p:nvSpPr>
        <p:spPr>
          <a:xfrm>
            <a:off x="427320" y="89640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26" strike="noStrike">
                <a:solidFill>
                  <a:srgbClr val="ff9300"/>
                </a:solidFill>
                <a:latin typeface="Arial"/>
              </a:rPr>
              <a:t>AWS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57" name="CustomShape 47"/>
          <p:cNvSpPr/>
          <p:nvPr/>
        </p:nvSpPr>
        <p:spPr>
          <a:xfrm>
            <a:off x="1078920" y="896400"/>
            <a:ext cx="10857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Features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58" name="CustomShape 48"/>
          <p:cNvSpPr/>
          <p:nvPr/>
        </p:nvSpPr>
        <p:spPr>
          <a:xfrm>
            <a:off x="4353480" y="1397880"/>
            <a:ext cx="111420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1" lang="en-US" sz="2050" spc="-1" strike="noStrike">
                <a:solidFill>
                  <a:srgbClr val="007ab9"/>
                </a:solidFill>
                <a:latin typeface="Arial"/>
              </a:rPr>
              <a:t>Scalable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59" name="CustomShape 49"/>
          <p:cNvSpPr/>
          <p:nvPr/>
        </p:nvSpPr>
        <p:spPr>
          <a:xfrm>
            <a:off x="1614600" y="2869200"/>
            <a:ext cx="9273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1" lang="en-US" sz="2050" spc="-1" strike="noStrike">
                <a:solidFill>
                  <a:srgbClr val="007ab9"/>
                </a:solidFill>
                <a:latin typeface="Arial"/>
              </a:rPr>
              <a:t>Secure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60" name="CustomShape 50"/>
          <p:cNvSpPr/>
          <p:nvPr/>
        </p:nvSpPr>
        <p:spPr>
          <a:xfrm>
            <a:off x="7666200" y="4518000"/>
            <a:ext cx="10584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1" name="CustomShape 51"/>
          <p:cNvSpPr/>
          <p:nvPr/>
        </p:nvSpPr>
        <p:spPr>
          <a:xfrm>
            <a:off x="427320" y="587736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26" strike="noStrike">
                <a:solidFill>
                  <a:srgbClr val="ff9300"/>
                </a:solidFill>
                <a:latin typeface="Arial"/>
              </a:rPr>
              <a:t>AWS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62" name="CustomShape 52"/>
          <p:cNvSpPr/>
          <p:nvPr/>
        </p:nvSpPr>
        <p:spPr>
          <a:xfrm>
            <a:off x="1078920" y="5877360"/>
            <a:ext cx="8553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Market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63" name="CustomShape 53"/>
          <p:cNvSpPr/>
          <p:nvPr/>
        </p:nvSpPr>
        <p:spPr>
          <a:xfrm>
            <a:off x="1942200" y="5877360"/>
            <a:ext cx="75492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Share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64" name="CustomShape 54"/>
          <p:cNvSpPr/>
          <p:nvPr/>
        </p:nvSpPr>
        <p:spPr>
          <a:xfrm>
            <a:off x="109440" y="6961680"/>
            <a:ext cx="1750680" cy="16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>
            <a:noAutofit/>
          </a:bodyPr>
          <a:p>
            <a:pPr marL="12600">
              <a:lnSpc>
                <a:spcPts val="1661"/>
              </a:lnSpc>
            </a:pPr>
            <a:r>
              <a:rPr b="1" lang="en-US" sz="1550" spc="7" strike="noStrike">
                <a:solidFill>
                  <a:srgbClr val="007ab9"/>
                </a:solidFill>
                <a:latin typeface="Arial"/>
              </a:rPr>
              <a:t>AWS </a:t>
            </a:r>
            <a:r>
              <a:rPr b="0" lang="en-US" sz="1550" spc="7" strike="noStrike">
                <a:solidFill>
                  <a:srgbClr val="007ab9"/>
                </a:solidFill>
                <a:latin typeface="Arial"/>
              </a:rPr>
              <a:t>32.4%</a:t>
            </a:r>
            <a:endParaRPr b="0" lang="en-US" sz="1550" spc="-1" strike="noStrike">
              <a:latin typeface="Arial"/>
            </a:endParaRPr>
          </a:p>
          <a:p>
            <a:pPr marL="12600">
              <a:lnSpc>
                <a:spcPts val="2741"/>
              </a:lnSpc>
              <a:spcBef>
                <a:spcPts val="283"/>
              </a:spcBef>
            </a:pPr>
            <a:r>
              <a:rPr b="1" lang="en-US" sz="1550" spc="12" strike="noStrike">
                <a:solidFill>
                  <a:srgbClr val="007ab9"/>
                </a:solidFill>
                <a:latin typeface="Arial"/>
              </a:rPr>
              <a:t>Azure </a:t>
            </a:r>
            <a:r>
              <a:rPr b="0" lang="en-US" sz="1550" spc="12" strike="noStrike">
                <a:solidFill>
                  <a:srgbClr val="007ab9"/>
                </a:solidFill>
                <a:latin typeface="Arial"/>
              </a:rPr>
              <a:t>17.6%, Google Cloud 6%, Alibaba Cloud 5.4% Others 38.5%.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565" name="CustomShape 55"/>
          <p:cNvSpPr/>
          <p:nvPr/>
        </p:nvSpPr>
        <p:spPr>
          <a:xfrm>
            <a:off x="7659720" y="9547200"/>
            <a:ext cx="1119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6" name="CustomShape 56"/>
          <p:cNvSpPr/>
          <p:nvPr/>
        </p:nvSpPr>
        <p:spPr>
          <a:xfrm>
            <a:off x="367200" y="5505480"/>
            <a:ext cx="575136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66"/>
              </a:lnSpc>
            </a:pPr>
            <a:r>
              <a:rPr b="1" lang="en-US" sz="3050" spc="18" strike="noStrike">
                <a:solidFill>
                  <a:srgbClr val="731b47"/>
                </a:solidFill>
                <a:latin typeface="Cambria"/>
              </a:rPr>
              <a:t>Introduction to AWS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567" name="CustomShape 57"/>
          <p:cNvSpPr/>
          <p:nvPr/>
        </p:nvSpPr>
        <p:spPr>
          <a:xfrm>
            <a:off x="367200" y="5818680"/>
            <a:ext cx="351864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58"/>
          <p:cNvSpPr/>
          <p:nvPr/>
        </p:nvSpPr>
        <p:spPr>
          <a:xfrm>
            <a:off x="3886200" y="5818680"/>
            <a:ext cx="22323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59"/>
          <p:cNvSpPr/>
          <p:nvPr/>
        </p:nvSpPr>
        <p:spPr>
          <a:xfrm>
            <a:off x="367200" y="6037920"/>
            <a:ext cx="3518640" cy="1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60"/>
          <p:cNvSpPr/>
          <p:nvPr/>
        </p:nvSpPr>
        <p:spPr>
          <a:xfrm>
            <a:off x="3886200" y="6037920"/>
            <a:ext cx="2232360" cy="1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61"/>
          <p:cNvSpPr/>
          <p:nvPr/>
        </p:nvSpPr>
        <p:spPr>
          <a:xfrm>
            <a:off x="2927880" y="3359160"/>
            <a:ext cx="114120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noAutofit/>
          </a:bodyPr>
          <a:p>
            <a:pPr>
              <a:lnSpc>
                <a:spcPts val="499"/>
              </a:lnSpc>
            </a:pPr>
            <a:endParaRPr b="0" lang="en-US" sz="1800" spc="-1" strike="noStrike">
              <a:latin typeface="Arial"/>
            </a:endParaRPr>
          </a:p>
          <a:p>
            <a:pPr marL="17280" indent="209160">
              <a:lnSpc>
                <a:spcPts val="2231"/>
              </a:lnSpc>
              <a:spcBef>
                <a:spcPts val="1111"/>
              </a:spcBef>
            </a:pPr>
            <a:r>
              <a:rPr b="1" lang="en-US" sz="2050" spc="-1" strike="noStrike">
                <a:solidFill>
                  <a:srgbClr val="007ab9"/>
                </a:solidFill>
                <a:latin typeface="Arial"/>
              </a:rPr>
              <a:t>Cost- Effective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2" name="CustomShape 62"/>
          <p:cNvSpPr/>
          <p:nvPr/>
        </p:nvSpPr>
        <p:spPr>
          <a:xfrm>
            <a:off x="4304880" y="2594160"/>
            <a:ext cx="115452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1001"/>
              </a:lnSpc>
            </a:pPr>
            <a:endParaRPr b="0" lang="en-US" sz="1800" spc="-1" strike="noStrike">
              <a:latin typeface="Arial"/>
            </a:endParaRPr>
          </a:p>
          <a:p>
            <a:pPr marL="14760">
              <a:lnSpc>
                <a:spcPct val="95000"/>
              </a:lnSpc>
              <a:spcBef>
                <a:spcPts val="1366"/>
              </a:spcBef>
            </a:pPr>
            <a:r>
              <a:rPr b="1" lang="en-US" sz="2300" spc="-1" strike="noStrike">
                <a:solidFill>
                  <a:srgbClr val="007ab9"/>
                </a:solidFill>
                <a:latin typeface="Arial"/>
              </a:rPr>
              <a:t>Flexible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573" name="CustomShape 63"/>
          <p:cNvSpPr/>
          <p:nvPr/>
        </p:nvSpPr>
        <p:spPr>
          <a:xfrm>
            <a:off x="2927880" y="1832400"/>
            <a:ext cx="111420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>
            <a:noAutofit/>
          </a:bodyPr>
          <a:p>
            <a:pPr>
              <a:lnSpc>
                <a:spcPts val="1301"/>
              </a:lnSpc>
            </a:pPr>
            <a:endParaRPr b="0" lang="en-US" sz="1800" spc="-1" strike="noStrike">
              <a:latin typeface="Arial"/>
            </a:endParaRPr>
          </a:p>
          <a:p>
            <a:pPr marL="61200" algn="ctr">
              <a:lnSpc>
                <a:spcPct val="95000"/>
              </a:lnSpc>
            </a:pPr>
            <a:r>
              <a:rPr b="1" lang="en-US" sz="2050" spc="-9" strike="noStrike">
                <a:solidFill>
                  <a:srgbClr val="007ab9"/>
                </a:solidFill>
                <a:latin typeface="Arial"/>
              </a:rPr>
              <a:t>Easy to</a:t>
            </a:r>
            <a:endParaRPr b="0" lang="en-US" sz="2050" spc="-1" strike="noStrike">
              <a:latin typeface="Arial"/>
            </a:endParaRPr>
          </a:p>
          <a:p>
            <a:pPr marL="287640" algn="ctr">
              <a:lnSpc>
                <a:spcPts val="2231"/>
              </a:lnSpc>
              <a:spcBef>
                <a:spcPts val="111"/>
              </a:spcBef>
            </a:pPr>
            <a:r>
              <a:rPr b="1" lang="en-US" sz="2050" spc="-12" strike="noStrike">
                <a:solidFill>
                  <a:srgbClr val="007ab9"/>
                </a:solidFill>
                <a:latin typeface="Arial"/>
              </a:rPr>
              <a:t>Use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4" name="CustomShape 64"/>
          <p:cNvSpPr/>
          <p:nvPr/>
        </p:nvSpPr>
        <p:spPr>
          <a:xfrm>
            <a:off x="367200" y="476280"/>
            <a:ext cx="57513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0" bIns="0">
            <a:noAutofit/>
          </a:bodyPr>
          <a:p>
            <a:pPr>
              <a:lnSpc>
                <a:spcPts val="2846"/>
              </a:lnSpc>
            </a:pPr>
            <a:r>
              <a:rPr b="1" lang="en-US" sz="3050" spc="18" strike="noStrike">
                <a:solidFill>
                  <a:srgbClr val="731b47"/>
                </a:solidFill>
                <a:latin typeface="Cambria"/>
              </a:rPr>
              <a:t>Introduction to AWS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575" name="CustomShape 65"/>
          <p:cNvSpPr/>
          <p:nvPr/>
        </p:nvSpPr>
        <p:spPr>
          <a:xfrm>
            <a:off x="367200" y="838080"/>
            <a:ext cx="2172240" cy="1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66"/>
          <p:cNvSpPr/>
          <p:nvPr/>
        </p:nvSpPr>
        <p:spPr>
          <a:xfrm>
            <a:off x="2539800" y="838080"/>
            <a:ext cx="3578760" cy="1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67"/>
          <p:cNvSpPr/>
          <p:nvPr/>
        </p:nvSpPr>
        <p:spPr>
          <a:xfrm>
            <a:off x="367200" y="1008720"/>
            <a:ext cx="217224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68"/>
          <p:cNvSpPr/>
          <p:nvPr/>
        </p:nvSpPr>
        <p:spPr>
          <a:xfrm>
            <a:off x="2539800" y="1008720"/>
            <a:ext cx="35787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3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4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5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6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7"/>
          <p:cNvSpPr/>
          <p:nvPr/>
        </p:nvSpPr>
        <p:spPr>
          <a:xfrm>
            <a:off x="367200" y="789480"/>
            <a:ext cx="2172240" cy="392040"/>
          </a:xfrm>
          <a:custGeom>
            <a:avLst/>
            <a:gdLst/>
            <a:ah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8"/>
          <p:cNvSpPr/>
          <p:nvPr/>
        </p:nvSpPr>
        <p:spPr>
          <a:xfrm>
            <a:off x="211680" y="1234440"/>
            <a:ext cx="7066800" cy="2955960"/>
          </a:xfrm>
          <a:custGeom>
            <a:avLst/>
            <a:gdLst/>
            <a:ahLst/>
            <a:rect l="l" t="t" r="r" b="b"/>
            <a:pathLst>
              <a:path w="7067042" h="2956193">
                <a:moveTo>
                  <a:pt x="0" y="0"/>
                </a:moveTo>
                <a:lnTo>
                  <a:pt x="7067042" y="0"/>
                </a:lnTo>
                <a:lnTo>
                  <a:pt x="7067042" y="2956193"/>
                </a:lnTo>
                <a:lnTo>
                  <a:pt x="0" y="295619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9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10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11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12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13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14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5"/>
          <p:cNvSpPr/>
          <p:nvPr/>
        </p:nvSpPr>
        <p:spPr>
          <a:xfrm>
            <a:off x="367200" y="5815440"/>
            <a:ext cx="2172240" cy="392040"/>
          </a:xfrm>
          <a:custGeom>
            <a:avLst/>
            <a:gdLst/>
            <a:ah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16"/>
          <p:cNvSpPr/>
          <p:nvPr/>
        </p:nvSpPr>
        <p:spPr>
          <a:xfrm>
            <a:off x="4800960" y="6207840"/>
            <a:ext cx="2783880" cy="2436120"/>
          </a:xfrm>
          <a:custGeom>
            <a:avLst/>
            <a:gdLst/>
            <a:ahLst/>
            <a:rect l="l" t="t" r="r" b="b"/>
            <a:pathLst>
              <a:path w="2784389" h="2436340">
                <a:moveTo>
                  <a:pt x="0" y="0"/>
                </a:moveTo>
                <a:lnTo>
                  <a:pt x="2784389" y="0"/>
                </a:lnTo>
                <a:lnTo>
                  <a:pt x="2784389" y="2436340"/>
                </a:lnTo>
                <a:lnTo>
                  <a:pt x="0" y="24363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17"/>
          <p:cNvSpPr/>
          <p:nvPr/>
        </p:nvSpPr>
        <p:spPr>
          <a:xfrm>
            <a:off x="4800960" y="6207840"/>
            <a:ext cx="2783880" cy="2436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18"/>
          <p:cNvSpPr/>
          <p:nvPr/>
        </p:nvSpPr>
        <p:spPr>
          <a:xfrm>
            <a:off x="137880" y="6358680"/>
            <a:ext cx="4529880" cy="2820600"/>
          </a:xfrm>
          <a:custGeom>
            <a:avLst/>
            <a:gdLst/>
            <a:ahLst/>
            <a:rect l="l" t="t" r="r" b="b"/>
            <a:pathLst>
              <a:path w="4530075" h="2820810">
                <a:moveTo>
                  <a:pt x="0" y="0"/>
                </a:moveTo>
                <a:lnTo>
                  <a:pt x="4530075" y="0"/>
                </a:lnTo>
                <a:lnTo>
                  <a:pt x="4530075" y="2820810"/>
                </a:lnTo>
                <a:lnTo>
                  <a:pt x="0" y="28208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19"/>
          <p:cNvSpPr/>
          <p:nvPr/>
        </p:nvSpPr>
        <p:spPr>
          <a:xfrm>
            <a:off x="245160" y="6431400"/>
            <a:ext cx="3802320" cy="317160"/>
          </a:xfrm>
          <a:custGeom>
            <a:avLst/>
            <a:gdLst/>
            <a:ahLst/>
            <a:rect l="l" t="t" r="r" b="b"/>
            <a:pathLst>
              <a:path w="3802604" h="317373">
                <a:moveTo>
                  <a:pt x="0" y="0"/>
                </a:moveTo>
                <a:lnTo>
                  <a:pt x="3802604" y="0"/>
                </a:lnTo>
                <a:lnTo>
                  <a:pt x="3802604" y="317373"/>
                </a:lnTo>
                <a:lnTo>
                  <a:pt x="0" y="3173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20"/>
          <p:cNvSpPr/>
          <p:nvPr/>
        </p:nvSpPr>
        <p:spPr>
          <a:xfrm>
            <a:off x="599040" y="6446160"/>
            <a:ext cx="3448080" cy="303840"/>
          </a:xfrm>
          <a:custGeom>
            <a:avLst/>
            <a:gdLst/>
            <a:ahLst/>
            <a:rect l="l" t="t" r="r" b="b"/>
            <a:pathLst>
              <a:path w="3448599" h="304026">
                <a:moveTo>
                  <a:pt x="0" y="0"/>
                </a:moveTo>
                <a:lnTo>
                  <a:pt x="3448599" y="0"/>
                </a:lnTo>
                <a:lnTo>
                  <a:pt x="3448599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21"/>
          <p:cNvSpPr/>
          <p:nvPr/>
        </p:nvSpPr>
        <p:spPr>
          <a:xfrm>
            <a:off x="4047840" y="6446160"/>
            <a:ext cx="73080" cy="303840"/>
          </a:xfrm>
          <a:custGeom>
            <a:avLst/>
            <a:gdLst/>
            <a:ahLst/>
            <a:rect l="l" t="t" r="r" b="b"/>
            <a:pathLst>
              <a:path w="73456" h="304026">
                <a:moveTo>
                  <a:pt x="0" y="0"/>
                </a:moveTo>
                <a:lnTo>
                  <a:pt x="73456" y="0"/>
                </a:lnTo>
                <a:lnTo>
                  <a:pt x="73456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22"/>
          <p:cNvSpPr/>
          <p:nvPr/>
        </p:nvSpPr>
        <p:spPr>
          <a:xfrm>
            <a:off x="599040" y="6909120"/>
            <a:ext cx="3041640" cy="14040"/>
          </a:xfrm>
          <a:custGeom>
            <a:avLst/>
            <a:gdLst/>
            <a:ahLst/>
            <a:rect l="l" t="t" r="r" b="b"/>
            <a:pathLst>
              <a:path w="3041942" h="14550">
                <a:moveTo>
                  <a:pt x="0" y="0"/>
                </a:moveTo>
                <a:lnTo>
                  <a:pt x="3041942" y="0"/>
                </a:lnTo>
                <a:lnTo>
                  <a:pt x="3041942" y="14550"/>
                </a:lnTo>
                <a:lnTo>
                  <a:pt x="0" y="145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23"/>
          <p:cNvSpPr/>
          <p:nvPr/>
        </p:nvSpPr>
        <p:spPr>
          <a:xfrm>
            <a:off x="599040" y="6923880"/>
            <a:ext cx="3041640" cy="303840"/>
          </a:xfrm>
          <a:custGeom>
            <a:avLst/>
            <a:gdLst/>
            <a:ahLst/>
            <a:rect l="l" t="t" r="r" b="b"/>
            <a:pathLst>
              <a:path w="3041942" h="304026">
                <a:moveTo>
                  <a:pt x="0" y="0"/>
                </a:moveTo>
                <a:lnTo>
                  <a:pt x="3041942" y="0"/>
                </a:lnTo>
                <a:lnTo>
                  <a:pt x="3041942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24"/>
          <p:cNvSpPr/>
          <p:nvPr/>
        </p:nvSpPr>
        <p:spPr>
          <a:xfrm>
            <a:off x="3641040" y="6923880"/>
            <a:ext cx="360" cy="303840"/>
          </a:xfrm>
          <a:custGeom>
            <a:avLst/>
            <a:gdLst/>
            <a:ahLst/>
            <a:rect l="l" t="t" r="r" b="b"/>
            <a:pathLst>
              <a:path w="0" h="304026">
                <a:moveTo>
                  <a:pt x="0" y="304026"/>
                </a:moveTo>
                <a:lnTo>
                  <a:pt x="0" y="0"/>
                </a:lnTo>
              </a:path>
            </a:pathLst>
          </a:custGeom>
          <a:noFill/>
          <a:ln w="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25"/>
          <p:cNvSpPr/>
          <p:nvPr/>
        </p:nvSpPr>
        <p:spPr>
          <a:xfrm>
            <a:off x="245160" y="7386840"/>
            <a:ext cx="3131640" cy="317160"/>
          </a:xfrm>
          <a:custGeom>
            <a:avLst/>
            <a:gdLst/>
            <a:ahLst/>
            <a:rect l="l" t="t" r="r" b="b"/>
            <a:pathLst>
              <a:path w="3131940" h="317373">
                <a:moveTo>
                  <a:pt x="0" y="0"/>
                </a:moveTo>
                <a:lnTo>
                  <a:pt x="3131940" y="0"/>
                </a:lnTo>
                <a:lnTo>
                  <a:pt x="3131940" y="317373"/>
                </a:lnTo>
                <a:lnTo>
                  <a:pt x="0" y="3173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26"/>
          <p:cNvSpPr/>
          <p:nvPr/>
        </p:nvSpPr>
        <p:spPr>
          <a:xfrm>
            <a:off x="599040" y="7401600"/>
            <a:ext cx="2777400" cy="303840"/>
          </a:xfrm>
          <a:custGeom>
            <a:avLst/>
            <a:gdLst/>
            <a:ahLst/>
            <a:rect l="l" t="t" r="r" b="b"/>
            <a:pathLst>
              <a:path w="2777936" h="304026">
                <a:moveTo>
                  <a:pt x="0" y="0"/>
                </a:moveTo>
                <a:lnTo>
                  <a:pt x="2777936" y="0"/>
                </a:lnTo>
                <a:lnTo>
                  <a:pt x="2777936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27"/>
          <p:cNvSpPr/>
          <p:nvPr/>
        </p:nvSpPr>
        <p:spPr>
          <a:xfrm>
            <a:off x="3377160" y="7401600"/>
            <a:ext cx="360" cy="303840"/>
          </a:xfrm>
          <a:custGeom>
            <a:avLst/>
            <a:gdLst/>
            <a:ahLst/>
            <a:rect l="l" t="t" r="r" b="b"/>
            <a:pathLst>
              <a:path w="0" h="304026">
                <a:moveTo>
                  <a:pt x="0" y="304026"/>
                </a:moveTo>
                <a:lnTo>
                  <a:pt x="0" y="0"/>
                </a:lnTo>
              </a:path>
            </a:pathLst>
          </a:custGeom>
          <a:noFill/>
          <a:ln w="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28"/>
          <p:cNvSpPr/>
          <p:nvPr/>
        </p:nvSpPr>
        <p:spPr>
          <a:xfrm>
            <a:off x="245160" y="7864560"/>
            <a:ext cx="2861280" cy="317160"/>
          </a:xfrm>
          <a:custGeom>
            <a:avLst/>
            <a:gdLst/>
            <a:ahLst/>
            <a:rect l="l" t="t" r="r" b="b"/>
            <a:pathLst>
              <a:path w="2861736" h="317373">
                <a:moveTo>
                  <a:pt x="0" y="0"/>
                </a:moveTo>
                <a:lnTo>
                  <a:pt x="2861736" y="0"/>
                </a:lnTo>
                <a:lnTo>
                  <a:pt x="2861736" y="317373"/>
                </a:lnTo>
                <a:lnTo>
                  <a:pt x="0" y="3173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29"/>
          <p:cNvSpPr/>
          <p:nvPr/>
        </p:nvSpPr>
        <p:spPr>
          <a:xfrm>
            <a:off x="599040" y="7879320"/>
            <a:ext cx="2507400" cy="303840"/>
          </a:xfrm>
          <a:custGeom>
            <a:avLst/>
            <a:gdLst/>
            <a:ahLst/>
            <a:rect l="l" t="t" r="r" b="b"/>
            <a:pathLst>
              <a:path w="2507731" h="304026">
                <a:moveTo>
                  <a:pt x="0" y="0"/>
                </a:moveTo>
                <a:lnTo>
                  <a:pt x="2507731" y="0"/>
                </a:lnTo>
                <a:lnTo>
                  <a:pt x="2507731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30"/>
          <p:cNvSpPr/>
          <p:nvPr/>
        </p:nvSpPr>
        <p:spPr>
          <a:xfrm>
            <a:off x="3106800" y="7879320"/>
            <a:ext cx="360" cy="303840"/>
          </a:xfrm>
          <a:custGeom>
            <a:avLst/>
            <a:gdLst/>
            <a:ahLst/>
            <a:rect l="l" t="t" r="r" b="b"/>
            <a:pathLst>
              <a:path w="0" h="304026">
                <a:moveTo>
                  <a:pt x="0" y="304026"/>
                </a:moveTo>
                <a:lnTo>
                  <a:pt x="0" y="0"/>
                </a:lnTo>
              </a:path>
            </a:pathLst>
          </a:custGeom>
          <a:noFill/>
          <a:ln w="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31"/>
          <p:cNvSpPr/>
          <p:nvPr/>
        </p:nvSpPr>
        <p:spPr>
          <a:xfrm>
            <a:off x="245160" y="8342280"/>
            <a:ext cx="3542400" cy="317160"/>
          </a:xfrm>
          <a:custGeom>
            <a:avLst/>
            <a:gdLst/>
            <a:ahLst/>
            <a:rect l="l" t="t" r="r" b="b"/>
            <a:pathLst>
              <a:path w="3542860" h="317373">
                <a:moveTo>
                  <a:pt x="0" y="0"/>
                </a:moveTo>
                <a:lnTo>
                  <a:pt x="3542860" y="0"/>
                </a:lnTo>
                <a:lnTo>
                  <a:pt x="3542860" y="317373"/>
                </a:lnTo>
                <a:lnTo>
                  <a:pt x="0" y="3173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32"/>
          <p:cNvSpPr/>
          <p:nvPr/>
        </p:nvSpPr>
        <p:spPr>
          <a:xfrm>
            <a:off x="599040" y="8356680"/>
            <a:ext cx="3188520" cy="303840"/>
          </a:xfrm>
          <a:custGeom>
            <a:avLst/>
            <a:gdLst/>
            <a:ahLst/>
            <a:rect l="l" t="t" r="r" b="b"/>
            <a:pathLst>
              <a:path w="3188855" h="304026">
                <a:moveTo>
                  <a:pt x="0" y="0"/>
                </a:moveTo>
                <a:lnTo>
                  <a:pt x="3188855" y="0"/>
                </a:lnTo>
                <a:lnTo>
                  <a:pt x="3188855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33"/>
          <p:cNvSpPr/>
          <p:nvPr/>
        </p:nvSpPr>
        <p:spPr>
          <a:xfrm>
            <a:off x="3787920" y="8356680"/>
            <a:ext cx="73080" cy="303840"/>
          </a:xfrm>
          <a:custGeom>
            <a:avLst/>
            <a:gdLst/>
            <a:ahLst/>
            <a:rect l="l" t="t" r="r" b="b"/>
            <a:pathLst>
              <a:path w="73456" h="304026">
                <a:moveTo>
                  <a:pt x="0" y="0"/>
                </a:moveTo>
                <a:lnTo>
                  <a:pt x="73456" y="0"/>
                </a:lnTo>
                <a:lnTo>
                  <a:pt x="73456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34"/>
          <p:cNvSpPr/>
          <p:nvPr/>
        </p:nvSpPr>
        <p:spPr>
          <a:xfrm>
            <a:off x="599040" y="8820000"/>
            <a:ext cx="1087200" cy="14040"/>
          </a:xfrm>
          <a:custGeom>
            <a:avLst/>
            <a:gdLst/>
            <a:ahLst/>
            <a:rect l="l" t="t" r="r" b="b"/>
            <a:pathLst>
              <a:path w="1087394" h="14550">
                <a:moveTo>
                  <a:pt x="0" y="0"/>
                </a:moveTo>
                <a:lnTo>
                  <a:pt x="1087394" y="0"/>
                </a:lnTo>
                <a:lnTo>
                  <a:pt x="1087394" y="14550"/>
                </a:lnTo>
                <a:lnTo>
                  <a:pt x="0" y="145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35"/>
          <p:cNvSpPr/>
          <p:nvPr/>
        </p:nvSpPr>
        <p:spPr>
          <a:xfrm>
            <a:off x="599040" y="8834400"/>
            <a:ext cx="1087200" cy="303840"/>
          </a:xfrm>
          <a:custGeom>
            <a:avLst/>
            <a:gdLst/>
            <a:ahLst/>
            <a:rect l="l" t="t" r="r" b="b"/>
            <a:pathLst>
              <a:path w="1087394" h="304026">
                <a:moveTo>
                  <a:pt x="0" y="0"/>
                </a:moveTo>
                <a:lnTo>
                  <a:pt x="1087394" y="0"/>
                </a:lnTo>
                <a:lnTo>
                  <a:pt x="1087394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36"/>
          <p:cNvSpPr/>
          <p:nvPr/>
        </p:nvSpPr>
        <p:spPr>
          <a:xfrm>
            <a:off x="427320" y="84816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26" strike="noStrike">
                <a:solidFill>
                  <a:srgbClr val="ff9300"/>
                </a:solidFill>
                <a:latin typeface="Arial"/>
              </a:rPr>
              <a:t>AWS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15" name="CustomShape 37"/>
          <p:cNvSpPr/>
          <p:nvPr/>
        </p:nvSpPr>
        <p:spPr>
          <a:xfrm>
            <a:off x="1078920" y="848160"/>
            <a:ext cx="5961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Pros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16" name="CustomShape 38"/>
          <p:cNvSpPr/>
          <p:nvPr/>
        </p:nvSpPr>
        <p:spPr>
          <a:xfrm>
            <a:off x="7659720" y="4518000"/>
            <a:ext cx="1119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7" name="CustomShape 39"/>
          <p:cNvSpPr/>
          <p:nvPr/>
        </p:nvSpPr>
        <p:spPr>
          <a:xfrm>
            <a:off x="427320" y="587412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26" strike="noStrike">
                <a:solidFill>
                  <a:srgbClr val="ff9300"/>
                </a:solidFill>
                <a:latin typeface="Arial"/>
              </a:rPr>
              <a:t>AWS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18" name="CustomShape 40"/>
          <p:cNvSpPr/>
          <p:nvPr/>
        </p:nvSpPr>
        <p:spPr>
          <a:xfrm>
            <a:off x="1078920" y="5874120"/>
            <a:ext cx="66852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Cons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19" name="CustomShape 41"/>
          <p:cNvSpPr/>
          <p:nvPr/>
        </p:nvSpPr>
        <p:spPr>
          <a:xfrm>
            <a:off x="7608960" y="9547200"/>
            <a:ext cx="16308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Tahoma"/>
              </a:rPr>
              <a:t>10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0" name="CustomShape 42"/>
          <p:cNvSpPr/>
          <p:nvPr/>
        </p:nvSpPr>
        <p:spPr>
          <a:xfrm>
            <a:off x="245160" y="8342280"/>
            <a:ext cx="354240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43"/>
          <p:cNvSpPr/>
          <p:nvPr/>
        </p:nvSpPr>
        <p:spPr>
          <a:xfrm>
            <a:off x="245160" y="7871760"/>
            <a:ext cx="3535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44"/>
          <p:cNvSpPr/>
          <p:nvPr/>
        </p:nvSpPr>
        <p:spPr>
          <a:xfrm>
            <a:off x="599040" y="7871760"/>
            <a:ext cx="250740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45"/>
          <p:cNvSpPr/>
          <p:nvPr/>
        </p:nvSpPr>
        <p:spPr>
          <a:xfrm>
            <a:off x="245160" y="7394040"/>
            <a:ext cx="3535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46"/>
          <p:cNvSpPr/>
          <p:nvPr/>
        </p:nvSpPr>
        <p:spPr>
          <a:xfrm>
            <a:off x="599040" y="7394040"/>
            <a:ext cx="277740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47"/>
          <p:cNvSpPr/>
          <p:nvPr/>
        </p:nvSpPr>
        <p:spPr>
          <a:xfrm>
            <a:off x="599040" y="6916680"/>
            <a:ext cx="3041640" cy="3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48"/>
          <p:cNvSpPr/>
          <p:nvPr/>
        </p:nvSpPr>
        <p:spPr>
          <a:xfrm>
            <a:off x="245160" y="6431400"/>
            <a:ext cx="380232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49"/>
          <p:cNvSpPr/>
          <p:nvPr/>
        </p:nvSpPr>
        <p:spPr>
          <a:xfrm>
            <a:off x="137880" y="6358680"/>
            <a:ext cx="4529880" cy="28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649"/>
              </a:lnSpc>
            </a:pPr>
            <a:endParaRPr b="0" lang="en-US" sz="1800" spc="-1" strike="noStrike">
              <a:latin typeface="Arial"/>
            </a:endParaRPr>
          </a:p>
          <a:p>
            <a:pPr marL="461520" indent="-353520">
              <a:lnSpc>
                <a:spcPts val="2415"/>
              </a:lnSpc>
            </a:pPr>
            <a:r>
              <a:rPr b="0" lang="en-US" sz="2100" spc="-18" strike="noStrike">
                <a:solidFill>
                  <a:srgbClr val="37393c"/>
                </a:solidFill>
                <a:latin typeface="Arial"/>
              </a:rPr>
              <a:t>● </a:t>
            </a:r>
            <a:r>
              <a:rPr b="0" lang="en-US" sz="2100" spc="-1" strike="noStrike">
                <a:solidFill>
                  <a:srgbClr val="37393c"/>
                </a:solidFill>
                <a:latin typeface="Arial"/>
              </a:rPr>
              <a:t>	</a:t>
            </a:r>
            <a:r>
              <a:rPr b="0" lang="en-US" sz="2100" spc="-18" strike="noStrike">
                <a:solidFill>
                  <a:srgbClr val="37393c"/>
                </a:solidFill>
                <a:latin typeface="Arial"/>
              </a:rPr>
              <a:t>Sometimes a difficult </a:t>
            </a:r>
            <a:endParaRPr b="0" lang="en-US" sz="2100" spc="-1" strike="noStrike">
              <a:latin typeface="Arial"/>
            </a:endParaRPr>
          </a:p>
          <a:p>
            <a:pPr marL="461520" indent="-353520">
              <a:lnSpc>
                <a:spcPts val="2415"/>
              </a:lnSpc>
              <a:spcBef>
                <a:spcPts val="1440"/>
              </a:spcBef>
            </a:pPr>
            <a:r>
              <a:rPr b="0" lang="en-US" sz="2100" spc="4" strike="noStrike">
                <a:solidFill>
                  <a:srgbClr val="37393c"/>
                </a:solidFill>
                <a:latin typeface="Arial"/>
              </a:rPr>
              <a:t>learning curve for large </a:t>
            </a:r>
            <a:endParaRPr b="0" lang="en-US" sz="2100" spc="-1" strike="noStrike">
              <a:latin typeface="Arial"/>
            </a:endParaRPr>
          </a:p>
          <a:p>
            <a:pPr marL="461520" indent="-353520">
              <a:lnSpc>
                <a:spcPts val="2415"/>
              </a:lnSpc>
              <a:spcBef>
                <a:spcPts val="1440"/>
              </a:spcBef>
            </a:pPr>
            <a:r>
              <a:rPr b="0" lang="en-US" sz="2100" spc="9" strike="noStrike">
                <a:solidFill>
                  <a:srgbClr val="37393c"/>
                </a:solidFill>
                <a:latin typeface="Arial"/>
              </a:rPr>
              <a:t>companies</a:t>
            </a:r>
            <a:endParaRPr b="0" lang="en-US" sz="2100" spc="-1" strike="noStrike">
              <a:latin typeface="Arial"/>
            </a:endParaRPr>
          </a:p>
          <a:p>
            <a:pPr marL="107640" indent="-353520">
              <a:lnSpc>
                <a:spcPct val="95000"/>
              </a:lnSpc>
              <a:spcBef>
                <a:spcPts val="1474"/>
              </a:spcBef>
            </a:pPr>
            <a:r>
              <a:rPr b="0" lang="en-US" sz="2100" spc="18" strike="noStrike">
                <a:solidFill>
                  <a:srgbClr val="37393c"/>
                </a:solidFill>
                <a:latin typeface="Arial"/>
              </a:rPr>
              <a:t>●  </a:t>
            </a:r>
            <a:r>
              <a:rPr b="0" lang="en-US" sz="2100" spc="18" strike="noStrike">
                <a:solidFill>
                  <a:srgbClr val="37393c"/>
                </a:solidFill>
                <a:latin typeface="Arial"/>
              </a:rPr>
              <a:t>Billing can be confusing</a:t>
            </a:r>
            <a:endParaRPr b="0" lang="en-US" sz="2100" spc="-1" strike="noStrike">
              <a:latin typeface="Arial"/>
            </a:endParaRPr>
          </a:p>
          <a:p>
            <a:pPr marL="107640" indent="-353520">
              <a:lnSpc>
                <a:spcPct val="95000"/>
              </a:lnSpc>
              <a:spcBef>
                <a:spcPts val="1403"/>
              </a:spcBef>
            </a:pPr>
            <a:r>
              <a:rPr b="0" lang="en-US" sz="2100" spc="21" strike="noStrike">
                <a:solidFill>
                  <a:srgbClr val="37393c"/>
                </a:solidFill>
                <a:latin typeface="Arial"/>
              </a:rPr>
              <a:t>●  </a:t>
            </a:r>
            <a:r>
              <a:rPr b="0" lang="en-US" sz="2100" spc="21" strike="noStrike">
                <a:solidFill>
                  <a:srgbClr val="37393c"/>
                </a:solidFill>
                <a:latin typeface="Arial"/>
              </a:rPr>
              <a:t>Amazon’s EC2 Limits</a:t>
            </a:r>
            <a:endParaRPr b="0" lang="en-US" sz="2100" spc="-1" strike="noStrike">
              <a:latin typeface="Arial"/>
            </a:endParaRPr>
          </a:p>
          <a:p>
            <a:pPr marL="461520" indent="-353520">
              <a:lnSpc>
                <a:spcPts val="3759"/>
              </a:lnSpc>
              <a:spcBef>
                <a:spcPts val="502"/>
              </a:spcBef>
            </a:pPr>
            <a:r>
              <a:rPr b="0" lang="en-US" sz="2100" spc="-1" strike="noStrike">
                <a:solidFill>
                  <a:srgbClr val="37393c"/>
                </a:solidFill>
                <a:latin typeface="Arial"/>
              </a:rPr>
              <a:t>●</a:t>
            </a:r>
            <a:r>
              <a:rPr b="0" lang="en-US" sz="2100" spc="-568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2100" spc="-1" strike="noStrike">
                <a:solidFill>
                  <a:srgbClr val="37393c"/>
                </a:solidFill>
                <a:latin typeface="Arial"/>
              </a:rPr>
              <a:t>	</a:t>
            </a:r>
            <a:r>
              <a:rPr b="0" lang="en-US" sz="2100" spc="-1" strike="noStrike">
                <a:solidFill>
                  <a:srgbClr val="37393c"/>
                </a:solidFill>
                <a:latin typeface="Arial"/>
              </a:rPr>
              <a:t>Common</a:t>
            </a:r>
            <a:r>
              <a:rPr b="0" lang="en-US" sz="2100" spc="83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2100" spc="7" strike="noStrike">
                <a:solidFill>
                  <a:srgbClr val="37393c"/>
                </a:solidFill>
                <a:latin typeface="Arial"/>
              </a:rPr>
              <a:t>Cloud</a:t>
            </a:r>
            <a:r>
              <a:rPr b="0" lang="en-US" sz="2100" spc="-1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2100" spc="9" strike="noStrike">
                <a:solidFill>
                  <a:srgbClr val="37393c"/>
                </a:solidFill>
                <a:latin typeface="Arial"/>
              </a:rPr>
              <a:t>Computing</a:t>
            </a:r>
            <a:r>
              <a:rPr b="0" lang="en-US" sz="2100" spc="1" strike="noStrike">
                <a:solidFill>
                  <a:srgbClr val="37393c"/>
                </a:solidFill>
                <a:latin typeface="Arial"/>
              </a:rPr>
              <a:t> </a:t>
            </a:r>
            <a:r>
              <a:rPr b="0" lang="en-US" sz="2100" spc="7" strike="noStrike">
                <a:solidFill>
                  <a:srgbClr val="37393c"/>
                </a:solidFill>
                <a:latin typeface="Arial"/>
              </a:rPr>
              <a:t>problems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CustomShape 50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3050" spc="18" strike="noStrike">
                <a:solidFill>
                  <a:srgbClr val="731b47"/>
                </a:solidFill>
                <a:latin typeface="Cambria"/>
              </a:rPr>
              <a:t>Introduction to AWS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629" name="CustomShape 51"/>
          <p:cNvSpPr/>
          <p:nvPr/>
        </p:nvSpPr>
        <p:spPr>
          <a:xfrm>
            <a:off x="367200" y="5815440"/>
            <a:ext cx="217224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52"/>
          <p:cNvSpPr/>
          <p:nvPr/>
        </p:nvSpPr>
        <p:spPr>
          <a:xfrm>
            <a:off x="2539440" y="5815440"/>
            <a:ext cx="357876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53"/>
          <p:cNvSpPr/>
          <p:nvPr/>
        </p:nvSpPr>
        <p:spPr>
          <a:xfrm>
            <a:off x="367200" y="6037920"/>
            <a:ext cx="217224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54"/>
          <p:cNvSpPr/>
          <p:nvPr/>
        </p:nvSpPr>
        <p:spPr>
          <a:xfrm>
            <a:off x="2539440" y="6037920"/>
            <a:ext cx="357876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55"/>
          <p:cNvSpPr/>
          <p:nvPr/>
        </p:nvSpPr>
        <p:spPr>
          <a:xfrm>
            <a:off x="211680" y="1234440"/>
            <a:ext cx="7066800" cy="29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noAutofit/>
          </a:bodyPr>
          <a:p>
            <a:pPr marL="72720" indent="-75240">
              <a:lnSpc>
                <a:spcPct val="100000"/>
              </a:lnSpc>
            </a:pPr>
            <a:r>
              <a:rPr b="0" lang="en-US" sz="1700" spc="26" strike="noStrike">
                <a:latin typeface="Arial"/>
              </a:rPr>
              <a:t>• </a:t>
            </a:r>
            <a:r>
              <a:rPr b="0" lang="en-US" sz="1700" spc="26" strike="noStrike">
                <a:solidFill>
                  <a:srgbClr val="393e50"/>
                </a:solidFill>
                <a:latin typeface="Arial"/>
              </a:rPr>
              <a:t>AWS offers more than  </a:t>
            </a:r>
            <a:r>
              <a:rPr b="1" lang="en-US" sz="1700" spc="26" strike="noStrike">
                <a:solidFill>
                  <a:srgbClr val="393e50"/>
                </a:solidFill>
                <a:latin typeface="Arial"/>
              </a:rPr>
              <a:t>5 times the computation capacity  </a:t>
            </a:r>
            <a:r>
              <a:rPr b="0" lang="en-US" sz="1700" spc="26" strike="noStrike">
                <a:solidFill>
                  <a:srgbClr val="393e50"/>
                </a:solidFill>
                <a:latin typeface="Arial"/>
              </a:rPr>
              <a:t>in use compared to the aggregate of the other 14 leading market providers.</a:t>
            </a:r>
            <a:endParaRPr b="0" lang="en-US" sz="1700" spc="-1" strike="noStrike">
              <a:latin typeface="Arial"/>
            </a:endParaRPr>
          </a:p>
          <a:p>
            <a:pPr marL="72720" indent="-75240">
              <a:lnSpc>
                <a:spcPct val="100000"/>
              </a:lnSpc>
              <a:spcBef>
                <a:spcPts val="2041"/>
              </a:spcBef>
            </a:pPr>
            <a:r>
              <a:rPr b="0" lang="en-US" sz="1700" spc="1" strike="noStrike">
                <a:solidFill>
                  <a:srgbClr val="393e50"/>
                </a:solidFill>
                <a:latin typeface="Arial"/>
              </a:rPr>
              <a:t>• </a:t>
            </a:r>
            <a:r>
              <a:rPr b="0" lang="en-US" sz="1700" spc="1" strike="noStrike">
                <a:solidFill>
                  <a:srgbClr val="393e50"/>
                </a:solidFill>
                <a:latin typeface="Arial"/>
              </a:rPr>
              <a:t>With hundreds of thousands of customers operating every possible use case on AWS in over </a:t>
            </a:r>
            <a:r>
              <a:rPr b="1" lang="en-US" sz="1700" spc="1" strike="noStrike">
                <a:solidFill>
                  <a:srgbClr val="393e50"/>
                </a:solidFill>
                <a:latin typeface="Arial"/>
              </a:rPr>
              <a:t>190 countries.</a:t>
            </a:r>
            <a:endParaRPr b="0" lang="en-US" sz="1700" spc="-1" strike="noStrike">
              <a:latin typeface="Arial"/>
            </a:endParaRPr>
          </a:p>
          <a:p>
            <a:pPr marL="72720" indent="-75240">
              <a:lnSpc>
                <a:spcPct val="100000"/>
              </a:lnSpc>
              <a:spcBef>
                <a:spcPts val="2041"/>
              </a:spcBef>
            </a:pPr>
            <a:r>
              <a:rPr b="0" lang="en-US" sz="1700" spc="32" strike="noStrike">
                <a:solidFill>
                  <a:srgbClr val="393e50"/>
                </a:solidFill>
                <a:latin typeface="Arial"/>
              </a:rPr>
              <a:t>• </a:t>
            </a:r>
            <a:r>
              <a:rPr b="0" lang="en-US" sz="1700" spc="32" strike="noStrike">
                <a:solidFill>
                  <a:srgbClr val="393e50"/>
                </a:solidFill>
                <a:latin typeface="Arial"/>
              </a:rPr>
              <a:t>Thousands of independent software vendors such as </a:t>
            </a:r>
            <a:r>
              <a:rPr b="1" lang="en-US" sz="1700" spc="32" strike="noStrike">
                <a:solidFill>
                  <a:srgbClr val="393e50"/>
                </a:solidFill>
                <a:latin typeface="Arial"/>
              </a:rPr>
              <a:t>SAP, Oracle, Adobe, Microsoft, </a:t>
            </a:r>
            <a:r>
              <a:rPr b="0" lang="en-US" sz="1700" spc="32" strike="noStrike">
                <a:solidFill>
                  <a:srgbClr val="393e50"/>
                </a:solidFill>
                <a:latin typeface="Arial"/>
              </a:rPr>
              <a:t>etc.</a:t>
            </a:r>
            <a:endParaRPr b="0" lang="en-US" sz="1700" spc="-1" strike="noStrike">
              <a:latin typeface="Arial"/>
            </a:endParaRPr>
          </a:p>
          <a:p>
            <a:pPr marL="72720" indent="-75240">
              <a:lnSpc>
                <a:spcPct val="100000"/>
              </a:lnSpc>
              <a:spcBef>
                <a:spcPts val="2041"/>
              </a:spcBef>
            </a:pP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•</a:t>
            </a:r>
            <a:r>
              <a:rPr b="0" lang="en-US" sz="1700" spc="-1" strike="noStrike">
                <a:solidFill>
                  <a:srgbClr val="393e50"/>
                </a:solidFill>
                <a:latin typeface="Arial"/>
              </a:rPr>
              <a:t>Amazon  Web  Services  currently  </a:t>
            </a:r>
            <a:r>
              <a:rPr b="1" lang="en-US" sz="1700" spc="-1" strike="noStrike">
                <a:solidFill>
                  <a:srgbClr val="393e50"/>
                </a:solidFill>
                <a:latin typeface="Arial"/>
              </a:rPr>
              <a:t>supports  over  2,000  government agencies and 5000 educational institutions.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634" name="CustomShape 56"/>
          <p:cNvSpPr/>
          <p:nvPr/>
        </p:nvSpPr>
        <p:spPr>
          <a:xfrm>
            <a:off x="367200" y="476280"/>
            <a:ext cx="5751360" cy="3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66"/>
              </a:lnSpc>
            </a:pPr>
            <a:r>
              <a:rPr b="1" lang="en-US" sz="3050" spc="18" strike="noStrike">
                <a:solidFill>
                  <a:srgbClr val="731b47"/>
                </a:solidFill>
                <a:latin typeface="Cambria"/>
              </a:rPr>
              <a:t>Introduction to AWS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635" name="CustomShape 57"/>
          <p:cNvSpPr/>
          <p:nvPr/>
        </p:nvSpPr>
        <p:spPr>
          <a:xfrm>
            <a:off x="367200" y="789480"/>
            <a:ext cx="217224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58"/>
          <p:cNvSpPr/>
          <p:nvPr/>
        </p:nvSpPr>
        <p:spPr>
          <a:xfrm>
            <a:off x="2539440" y="789480"/>
            <a:ext cx="35787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59"/>
          <p:cNvSpPr/>
          <p:nvPr/>
        </p:nvSpPr>
        <p:spPr>
          <a:xfrm>
            <a:off x="367200" y="1008720"/>
            <a:ext cx="2172240" cy="1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60"/>
          <p:cNvSpPr/>
          <p:nvPr/>
        </p:nvSpPr>
        <p:spPr>
          <a:xfrm>
            <a:off x="2539440" y="1008720"/>
            <a:ext cx="3578760" cy="1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2"/>
          <p:cNvSpPr/>
          <p:nvPr/>
        </p:nvSpPr>
        <p:spPr>
          <a:xfrm>
            <a:off x="0" y="1912680"/>
            <a:ext cx="687960" cy="1203480"/>
          </a:xfrm>
          <a:custGeom>
            <a:avLst/>
            <a:gdLst/>
            <a:ahLst/>
            <a:rect l="l" t="t" r="r" b="b"/>
            <a:pathLst>
              <a:path w="688245" h="1203855">
                <a:moveTo>
                  <a:pt x="688245" y="601927"/>
                </a:moveTo>
                <a:lnTo>
                  <a:pt x="63" y="55"/>
                </a:lnTo>
                <a:lnTo>
                  <a:pt x="63" y="1203799"/>
                </a:lnTo>
                <a:lnTo>
                  <a:pt x="688245" y="601927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3"/>
          <p:cNvSpPr/>
          <p:nvPr/>
        </p:nvSpPr>
        <p:spPr>
          <a:xfrm>
            <a:off x="0" y="1915560"/>
            <a:ext cx="517680" cy="1207440"/>
          </a:xfrm>
          <a:custGeom>
            <a:avLst/>
            <a:gdLst/>
            <a:ahLst/>
            <a:rect l="l" t="t" r="r" b="b"/>
            <a:pathLst>
              <a:path w="518160" h="1207680">
                <a:moveTo>
                  <a:pt x="0" y="0"/>
                </a:moveTo>
                <a:lnTo>
                  <a:pt x="518160" y="0"/>
                </a:lnTo>
                <a:lnTo>
                  <a:pt x="518160" y="1207680"/>
                </a:lnTo>
                <a:lnTo>
                  <a:pt x="0" y="12076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4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5"/>
          <p:cNvSpPr/>
          <p:nvPr/>
        </p:nvSpPr>
        <p:spPr>
          <a:xfrm>
            <a:off x="923040" y="2108160"/>
            <a:ext cx="5742720" cy="725760"/>
          </a:xfrm>
          <a:custGeom>
            <a:avLst/>
            <a:gdLst/>
            <a:ahLst/>
            <a:rect l="l" t="t" r="r" b="b"/>
            <a:pathLst>
              <a:path w="5743110" h="725985">
                <a:moveTo>
                  <a:pt x="0" y="0"/>
                </a:moveTo>
                <a:lnTo>
                  <a:pt x="5743110" y="0"/>
                </a:lnTo>
                <a:lnTo>
                  <a:pt x="5743110" y="725985"/>
                </a:lnTo>
                <a:lnTo>
                  <a:pt x="0" y="72598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6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7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8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9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10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11"/>
          <p:cNvSpPr/>
          <p:nvPr/>
        </p:nvSpPr>
        <p:spPr>
          <a:xfrm>
            <a:off x="1091880" y="6253920"/>
            <a:ext cx="5302080" cy="3132720"/>
          </a:xfrm>
          <a:custGeom>
            <a:avLst/>
            <a:gdLst/>
            <a:ahLst/>
            <a:rect l="l" t="t" r="r" b="b"/>
            <a:pathLst>
              <a:path w="5302300" h="3133163">
                <a:moveTo>
                  <a:pt x="0" y="0"/>
                </a:moveTo>
                <a:lnTo>
                  <a:pt x="5302300" y="0"/>
                </a:lnTo>
                <a:lnTo>
                  <a:pt x="5302300" y="3133163"/>
                </a:lnTo>
                <a:lnTo>
                  <a:pt x="0" y="31331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12"/>
          <p:cNvSpPr/>
          <p:nvPr/>
        </p:nvSpPr>
        <p:spPr>
          <a:xfrm>
            <a:off x="1091880" y="6253920"/>
            <a:ext cx="5302080" cy="3132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13"/>
          <p:cNvSpPr/>
          <p:nvPr/>
        </p:nvSpPr>
        <p:spPr>
          <a:xfrm>
            <a:off x="7383960" y="66571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14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rect l="l" t="t" r="r" b="b"/>
            <a:pathLst>
              <a:path w="5751780" h="532440">
                <a:moveTo>
                  <a:pt x="0" y="0"/>
                </a:moveTo>
                <a:lnTo>
                  <a:pt x="5751780" y="0"/>
                </a:lnTo>
                <a:lnTo>
                  <a:pt x="5751780" y="532440"/>
                </a:lnTo>
                <a:lnTo>
                  <a:pt x="0" y="5324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15"/>
          <p:cNvSpPr/>
          <p:nvPr/>
        </p:nvSpPr>
        <p:spPr>
          <a:xfrm>
            <a:off x="367200" y="5815440"/>
            <a:ext cx="3129120" cy="392040"/>
          </a:xfrm>
          <a:custGeom>
            <a:avLst/>
            <a:gdLst/>
            <a:ahLst/>
            <a:rect l="l" t="t" r="r" b="b"/>
            <a:pathLst>
              <a:path w="3129615" h="392444">
                <a:moveTo>
                  <a:pt x="0" y="0"/>
                </a:moveTo>
                <a:lnTo>
                  <a:pt x="3129615" y="0"/>
                </a:lnTo>
                <a:lnTo>
                  <a:pt x="3129615" y="392444"/>
                </a:lnTo>
                <a:lnTo>
                  <a:pt x="0" y="3924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16"/>
          <p:cNvSpPr/>
          <p:nvPr/>
        </p:nvSpPr>
        <p:spPr>
          <a:xfrm>
            <a:off x="137520" y="2320920"/>
            <a:ext cx="30096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noAutofit/>
          </a:bodyPr>
          <a:p>
            <a:pPr marL="12600">
              <a:lnSpc>
                <a:spcPts val="3260"/>
              </a:lnSpc>
            </a:pPr>
            <a:r>
              <a:rPr b="1" lang="en-US" sz="3050" spc="-1" strike="noStrike">
                <a:solidFill>
                  <a:srgbClr val="ffffff"/>
                </a:solidFill>
                <a:latin typeface="Tahoma"/>
              </a:rPr>
              <a:t>2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655" name="CustomShape 17"/>
          <p:cNvSpPr/>
          <p:nvPr/>
        </p:nvSpPr>
        <p:spPr>
          <a:xfrm>
            <a:off x="427320" y="587412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26" strike="noStrike">
                <a:solidFill>
                  <a:srgbClr val="ff9300"/>
                </a:solidFill>
                <a:latin typeface="Arial"/>
              </a:rPr>
              <a:t>AWS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56" name="CustomShape 18"/>
          <p:cNvSpPr/>
          <p:nvPr/>
        </p:nvSpPr>
        <p:spPr>
          <a:xfrm>
            <a:off x="1078920" y="5874120"/>
            <a:ext cx="10569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Services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57" name="CustomShape 19"/>
          <p:cNvSpPr/>
          <p:nvPr/>
        </p:nvSpPr>
        <p:spPr>
          <a:xfrm>
            <a:off x="7644960" y="6905520"/>
            <a:ext cx="15912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00" strike="noStrike">
                <a:solidFill>
                  <a:srgbClr val="ffffff"/>
                </a:solidFill>
                <a:latin typeface="Tahoma"/>
              </a:rPr>
              <a:t>12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58" name="CustomShape 20"/>
          <p:cNvSpPr/>
          <p:nvPr/>
        </p:nvSpPr>
        <p:spPr>
          <a:xfrm>
            <a:off x="7612560" y="9547200"/>
            <a:ext cx="15912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00" strike="noStrike">
                <a:solidFill>
                  <a:srgbClr val="ffffff"/>
                </a:solidFill>
                <a:latin typeface="Tahoma"/>
              </a:rPr>
              <a:t>12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59" name="CustomShape 21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3050" spc="35" strike="noStrike">
                <a:solidFill>
                  <a:srgbClr val="731b47"/>
                </a:solidFill>
                <a:latin typeface="Cambria"/>
              </a:rPr>
              <a:t>What does AWS  oﬀer?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660" name="CustomShape 22"/>
          <p:cNvSpPr/>
          <p:nvPr/>
        </p:nvSpPr>
        <p:spPr>
          <a:xfrm>
            <a:off x="367200" y="5815440"/>
            <a:ext cx="31291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23"/>
          <p:cNvSpPr/>
          <p:nvPr/>
        </p:nvSpPr>
        <p:spPr>
          <a:xfrm>
            <a:off x="3496680" y="5815440"/>
            <a:ext cx="26218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24"/>
          <p:cNvSpPr/>
          <p:nvPr/>
        </p:nvSpPr>
        <p:spPr>
          <a:xfrm>
            <a:off x="367200" y="6037920"/>
            <a:ext cx="312912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25"/>
          <p:cNvSpPr/>
          <p:nvPr/>
        </p:nvSpPr>
        <p:spPr>
          <a:xfrm>
            <a:off x="3496680" y="6037920"/>
            <a:ext cx="262188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26"/>
          <p:cNvSpPr/>
          <p:nvPr/>
        </p:nvSpPr>
        <p:spPr>
          <a:xfrm>
            <a:off x="923040" y="2108160"/>
            <a:ext cx="574272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noAutofit/>
          </a:bodyPr>
          <a:p>
            <a:pPr>
              <a:lnSpc>
                <a:spcPts val="11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4606"/>
              </a:lnSpc>
              <a:spcBef>
                <a:spcPts val="230"/>
              </a:spcBef>
            </a:pPr>
            <a:r>
              <a:rPr b="1" lang="en-US" sz="4100" spc="52" strike="noStrike">
                <a:solidFill>
                  <a:srgbClr val="731b47"/>
                </a:solidFill>
                <a:latin typeface="Cambria"/>
              </a:rPr>
              <a:t>What does AWS  oﬀer?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4629240" y="6074280"/>
            <a:ext cx="2012040" cy="15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1001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1000"/>
              </a:lnSpc>
              <a:spcBef>
                <a:spcPts val="5162"/>
              </a:spcBef>
            </a:pPr>
            <a:r>
              <a:rPr b="0" lang="en-US" sz="1200" spc="15" strike="noStrike">
                <a:solidFill>
                  <a:srgbClr val="ffffff"/>
                </a:solidFill>
                <a:latin typeface="Calibri"/>
              </a:rPr>
              <a:t>S3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3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4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5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6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7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8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rect l="l" t="t" r="r" b="b"/>
            <a:pathLst>
              <a:path w="5751780" h="532440">
                <a:moveTo>
                  <a:pt x="0" y="0"/>
                </a:moveTo>
                <a:lnTo>
                  <a:pt x="5751780" y="0"/>
                </a:lnTo>
                <a:lnTo>
                  <a:pt x="5751780" y="532440"/>
                </a:lnTo>
                <a:lnTo>
                  <a:pt x="0" y="5324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9"/>
          <p:cNvSpPr/>
          <p:nvPr/>
        </p:nvSpPr>
        <p:spPr>
          <a:xfrm>
            <a:off x="367200" y="786240"/>
            <a:ext cx="3129120" cy="392040"/>
          </a:xfrm>
          <a:custGeom>
            <a:avLst/>
            <a:gdLst/>
            <a:ahLst/>
            <a:rect l="l" t="t" r="r" b="b"/>
            <a:pathLst>
              <a:path w="3129615" h="392444">
                <a:moveTo>
                  <a:pt x="0" y="0"/>
                </a:moveTo>
                <a:lnTo>
                  <a:pt x="3129615" y="0"/>
                </a:lnTo>
                <a:lnTo>
                  <a:pt x="3129615" y="392444"/>
                </a:lnTo>
                <a:lnTo>
                  <a:pt x="0" y="3924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10"/>
          <p:cNvSpPr/>
          <p:nvPr/>
        </p:nvSpPr>
        <p:spPr>
          <a:xfrm>
            <a:off x="5408280" y="1841400"/>
            <a:ext cx="1346040" cy="1187640"/>
          </a:xfrm>
          <a:custGeom>
            <a:avLst/>
            <a:gdLst/>
            <a:ahLst/>
            <a:rect l="l" t="t" r="r" b="b"/>
            <a:pathLst>
              <a:path w="1346523" h="1188130">
                <a:moveTo>
                  <a:pt x="0" y="0"/>
                </a:moveTo>
                <a:lnTo>
                  <a:pt x="1346523" y="0"/>
                </a:lnTo>
                <a:lnTo>
                  <a:pt x="1346523" y="1188130"/>
                </a:lnTo>
                <a:lnTo>
                  <a:pt x="0" y="118813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11"/>
          <p:cNvSpPr/>
          <p:nvPr/>
        </p:nvSpPr>
        <p:spPr>
          <a:xfrm>
            <a:off x="5408280" y="1841400"/>
            <a:ext cx="1346040" cy="1187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12"/>
          <p:cNvSpPr/>
          <p:nvPr/>
        </p:nvSpPr>
        <p:spPr>
          <a:xfrm>
            <a:off x="3275640" y="1676520"/>
            <a:ext cx="1440720" cy="1352880"/>
          </a:xfrm>
          <a:custGeom>
            <a:avLst/>
            <a:gdLst/>
            <a:ahLst/>
            <a:rect l="l" t="t" r="r" b="b"/>
            <a:pathLst>
              <a:path w="1440942" h="1353102">
                <a:moveTo>
                  <a:pt x="0" y="0"/>
                </a:moveTo>
                <a:lnTo>
                  <a:pt x="1440942" y="0"/>
                </a:lnTo>
                <a:lnTo>
                  <a:pt x="1440942" y="1353102"/>
                </a:lnTo>
                <a:lnTo>
                  <a:pt x="0" y="135310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13"/>
          <p:cNvSpPr/>
          <p:nvPr/>
        </p:nvSpPr>
        <p:spPr>
          <a:xfrm>
            <a:off x="3275640" y="1676520"/>
            <a:ext cx="1440720" cy="13528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14"/>
          <p:cNvSpPr/>
          <p:nvPr/>
        </p:nvSpPr>
        <p:spPr>
          <a:xfrm>
            <a:off x="2901600" y="3029400"/>
            <a:ext cx="2045160" cy="333360"/>
          </a:xfrm>
          <a:custGeom>
            <a:avLst/>
            <a:gdLst/>
            <a:ahLst/>
            <a:rect l="l" t="t" r="r" b="b"/>
            <a:pathLst>
              <a:path w="2045355" h="333540">
                <a:moveTo>
                  <a:pt x="0" y="0"/>
                </a:moveTo>
                <a:lnTo>
                  <a:pt x="2045355" y="0"/>
                </a:lnTo>
                <a:lnTo>
                  <a:pt x="2045355" y="333540"/>
                </a:lnTo>
                <a:lnTo>
                  <a:pt x="0" y="3335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15"/>
          <p:cNvSpPr/>
          <p:nvPr/>
        </p:nvSpPr>
        <p:spPr>
          <a:xfrm>
            <a:off x="2857680" y="2144160"/>
            <a:ext cx="388440" cy="417600"/>
          </a:xfrm>
          <a:custGeom>
            <a:avLst/>
            <a:gdLst/>
            <a:ahLst/>
            <a:rect l="l" t="t" r="r" b="b"/>
            <a:pathLst>
              <a:path w="388645" h="418001">
                <a:moveTo>
                  <a:pt x="0" y="0"/>
                </a:moveTo>
                <a:lnTo>
                  <a:pt x="388645" y="0"/>
                </a:lnTo>
                <a:lnTo>
                  <a:pt x="388645" y="418001"/>
                </a:lnTo>
                <a:lnTo>
                  <a:pt x="0" y="41800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6"/>
          <p:cNvSpPr/>
          <p:nvPr/>
        </p:nvSpPr>
        <p:spPr>
          <a:xfrm>
            <a:off x="2857680" y="2144160"/>
            <a:ext cx="388440" cy="4176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7"/>
          <p:cNvSpPr/>
          <p:nvPr/>
        </p:nvSpPr>
        <p:spPr>
          <a:xfrm>
            <a:off x="4752720" y="2144160"/>
            <a:ext cx="388440" cy="417600"/>
          </a:xfrm>
          <a:custGeom>
            <a:avLst/>
            <a:gdLst/>
            <a:ahLst/>
            <a:rect l="l" t="t" r="r" b="b"/>
            <a:pathLst>
              <a:path w="388645" h="418001">
                <a:moveTo>
                  <a:pt x="0" y="0"/>
                </a:moveTo>
                <a:lnTo>
                  <a:pt x="388645" y="0"/>
                </a:lnTo>
                <a:lnTo>
                  <a:pt x="388645" y="418001"/>
                </a:lnTo>
                <a:lnTo>
                  <a:pt x="0" y="41800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8"/>
          <p:cNvSpPr/>
          <p:nvPr/>
        </p:nvSpPr>
        <p:spPr>
          <a:xfrm>
            <a:off x="4752720" y="2144160"/>
            <a:ext cx="388440" cy="4176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9"/>
          <p:cNvSpPr/>
          <p:nvPr/>
        </p:nvSpPr>
        <p:spPr>
          <a:xfrm>
            <a:off x="983520" y="1676520"/>
            <a:ext cx="1830600" cy="1452960"/>
          </a:xfrm>
          <a:custGeom>
            <a:avLst/>
            <a:gdLst/>
            <a:ahLst/>
            <a:rect l="l" t="t" r="r" b="b"/>
            <a:pathLst>
              <a:path w="1830962" h="1453144">
                <a:moveTo>
                  <a:pt x="0" y="0"/>
                </a:moveTo>
                <a:lnTo>
                  <a:pt x="1830962" y="0"/>
                </a:lnTo>
                <a:lnTo>
                  <a:pt x="1830962" y="1453144"/>
                </a:lnTo>
                <a:lnTo>
                  <a:pt x="0" y="14531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20"/>
          <p:cNvSpPr/>
          <p:nvPr/>
        </p:nvSpPr>
        <p:spPr>
          <a:xfrm>
            <a:off x="983520" y="1676520"/>
            <a:ext cx="1830600" cy="14529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21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22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23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24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25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rect l="l" t="t" r="r" b="b"/>
            <a:pathLst>
              <a:path w="5751780" h="532440">
                <a:moveTo>
                  <a:pt x="0" y="0"/>
                </a:moveTo>
                <a:lnTo>
                  <a:pt x="5751780" y="0"/>
                </a:lnTo>
                <a:lnTo>
                  <a:pt x="5751780" y="532440"/>
                </a:lnTo>
                <a:lnTo>
                  <a:pt x="0" y="5324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26"/>
          <p:cNvSpPr/>
          <p:nvPr/>
        </p:nvSpPr>
        <p:spPr>
          <a:xfrm>
            <a:off x="367200" y="5815440"/>
            <a:ext cx="3129120" cy="392040"/>
          </a:xfrm>
          <a:custGeom>
            <a:avLst/>
            <a:gdLst/>
            <a:ahLst/>
            <a:rect l="l" t="t" r="r" b="b"/>
            <a:pathLst>
              <a:path w="3129615" h="392444">
                <a:moveTo>
                  <a:pt x="0" y="0"/>
                </a:moveTo>
                <a:lnTo>
                  <a:pt x="3129615" y="0"/>
                </a:lnTo>
                <a:lnTo>
                  <a:pt x="3129615" y="392444"/>
                </a:lnTo>
                <a:lnTo>
                  <a:pt x="0" y="3924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27"/>
          <p:cNvSpPr/>
          <p:nvPr/>
        </p:nvSpPr>
        <p:spPr>
          <a:xfrm>
            <a:off x="2846160" y="6418800"/>
            <a:ext cx="717480" cy="673920"/>
          </a:xfrm>
          <a:custGeom>
            <a:avLst/>
            <a:gdLst/>
            <a:ahLst/>
            <a:rect l="l" t="t" r="r" b="b"/>
            <a:pathLst>
              <a:path w="717910" h="674145">
                <a:moveTo>
                  <a:pt x="0" y="0"/>
                </a:moveTo>
                <a:lnTo>
                  <a:pt x="717910" y="0"/>
                </a:lnTo>
                <a:lnTo>
                  <a:pt x="717910" y="674145"/>
                </a:lnTo>
                <a:lnTo>
                  <a:pt x="0" y="6741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8"/>
          <p:cNvSpPr/>
          <p:nvPr/>
        </p:nvSpPr>
        <p:spPr>
          <a:xfrm>
            <a:off x="2846160" y="6418800"/>
            <a:ext cx="717480" cy="6739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29"/>
          <p:cNvSpPr/>
          <p:nvPr/>
        </p:nvSpPr>
        <p:spPr>
          <a:xfrm>
            <a:off x="2360160" y="6152760"/>
            <a:ext cx="1349280" cy="235080"/>
          </a:xfrm>
          <a:custGeom>
            <a:avLst/>
            <a:gdLst/>
            <a:ahLst/>
            <a:rect l="l" t="t" r="r" b="b"/>
            <a:pathLst>
              <a:path w="1349715" h="235365">
                <a:moveTo>
                  <a:pt x="0" y="0"/>
                </a:moveTo>
                <a:lnTo>
                  <a:pt x="1349715" y="0"/>
                </a:lnTo>
                <a:lnTo>
                  <a:pt x="1349715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30"/>
          <p:cNvSpPr/>
          <p:nvPr/>
        </p:nvSpPr>
        <p:spPr>
          <a:xfrm>
            <a:off x="1284480" y="6355800"/>
            <a:ext cx="904680" cy="798480"/>
          </a:xfrm>
          <a:custGeom>
            <a:avLst/>
            <a:gdLst/>
            <a:ahLst/>
            <a:rect l="l" t="t" r="r" b="b"/>
            <a:pathLst>
              <a:path w="905175" h="798698">
                <a:moveTo>
                  <a:pt x="0" y="0"/>
                </a:moveTo>
                <a:lnTo>
                  <a:pt x="905175" y="0"/>
                </a:lnTo>
                <a:lnTo>
                  <a:pt x="905175" y="798698"/>
                </a:lnTo>
                <a:lnTo>
                  <a:pt x="0" y="79869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31"/>
          <p:cNvSpPr/>
          <p:nvPr/>
        </p:nvSpPr>
        <p:spPr>
          <a:xfrm>
            <a:off x="1284480" y="6355800"/>
            <a:ext cx="904680" cy="7984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32"/>
          <p:cNvSpPr/>
          <p:nvPr/>
        </p:nvSpPr>
        <p:spPr>
          <a:xfrm>
            <a:off x="104040" y="7123680"/>
            <a:ext cx="3183120" cy="1854720"/>
          </a:xfrm>
          <a:custGeom>
            <a:avLst/>
            <a:gdLst/>
            <a:ahLst/>
            <a:rect l="l" t="t" r="r" b="b"/>
            <a:pathLst>
              <a:path w="3183420" h="1855125">
                <a:moveTo>
                  <a:pt x="8985" y="1620234"/>
                </a:moveTo>
                <a:lnTo>
                  <a:pt x="4046" y="1596084"/>
                </a:lnTo>
                <a:lnTo>
                  <a:pt x="1024" y="1571289"/>
                </a:lnTo>
                <a:lnTo>
                  <a:pt x="0" y="1545931"/>
                </a:lnTo>
                <a:lnTo>
                  <a:pt x="0" y="309193"/>
                </a:lnTo>
                <a:lnTo>
                  <a:pt x="4046" y="259040"/>
                </a:lnTo>
                <a:lnTo>
                  <a:pt x="15762" y="211464"/>
                </a:lnTo>
                <a:lnTo>
                  <a:pt x="34511" y="167101"/>
                </a:lnTo>
                <a:lnTo>
                  <a:pt x="59656" y="126587"/>
                </a:lnTo>
                <a:lnTo>
                  <a:pt x="90560" y="90560"/>
                </a:lnTo>
                <a:lnTo>
                  <a:pt x="126587" y="59656"/>
                </a:lnTo>
                <a:lnTo>
                  <a:pt x="167101" y="34511"/>
                </a:lnTo>
                <a:lnTo>
                  <a:pt x="211464" y="15762"/>
                </a:lnTo>
                <a:lnTo>
                  <a:pt x="259040" y="4046"/>
                </a:lnTo>
                <a:lnTo>
                  <a:pt x="309193" y="0"/>
                </a:lnTo>
                <a:lnTo>
                  <a:pt x="2874226" y="0"/>
                </a:lnTo>
                <a:lnTo>
                  <a:pt x="2913500" y="2503"/>
                </a:lnTo>
                <a:lnTo>
                  <a:pt x="2951819" y="9893"/>
                </a:lnTo>
                <a:lnTo>
                  <a:pt x="2988748" y="21991"/>
                </a:lnTo>
                <a:lnTo>
                  <a:pt x="3023856" y="38616"/>
                </a:lnTo>
                <a:lnTo>
                  <a:pt x="3056709" y="59590"/>
                </a:lnTo>
                <a:lnTo>
                  <a:pt x="3086873" y="84734"/>
                </a:lnTo>
                <a:lnTo>
                  <a:pt x="3118860" y="120101"/>
                </a:lnTo>
                <a:lnTo>
                  <a:pt x="3140729" y="152422"/>
                </a:lnTo>
                <a:lnTo>
                  <a:pt x="3158288" y="187090"/>
                </a:lnTo>
                <a:lnTo>
                  <a:pt x="3171357" y="223671"/>
                </a:lnTo>
                <a:lnTo>
                  <a:pt x="3179757" y="261732"/>
                </a:lnTo>
                <a:lnTo>
                  <a:pt x="3183307" y="300840"/>
                </a:lnTo>
                <a:lnTo>
                  <a:pt x="3183420" y="309193"/>
                </a:lnTo>
                <a:lnTo>
                  <a:pt x="3183420" y="1545931"/>
                </a:lnTo>
                <a:lnTo>
                  <a:pt x="3179373" y="1596084"/>
                </a:lnTo>
                <a:lnTo>
                  <a:pt x="3167657" y="1643660"/>
                </a:lnTo>
                <a:lnTo>
                  <a:pt x="3148908" y="1688023"/>
                </a:lnTo>
                <a:lnTo>
                  <a:pt x="3123763" y="1728537"/>
                </a:lnTo>
                <a:lnTo>
                  <a:pt x="3092859" y="1764564"/>
                </a:lnTo>
                <a:lnTo>
                  <a:pt x="3056832" y="1795468"/>
                </a:lnTo>
                <a:lnTo>
                  <a:pt x="3016318" y="1820613"/>
                </a:lnTo>
                <a:lnTo>
                  <a:pt x="2971955" y="1839362"/>
                </a:lnTo>
                <a:lnTo>
                  <a:pt x="2924379" y="1851078"/>
                </a:lnTo>
                <a:lnTo>
                  <a:pt x="2874226" y="1855125"/>
                </a:lnTo>
                <a:lnTo>
                  <a:pt x="309193" y="1855125"/>
                </a:lnTo>
                <a:lnTo>
                  <a:pt x="259040" y="1851078"/>
                </a:lnTo>
                <a:lnTo>
                  <a:pt x="211464" y="1839362"/>
                </a:lnTo>
                <a:lnTo>
                  <a:pt x="167101" y="1820613"/>
                </a:lnTo>
                <a:lnTo>
                  <a:pt x="126587" y="1795468"/>
                </a:lnTo>
                <a:lnTo>
                  <a:pt x="90560" y="1764564"/>
                </a:lnTo>
                <a:lnTo>
                  <a:pt x="59656" y="1728537"/>
                </a:lnTo>
                <a:lnTo>
                  <a:pt x="34511" y="1688023"/>
                </a:lnTo>
                <a:lnTo>
                  <a:pt x="15762" y="1643660"/>
                </a:lnTo>
                <a:lnTo>
                  <a:pt x="8985" y="1620234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33"/>
          <p:cNvSpPr/>
          <p:nvPr/>
        </p:nvSpPr>
        <p:spPr>
          <a:xfrm>
            <a:off x="104040" y="7123680"/>
            <a:ext cx="3183120" cy="1854720"/>
          </a:xfrm>
          <a:custGeom>
            <a:avLst/>
            <a:gdLst/>
            <a:ahLst/>
            <a:rect l="l" t="t" r="r" b="b"/>
            <a:pathLst>
              <a:path w="3183420" h="1855125">
                <a:moveTo>
                  <a:pt x="0" y="309193"/>
                </a:moveTo>
                <a:lnTo>
                  <a:pt x="1024" y="283834"/>
                </a:lnTo>
                <a:lnTo>
                  <a:pt x="4046" y="259040"/>
                </a:lnTo>
                <a:lnTo>
                  <a:pt x="15762" y="211464"/>
                </a:lnTo>
                <a:lnTo>
                  <a:pt x="34511" y="167101"/>
                </a:lnTo>
                <a:lnTo>
                  <a:pt x="59656" y="126587"/>
                </a:lnTo>
                <a:lnTo>
                  <a:pt x="90560" y="90560"/>
                </a:lnTo>
                <a:lnTo>
                  <a:pt x="126587" y="59656"/>
                </a:lnTo>
                <a:lnTo>
                  <a:pt x="167101" y="34511"/>
                </a:lnTo>
                <a:lnTo>
                  <a:pt x="211464" y="15762"/>
                </a:lnTo>
                <a:lnTo>
                  <a:pt x="259040" y="4046"/>
                </a:lnTo>
                <a:lnTo>
                  <a:pt x="309193" y="0"/>
                </a:lnTo>
                <a:lnTo>
                  <a:pt x="2874226" y="0"/>
                </a:lnTo>
                <a:lnTo>
                  <a:pt x="2913500" y="2503"/>
                </a:lnTo>
                <a:lnTo>
                  <a:pt x="2951819" y="9893"/>
                </a:lnTo>
                <a:lnTo>
                  <a:pt x="2988748" y="21991"/>
                </a:lnTo>
                <a:lnTo>
                  <a:pt x="3023856" y="38616"/>
                </a:lnTo>
                <a:lnTo>
                  <a:pt x="3056709" y="59590"/>
                </a:lnTo>
                <a:lnTo>
                  <a:pt x="3086873" y="84734"/>
                </a:lnTo>
                <a:lnTo>
                  <a:pt x="3118860" y="120101"/>
                </a:lnTo>
                <a:lnTo>
                  <a:pt x="3140729" y="152422"/>
                </a:lnTo>
                <a:lnTo>
                  <a:pt x="3158288" y="187090"/>
                </a:lnTo>
                <a:lnTo>
                  <a:pt x="3171357" y="223671"/>
                </a:lnTo>
                <a:lnTo>
                  <a:pt x="3179757" y="261732"/>
                </a:lnTo>
                <a:lnTo>
                  <a:pt x="3183307" y="300840"/>
                </a:lnTo>
                <a:lnTo>
                  <a:pt x="3183420" y="309193"/>
                </a:lnTo>
                <a:lnTo>
                  <a:pt x="3183420" y="1545931"/>
                </a:lnTo>
                <a:lnTo>
                  <a:pt x="3179373" y="1596084"/>
                </a:lnTo>
                <a:lnTo>
                  <a:pt x="3167657" y="1643660"/>
                </a:lnTo>
                <a:lnTo>
                  <a:pt x="3148908" y="1688023"/>
                </a:lnTo>
                <a:lnTo>
                  <a:pt x="3123763" y="1728537"/>
                </a:lnTo>
                <a:lnTo>
                  <a:pt x="3092859" y="1764564"/>
                </a:lnTo>
                <a:lnTo>
                  <a:pt x="3056832" y="1795468"/>
                </a:lnTo>
                <a:lnTo>
                  <a:pt x="3016318" y="1820613"/>
                </a:lnTo>
                <a:lnTo>
                  <a:pt x="2971955" y="1839362"/>
                </a:lnTo>
                <a:lnTo>
                  <a:pt x="2924379" y="1851078"/>
                </a:lnTo>
                <a:lnTo>
                  <a:pt x="2874226" y="1855125"/>
                </a:lnTo>
                <a:lnTo>
                  <a:pt x="309193" y="1855125"/>
                </a:lnTo>
                <a:lnTo>
                  <a:pt x="259040" y="1851078"/>
                </a:lnTo>
                <a:lnTo>
                  <a:pt x="211464" y="1839362"/>
                </a:lnTo>
                <a:lnTo>
                  <a:pt x="167101" y="1820613"/>
                </a:lnTo>
                <a:lnTo>
                  <a:pt x="126587" y="1795468"/>
                </a:lnTo>
                <a:lnTo>
                  <a:pt x="90560" y="1764564"/>
                </a:lnTo>
                <a:lnTo>
                  <a:pt x="59656" y="1728537"/>
                </a:lnTo>
                <a:lnTo>
                  <a:pt x="34511" y="1688023"/>
                </a:lnTo>
                <a:lnTo>
                  <a:pt x="15762" y="1643660"/>
                </a:lnTo>
                <a:lnTo>
                  <a:pt x="4046" y="1596084"/>
                </a:lnTo>
                <a:lnTo>
                  <a:pt x="0" y="1545931"/>
                </a:lnTo>
                <a:lnTo>
                  <a:pt x="0" y="309193"/>
                </a:lnTo>
                <a:close/>
              </a:path>
            </a:pathLst>
          </a:custGeom>
          <a:noFill/>
          <a:ln w="29520">
            <a:solidFill>
              <a:srgbClr val="ff9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34"/>
          <p:cNvSpPr/>
          <p:nvPr/>
        </p:nvSpPr>
        <p:spPr>
          <a:xfrm>
            <a:off x="1335600" y="8035920"/>
            <a:ext cx="697320" cy="806760"/>
          </a:xfrm>
          <a:custGeom>
            <a:avLst/>
            <a:gdLst/>
            <a:ahLst/>
            <a:rect l="l" t="t" r="r" b="b"/>
            <a:pathLst>
              <a:path w="697657" h="807025">
                <a:moveTo>
                  <a:pt x="0" y="0"/>
                </a:moveTo>
                <a:lnTo>
                  <a:pt x="697657" y="0"/>
                </a:lnTo>
                <a:lnTo>
                  <a:pt x="697657" y="807025"/>
                </a:lnTo>
                <a:lnTo>
                  <a:pt x="0" y="8070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35"/>
          <p:cNvSpPr/>
          <p:nvPr/>
        </p:nvSpPr>
        <p:spPr>
          <a:xfrm>
            <a:off x="1335600" y="8035920"/>
            <a:ext cx="697320" cy="80676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36"/>
          <p:cNvSpPr/>
          <p:nvPr/>
        </p:nvSpPr>
        <p:spPr>
          <a:xfrm>
            <a:off x="1640880" y="8311680"/>
            <a:ext cx="388440" cy="235080"/>
          </a:xfrm>
          <a:custGeom>
            <a:avLst/>
            <a:gdLst/>
            <a:ahLst/>
            <a:rect l="l" t="t" r="r" b="b"/>
            <a:pathLst>
              <a:path w="388620" h="235365">
                <a:moveTo>
                  <a:pt x="0" y="0"/>
                </a:moveTo>
                <a:lnTo>
                  <a:pt x="388620" y="0"/>
                </a:lnTo>
                <a:lnTo>
                  <a:pt x="388620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37"/>
          <p:cNvSpPr/>
          <p:nvPr/>
        </p:nvSpPr>
        <p:spPr>
          <a:xfrm>
            <a:off x="736920" y="7367400"/>
            <a:ext cx="2003040" cy="303480"/>
          </a:xfrm>
          <a:custGeom>
            <a:avLst/>
            <a:gdLst/>
            <a:ahLst/>
            <a:rect l="l" t="t" r="r" b="b"/>
            <a:pathLst>
              <a:path w="2003334" h="303960">
                <a:moveTo>
                  <a:pt x="0" y="0"/>
                </a:moveTo>
                <a:lnTo>
                  <a:pt x="2003334" y="0"/>
                </a:lnTo>
                <a:lnTo>
                  <a:pt x="2003334" y="303960"/>
                </a:lnTo>
                <a:lnTo>
                  <a:pt x="0" y="3039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38"/>
          <p:cNvSpPr/>
          <p:nvPr/>
        </p:nvSpPr>
        <p:spPr>
          <a:xfrm>
            <a:off x="4629240" y="6074280"/>
            <a:ext cx="2012040" cy="1596600"/>
          </a:xfrm>
          <a:custGeom>
            <a:avLst/>
            <a:gdLst/>
            <a:ahLst/>
            <a:rect l="l" t="t" r="r" b="b"/>
            <a:pathLst>
              <a:path w="2012240" h="1597016">
                <a:moveTo>
                  <a:pt x="0" y="0"/>
                </a:moveTo>
                <a:lnTo>
                  <a:pt x="2012240" y="0"/>
                </a:lnTo>
                <a:lnTo>
                  <a:pt x="2012240" y="1597016"/>
                </a:lnTo>
                <a:lnTo>
                  <a:pt x="0" y="15970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39"/>
          <p:cNvSpPr/>
          <p:nvPr/>
        </p:nvSpPr>
        <p:spPr>
          <a:xfrm>
            <a:off x="4629240" y="6074280"/>
            <a:ext cx="2012040" cy="159660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40"/>
          <p:cNvSpPr/>
          <p:nvPr/>
        </p:nvSpPr>
        <p:spPr>
          <a:xfrm>
            <a:off x="2740320" y="7367400"/>
            <a:ext cx="1528920" cy="1019160"/>
          </a:xfrm>
          <a:custGeom>
            <a:avLst/>
            <a:gdLst/>
            <a:ahLst/>
            <a:rect l="l" t="t" r="r" b="b"/>
            <a:pathLst>
              <a:path w="1529400" h="1019653">
                <a:moveTo>
                  <a:pt x="0" y="0"/>
                </a:moveTo>
                <a:lnTo>
                  <a:pt x="1529400" y="0"/>
                </a:lnTo>
                <a:lnTo>
                  <a:pt x="1529400" y="1019653"/>
                </a:lnTo>
                <a:lnTo>
                  <a:pt x="0" y="10196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41"/>
          <p:cNvSpPr/>
          <p:nvPr/>
        </p:nvSpPr>
        <p:spPr>
          <a:xfrm>
            <a:off x="2740320" y="7367400"/>
            <a:ext cx="1528920" cy="101916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42"/>
          <p:cNvSpPr/>
          <p:nvPr/>
        </p:nvSpPr>
        <p:spPr>
          <a:xfrm>
            <a:off x="2736360" y="7363440"/>
            <a:ext cx="1537200" cy="1027440"/>
          </a:xfrm>
          <a:custGeom>
            <a:avLst/>
            <a:gdLst/>
            <a:ahLst/>
            <a:rect l="l" t="t" r="r" b="b"/>
            <a:pathLst>
              <a:path w="1537497" h="1027749">
                <a:moveTo>
                  <a:pt x="0" y="0"/>
                </a:moveTo>
                <a:lnTo>
                  <a:pt x="1537497" y="0"/>
                </a:lnTo>
                <a:lnTo>
                  <a:pt x="1537497" y="1027749"/>
                </a:lnTo>
                <a:lnTo>
                  <a:pt x="0" y="1027749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00b5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43"/>
          <p:cNvSpPr/>
          <p:nvPr/>
        </p:nvSpPr>
        <p:spPr>
          <a:xfrm>
            <a:off x="3819600" y="6152760"/>
            <a:ext cx="388440" cy="417600"/>
          </a:xfrm>
          <a:custGeom>
            <a:avLst/>
            <a:gdLst/>
            <a:ahLst/>
            <a:rect l="l" t="t" r="r" b="b"/>
            <a:pathLst>
              <a:path w="388645" h="418001">
                <a:moveTo>
                  <a:pt x="388645" y="418001"/>
                </a:moveTo>
                <a:lnTo>
                  <a:pt x="0" y="418001"/>
                </a:lnTo>
                <a:lnTo>
                  <a:pt x="0" y="0"/>
                </a:lnTo>
                <a:lnTo>
                  <a:pt x="388645" y="0"/>
                </a:lnTo>
                <a:lnTo>
                  <a:pt x="388645" y="41800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44"/>
          <p:cNvSpPr/>
          <p:nvPr/>
        </p:nvSpPr>
        <p:spPr>
          <a:xfrm>
            <a:off x="3819600" y="6152760"/>
            <a:ext cx="388440" cy="41760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45"/>
          <p:cNvSpPr/>
          <p:nvPr/>
        </p:nvSpPr>
        <p:spPr>
          <a:xfrm>
            <a:off x="4976640" y="7891200"/>
            <a:ext cx="1596600" cy="1596600"/>
          </a:xfrm>
          <a:custGeom>
            <a:avLst/>
            <a:gdLst/>
            <a:ahLst/>
            <a:rect l="l" t="t" r="r" b="b"/>
            <a:pathLst>
              <a:path w="1597022" h="1597022">
                <a:moveTo>
                  <a:pt x="0" y="0"/>
                </a:moveTo>
                <a:lnTo>
                  <a:pt x="1597022" y="0"/>
                </a:lnTo>
                <a:lnTo>
                  <a:pt x="1597022" y="1597022"/>
                </a:lnTo>
                <a:lnTo>
                  <a:pt x="0" y="159702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46"/>
          <p:cNvSpPr/>
          <p:nvPr/>
        </p:nvSpPr>
        <p:spPr>
          <a:xfrm>
            <a:off x="4976640" y="7891200"/>
            <a:ext cx="1596600" cy="159660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7"/>
          <p:cNvSpPr/>
          <p:nvPr/>
        </p:nvSpPr>
        <p:spPr>
          <a:xfrm>
            <a:off x="7647480" y="1876320"/>
            <a:ext cx="15660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09" strike="noStrike">
                <a:solidFill>
                  <a:srgbClr val="ffffff"/>
                </a:solidFill>
                <a:latin typeface="Tahoma"/>
              </a:rPr>
              <a:t>13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12" name="CustomShape 48"/>
          <p:cNvSpPr/>
          <p:nvPr/>
        </p:nvSpPr>
        <p:spPr>
          <a:xfrm>
            <a:off x="7615440" y="4518000"/>
            <a:ext cx="15660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12600">
              <a:lnSpc>
                <a:spcPts val="1154"/>
              </a:lnSpc>
            </a:pPr>
            <a:r>
              <a:rPr b="0" lang="en-US" sz="1000" spc="-109" strike="noStrike">
                <a:solidFill>
                  <a:srgbClr val="ffffff"/>
                </a:solidFill>
                <a:latin typeface="Tahoma"/>
              </a:rPr>
              <a:t>13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13" name="CustomShape 49"/>
          <p:cNvSpPr/>
          <p:nvPr/>
        </p:nvSpPr>
        <p:spPr>
          <a:xfrm>
            <a:off x="2404080" y="6195960"/>
            <a:ext cx="1278000" cy="1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>
            <a:noAutofit/>
          </a:bodyPr>
          <a:p>
            <a:pPr marL="12600">
              <a:lnSpc>
                <a:spcPts val="1281"/>
              </a:lnSpc>
            </a:pPr>
            <a:r>
              <a:rPr b="1" lang="en-US" sz="1200" spc="29" strike="noStrike" u="sng">
                <a:solidFill>
                  <a:srgbClr val="393e50"/>
                </a:solidFill>
                <a:uFillTx/>
                <a:latin typeface="Calibri"/>
                <a:hlinkClick r:id="rId13"/>
              </a:rPr>
              <a:t>w</a:t>
            </a:r>
            <a:r>
              <a:rPr b="1" lang="en-US" sz="1200" spc="29" strike="noStrike" u="sng">
                <a:solidFill>
                  <a:srgbClr val="393e50"/>
                </a:solidFill>
                <a:uFillTx/>
                <a:latin typeface="Calibri"/>
                <a:hlinkClick r:id="rId14"/>
              </a:rPr>
              <a:t>w</a:t>
            </a:r>
            <a:r>
              <a:rPr b="1" lang="en-US" sz="1200" spc="-43" strike="noStrike" u="sng">
                <a:solidFill>
                  <a:srgbClr val="393e50"/>
                </a:solidFill>
                <a:uFillTx/>
                <a:latin typeface="Calibri"/>
                <a:hlinkClick r:id="rId15"/>
              </a:rPr>
              <a:t>w</a:t>
            </a:r>
            <a:r>
              <a:rPr b="1" lang="en-US" sz="1200" spc="9" strike="noStrike" u="sng">
                <a:solidFill>
                  <a:srgbClr val="393e50"/>
                </a:solidFill>
                <a:uFillTx/>
                <a:latin typeface="Calibri"/>
                <a:hlinkClick r:id="rId16"/>
              </a:rPr>
              <a:t>.e-</a:t>
            </a:r>
            <a:r>
              <a:rPr b="1" lang="en-US" sz="1200" spc="7" strike="noStrike" u="sng">
                <a:solidFill>
                  <a:srgbClr val="393e50"/>
                </a:solidFill>
                <a:uFillTx/>
                <a:latin typeface="Calibri"/>
                <a:hlinkClick r:id="rId17"/>
              </a:rPr>
              <a:t>c</a:t>
            </a:r>
            <a:r>
              <a:rPr b="1" lang="en-US" sz="1200" spc="21" strike="noStrike" u="sng">
                <a:solidFill>
                  <a:srgbClr val="393e50"/>
                </a:solidFill>
                <a:uFillTx/>
                <a:latin typeface="Calibri"/>
                <a:hlinkClick r:id="rId18"/>
              </a:rPr>
              <a:t>omme</a:t>
            </a:r>
            <a:r>
              <a:rPr b="1" lang="en-US" sz="1200" spc="-4" strike="noStrike" u="sng">
                <a:solidFill>
                  <a:srgbClr val="393e50"/>
                </a:solidFill>
                <a:uFillTx/>
                <a:latin typeface="Calibri"/>
                <a:hlinkClick r:id="rId19"/>
              </a:rPr>
              <a:t>r</a:t>
            </a:r>
            <a:r>
              <a:rPr b="1" lang="en-US" sz="1200" spc="9" strike="noStrike" u="sng">
                <a:solidFill>
                  <a:srgbClr val="393e50"/>
                </a:solidFill>
                <a:uFillTx/>
                <a:latin typeface="Calibri"/>
                <a:hlinkClick r:id="rId20"/>
              </a:rPr>
              <a:t>ce..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4" name="CustomShape 50"/>
          <p:cNvSpPr/>
          <p:nvPr/>
        </p:nvSpPr>
        <p:spPr>
          <a:xfrm>
            <a:off x="1684800" y="8354880"/>
            <a:ext cx="275760" cy="1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>
            <a:noAutofit/>
          </a:bodyPr>
          <a:p>
            <a:pPr marL="12600">
              <a:lnSpc>
                <a:spcPts val="1281"/>
              </a:lnSpc>
            </a:pPr>
            <a:r>
              <a:rPr b="1" lang="en-US" sz="1200" spc="9" strike="noStrike">
                <a:solidFill>
                  <a:srgbClr val="ffffff"/>
                </a:solidFill>
                <a:latin typeface="Calibri"/>
              </a:rPr>
              <a:t>EC2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5" name="CustomShape 51"/>
          <p:cNvSpPr/>
          <p:nvPr/>
        </p:nvSpPr>
        <p:spPr>
          <a:xfrm>
            <a:off x="736920" y="7363440"/>
            <a:ext cx="1999080" cy="3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>
            <a:noAutofit/>
          </a:bodyPr>
          <a:p>
            <a:pPr marL="56520">
              <a:lnSpc>
                <a:spcPct val="101000"/>
              </a:lnSpc>
            </a:pPr>
            <a:r>
              <a:rPr b="0" lang="en-US" sz="1600" spc="-1" strike="noStrike">
                <a:solidFill>
                  <a:srgbClr val="393e50"/>
                </a:solidFill>
                <a:latin typeface="Calibri"/>
              </a:rPr>
              <a:t>Publishing the website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6" name="CustomShape 52"/>
          <p:cNvSpPr/>
          <p:nvPr/>
        </p:nvSpPr>
        <p:spPr>
          <a:xfrm>
            <a:off x="2736360" y="7363440"/>
            <a:ext cx="153720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53"/>
          <p:cNvSpPr/>
          <p:nvPr/>
        </p:nvSpPr>
        <p:spPr>
          <a:xfrm>
            <a:off x="736920" y="7671240"/>
            <a:ext cx="19990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54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3050" spc="35" strike="noStrike">
                <a:solidFill>
                  <a:srgbClr val="731b47"/>
                </a:solidFill>
                <a:latin typeface="Cambria"/>
              </a:rPr>
              <a:t>What does AWS  oﬀer?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719" name="CustomShape 55"/>
          <p:cNvSpPr/>
          <p:nvPr/>
        </p:nvSpPr>
        <p:spPr>
          <a:xfrm>
            <a:off x="367200" y="5815440"/>
            <a:ext cx="31291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56"/>
          <p:cNvSpPr/>
          <p:nvPr/>
        </p:nvSpPr>
        <p:spPr>
          <a:xfrm>
            <a:off x="3496680" y="5815440"/>
            <a:ext cx="26218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57"/>
          <p:cNvSpPr/>
          <p:nvPr/>
        </p:nvSpPr>
        <p:spPr>
          <a:xfrm>
            <a:off x="367200" y="6037920"/>
            <a:ext cx="199260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58"/>
          <p:cNvSpPr/>
          <p:nvPr/>
        </p:nvSpPr>
        <p:spPr>
          <a:xfrm>
            <a:off x="3496680" y="6037920"/>
            <a:ext cx="262188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59"/>
          <p:cNvSpPr/>
          <p:nvPr/>
        </p:nvSpPr>
        <p:spPr>
          <a:xfrm>
            <a:off x="367200" y="6152760"/>
            <a:ext cx="1992600" cy="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60"/>
          <p:cNvSpPr/>
          <p:nvPr/>
        </p:nvSpPr>
        <p:spPr>
          <a:xfrm>
            <a:off x="2360160" y="6152760"/>
            <a:ext cx="1136160" cy="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61"/>
          <p:cNvSpPr/>
          <p:nvPr/>
        </p:nvSpPr>
        <p:spPr>
          <a:xfrm>
            <a:off x="3496680" y="6152760"/>
            <a:ext cx="212760" cy="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62"/>
          <p:cNvSpPr/>
          <p:nvPr/>
        </p:nvSpPr>
        <p:spPr>
          <a:xfrm>
            <a:off x="3709800" y="6152760"/>
            <a:ext cx="36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63"/>
          <p:cNvSpPr/>
          <p:nvPr/>
        </p:nvSpPr>
        <p:spPr>
          <a:xfrm>
            <a:off x="2901600" y="3029400"/>
            <a:ext cx="20451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>
            <a:noAutofit/>
          </a:bodyPr>
          <a:p>
            <a:pPr marL="56520">
              <a:lnSpc>
                <a:spcPct val="101000"/>
              </a:lnSpc>
            </a:pPr>
            <a:r>
              <a:rPr b="1" lang="en-US" sz="1800" spc="9" strike="noStrike" u="sng">
                <a:solidFill>
                  <a:srgbClr val="393e50"/>
                </a:solidFill>
                <a:uFillTx/>
                <a:latin typeface="Calibri"/>
                <a:hlinkClick r:id="rId21"/>
              </a:rPr>
              <a:t>w</a:t>
            </a:r>
            <a:r>
              <a:rPr b="1" lang="en-US" sz="1800" spc="9" strike="noStrike" u="sng">
                <a:solidFill>
                  <a:srgbClr val="393e50"/>
                </a:solidFill>
                <a:uFillTx/>
                <a:latin typeface="Calibri"/>
                <a:hlinkClick r:id="rId22"/>
              </a:rPr>
              <a:t>w</a:t>
            </a:r>
            <a:r>
              <a:rPr b="1" lang="en-US" sz="1800" spc="9" strike="noStrike" u="sng">
                <a:solidFill>
                  <a:srgbClr val="393e50"/>
                </a:solidFill>
                <a:uFillTx/>
                <a:latin typeface="Calibri"/>
                <a:hlinkClick r:id="rId23"/>
              </a:rPr>
              <a:t>w</a:t>
            </a:r>
            <a:r>
              <a:rPr b="1" lang="en-US" sz="1800" spc="9" strike="noStrike" u="sng">
                <a:solidFill>
                  <a:srgbClr val="393e50"/>
                </a:solidFill>
                <a:uFillTx/>
                <a:latin typeface="Calibri"/>
                <a:hlinkClick r:id="rId24"/>
              </a:rPr>
              <a:t>.e-</a:t>
            </a:r>
            <a:r>
              <a:rPr b="1" lang="en-US" sz="1800" spc="9" strike="noStrike" u="sng">
                <a:solidFill>
                  <a:srgbClr val="393e50"/>
                </a:solidFill>
                <a:uFillTx/>
                <a:latin typeface="Calibri"/>
                <a:hlinkClick r:id="rId25"/>
              </a:rPr>
              <a:t>c</a:t>
            </a:r>
            <a:r>
              <a:rPr b="1" lang="en-US" sz="1800" spc="9" strike="noStrike" u="sng">
                <a:solidFill>
                  <a:srgbClr val="393e50"/>
                </a:solidFill>
                <a:uFillTx/>
                <a:latin typeface="Calibri"/>
                <a:hlinkClick r:id="rId26"/>
              </a:rPr>
              <a:t>omme</a:t>
            </a:r>
            <a:r>
              <a:rPr b="1" lang="en-US" sz="1800" spc="9" strike="noStrike" u="sng">
                <a:solidFill>
                  <a:srgbClr val="393e50"/>
                </a:solidFill>
                <a:uFillTx/>
                <a:latin typeface="Calibri"/>
                <a:hlinkClick r:id="rId27"/>
              </a:rPr>
              <a:t>r</a:t>
            </a:r>
            <a:r>
              <a:rPr b="1" lang="en-US" sz="1800" spc="9" strike="noStrike" u="sng">
                <a:solidFill>
                  <a:srgbClr val="393e50"/>
                </a:solidFill>
                <a:uFillTx/>
                <a:latin typeface="Calibri"/>
                <a:hlinkClick r:id="rId28"/>
              </a:rPr>
              <a:t>ce...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8" name="CustomShape 64"/>
          <p:cNvSpPr/>
          <p:nvPr/>
        </p:nvSpPr>
        <p:spPr>
          <a:xfrm>
            <a:off x="367200" y="4762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" bIns="0">
            <a:noAutofit/>
          </a:bodyPr>
          <a:p>
            <a:pPr>
              <a:lnSpc>
                <a:spcPts val="2441"/>
              </a:lnSpc>
            </a:pPr>
            <a:r>
              <a:rPr b="1" lang="en-US" sz="3050" spc="35" strike="noStrike">
                <a:solidFill>
                  <a:srgbClr val="731b47"/>
                </a:solidFill>
                <a:latin typeface="Cambria"/>
              </a:rPr>
              <a:t>What does AWS  oﬀer?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729" name="CustomShape 65"/>
          <p:cNvSpPr/>
          <p:nvPr/>
        </p:nvSpPr>
        <p:spPr>
          <a:xfrm>
            <a:off x="367200" y="786240"/>
            <a:ext cx="312912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66"/>
          <p:cNvSpPr/>
          <p:nvPr/>
        </p:nvSpPr>
        <p:spPr>
          <a:xfrm>
            <a:off x="3496680" y="786240"/>
            <a:ext cx="26218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67"/>
          <p:cNvSpPr/>
          <p:nvPr/>
        </p:nvSpPr>
        <p:spPr>
          <a:xfrm>
            <a:off x="367200" y="1008720"/>
            <a:ext cx="312912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68"/>
          <p:cNvSpPr/>
          <p:nvPr/>
        </p:nvSpPr>
        <p:spPr>
          <a:xfrm>
            <a:off x="3496680" y="1008720"/>
            <a:ext cx="2621880" cy="1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4317120" y="2134800"/>
            <a:ext cx="264384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>
            <a:noAutofit/>
          </a:bodyPr>
          <a:p>
            <a:pPr>
              <a:lnSpc>
                <a:spcPts val="55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1000"/>
              </a:lnSpc>
            </a:pPr>
            <a:r>
              <a:rPr b="0" lang="en-US" sz="1300" spc="4" strike="noStrike">
                <a:solidFill>
                  <a:srgbClr val="393e50"/>
                </a:solidFill>
                <a:latin typeface="Calibri"/>
              </a:rPr>
              <a:t>-Data Log</a:t>
            </a:r>
            <a:endParaRPr b="0" lang="en-US" sz="1300" spc="-1" strike="noStrike">
              <a:latin typeface="Arial"/>
            </a:endParaRPr>
          </a:p>
          <a:p>
            <a:pPr algn="r">
              <a:lnSpc>
                <a:spcPct val="101000"/>
              </a:lnSpc>
              <a:spcBef>
                <a:spcPts val="6"/>
              </a:spcBef>
            </a:pPr>
            <a:r>
              <a:rPr b="0" lang="en-US" sz="1300" spc="7" strike="noStrike">
                <a:solidFill>
                  <a:srgbClr val="393e50"/>
                </a:solidFill>
                <a:latin typeface="Calibri"/>
              </a:rPr>
              <a:t>-Customer</a:t>
            </a:r>
            <a:endParaRPr b="0" lang="en-US" sz="1300" spc="-1" strike="noStrike">
              <a:latin typeface="Arial"/>
            </a:endParaRPr>
          </a:p>
          <a:p>
            <a:pPr algn="r">
              <a:lnSpc>
                <a:spcPct val="101000"/>
              </a:lnSpc>
              <a:spcBef>
                <a:spcPts val="6"/>
              </a:spcBef>
            </a:pPr>
            <a:r>
              <a:rPr b="0" lang="en-US" sz="1300" spc="1" strike="noStrike">
                <a:solidFill>
                  <a:srgbClr val="393e50"/>
                </a:solidFill>
                <a:latin typeface="Calibri"/>
              </a:rPr>
              <a:t>-System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34" name="CustomShape 2"/>
          <p:cNvSpPr/>
          <p:nvPr/>
        </p:nvSpPr>
        <p:spPr>
          <a:xfrm>
            <a:off x="5900400" y="655200"/>
            <a:ext cx="1094760" cy="13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1001"/>
              </a:lnSpc>
            </a:pPr>
            <a:endParaRPr b="0" lang="en-US" sz="1800" spc="-1" strike="noStrike">
              <a:latin typeface="Arial"/>
            </a:endParaRPr>
          </a:p>
          <a:p>
            <a:pPr marL="350640" algn="ctr">
              <a:lnSpc>
                <a:spcPct val="101000"/>
              </a:lnSpc>
              <a:spcBef>
                <a:spcPts val="8232"/>
              </a:spcBef>
            </a:pPr>
            <a:r>
              <a:rPr b="0" lang="en-US" sz="1200" spc="15" strike="noStrike">
                <a:solidFill>
                  <a:srgbClr val="ffffff"/>
                </a:solidFill>
                <a:latin typeface="Calibri"/>
              </a:rPr>
              <a:t>S3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5" name="CustomShape 3"/>
          <p:cNvSpPr/>
          <p:nvPr/>
        </p:nvSpPr>
        <p:spPr>
          <a:xfrm>
            <a:off x="7485120" y="379440"/>
            <a:ext cx="254520" cy="317880"/>
          </a:xfrm>
          <a:custGeom>
            <a:avLst/>
            <a:gdLst/>
            <a:ahLst/>
            <a:rect l="l" t="t" r="r" b="b"/>
            <a:pathLst>
              <a:path w="254809" h="318347">
                <a:moveTo>
                  <a:pt x="0" y="0"/>
                </a:moveTo>
                <a:lnTo>
                  <a:pt x="254809" y="0"/>
                </a:lnTo>
                <a:lnTo>
                  <a:pt x="254809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4"/>
          <p:cNvSpPr/>
          <p:nvPr/>
        </p:nvSpPr>
        <p:spPr>
          <a:xfrm>
            <a:off x="6218640" y="1967040"/>
            <a:ext cx="284400" cy="68400"/>
          </a:xfrm>
          <a:custGeom>
            <a:avLst/>
            <a:gdLst/>
            <a:ahLst/>
            <a:rect l="l" t="t" r="r" b="b"/>
            <a:pathLst>
              <a:path w="284835" h="68702">
                <a:moveTo>
                  <a:pt x="0" y="0"/>
                </a:moveTo>
                <a:lnTo>
                  <a:pt x="284835" y="0"/>
                </a:lnTo>
                <a:lnTo>
                  <a:pt x="284835" y="68702"/>
                </a:lnTo>
                <a:lnTo>
                  <a:pt x="0" y="6870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5"/>
          <p:cNvSpPr/>
          <p:nvPr/>
        </p:nvSpPr>
        <p:spPr>
          <a:xfrm>
            <a:off x="5900400" y="655200"/>
            <a:ext cx="1094760" cy="1311120"/>
          </a:xfrm>
          <a:custGeom>
            <a:avLst/>
            <a:gdLst/>
            <a:ahLst/>
            <a:rect l="l" t="t" r="r" b="b"/>
            <a:pathLst>
              <a:path w="1095202" h="1311592">
                <a:moveTo>
                  <a:pt x="0" y="0"/>
                </a:moveTo>
                <a:lnTo>
                  <a:pt x="1095202" y="0"/>
                </a:lnTo>
                <a:lnTo>
                  <a:pt x="1095202" y="1311592"/>
                </a:lnTo>
                <a:lnTo>
                  <a:pt x="0" y="13115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6"/>
          <p:cNvSpPr/>
          <p:nvPr/>
        </p:nvSpPr>
        <p:spPr>
          <a:xfrm>
            <a:off x="5900400" y="655200"/>
            <a:ext cx="1094760" cy="1311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7"/>
          <p:cNvSpPr/>
          <p:nvPr/>
        </p:nvSpPr>
        <p:spPr>
          <a:xfrm>
            <a:off x="6694200" y="702720"/>
            <a:ext cx="847800" cy="1311120"/>
          </a:xfrm>
          <a:custGeom>
            <a:avLst/>
            <a:gdLst/>
            <a:ahLst/>
            <a:rect l="l" t="t" r="r" b="b"/>
            <a:pathLst>
              <a:path w="848086" h="1311592">
                <a:moveTo>
                  <a:pt x="0" y="0"/>
                </a:moveTo>
                <a:lnTo>
                  <a:pt x="848086" y="0"/>
                </a:lnTo>
                <a:lnTo>
                  <a:pt x="848086" y="1311592"/>
                </a:lnTo>
                <a:lnTo>
                  <a:pt x="0" y="13115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8"/>
          <p:cNvSpPr/>
          <p:nvPr/>
        </p:nvSpPr>
        <p:spPr>
          <a:xfrm>
            <a:off x="6694200" y="702720"/>
            <a:ext cx="847800" cy="1311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9"/>
          <p:cNvSpPr/>
          <p:nvPr/>
        </p:nvSpPr>
        <p:spPr>
          <a:xfrm>
            <a:off x="4971960" y="748800"/>
            <a:ext cx="847800" cy="711360"/>
          </a:xfrm>
          <a:custGeom>
            <a:avLst/>
            <a:gdLst/>
            <a:ahLst/>
            <a:rect l="l" t="t" r="r" b="b"/>
            <a:pathLst>
              <a:path w="848087" h="711827">
                <a:moveTo>
                  <a:pt x="0" y="0"/>
                </a:moveTo>
                <a:lnTo>
                  <a:pt x="848087" y="0"/>
                </a:lnTo>
                <a:lnTo>
                  <a:pt x="848087" y="711827"/>
                </a:lnTo>
                <a:lnTo>
                  <a:pt x="0" y="7118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10"/>
          <p:cNvSpPr/>
          <p:nvPr/>
        </p:nvSpPr>
        <p:spPr>
          <a:xfrm>
            <a:off x="4971960" y="748800"/>
            <a:ext cx="847800" cy="847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11"/>
          <p:cNvSpPr/>
          <p:nvPr/>
        </p:nvSpPr>
        <p:spPr>
          <a:xfrm>
            <a:off x="4937760" y="1460520"/>
            <a:ext cx="1022040" cy="529920"/>
          </a:xfrm>
          <a:custGeom>
            <a:avLst/>
            <a:gdLst/>
            <a:ahLst/>
            <a:rect l="l" t="t" r="r" b="b"/>
            <a:pathLst>
              <a:path w="1022550" h="530400">
                <a:moveTo>
                  <a:pt x="0" y="0"/>
                </a:moveTo>
                <a:lnTo>
                  <a:pt x="1022550" y="0"/>
                </a:lnTo>
                <a:lnTo>
                  <a:pt x="1022550" y="530400"/>
                </a:lnTo>
                <a:lnTo>
                  <a:pt x="0" y="5304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12"/>
          <p:cNvSpPr/>
          <p:nvPr/>
        </p:nvSpPr>
        <p:spPr>
          <a:xfrm>
            <a:off x="6751080" y="328680"/>
            <a:ext cx="733680" cy="530640"/>
          </a:xfrm>
          <a:custGeom>
            <a:avLst/>
            <a:gdLst/>
            <a:ahLst/>
            <a:rect l="l" t="t" r="r" b="b"/>
            <a:pathLst>
              <a:path w="734145" h="531165">
                <a:moveTo>
                  <a:pt x="0" y="0"/>
                </a:moveTo>
                <a:lnTo>
                  <a:pt x="734145" y="0"/>
                </a:lnTo>
                <a:lnTo>
                  <a:pt x="734145" y="531165"/>
                </a:lnTo>
                <a:lnTo>
                  <a:pt x="0" y="5311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13"/>
          <p:cNvSpPr/>
          <p:nvPr/>
        </p:nvSpPr>
        <p:spPr>
          <a:xfrm>
            <a:off x="1324800" y="328680"/>
            <a:ext cx="802080" cy="711360"/>
          </a:xfrm>
          <a:custGeom>
            <a:avLst/>
            <a:gdLst/>
            <a:ahLst/>
            <a:rect l="l" t="t" r="r" b="b"/>
            <a:pathLst>
              <a:path w="802587" h="711548">
                <a:moveTo>
                  <a:pt x="802587" y="0"/>
                </a:moveTo>
                <a:lnTo>
                  <a:pt x="802587" y="711548"/>
                </a:lnTo>
                <a:lnTo>
                  <a:pt x="0" y="711548"/>
                </a:lnTo>
                <a:lnTo>
                  <a:pt x="0" y="0"/>
                </a:lnTo>
                <a:lnTo>
                  <a:pt x="802587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14"/>
          <p:cNvSpPr/>
          <p:nvPr/>
        </p:nvSpPr>
        <p:spPr>
          <a:xfrm>
            <a:off x="1324800" y="237600"/>
            <a:ext cx="802080" cy="8020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5"/>
          <p:cNvSpPr/>
          <p:nvPr/>
        </p:nvSpPr>
        <p:spPr>
          <a:xfrm>
            <a:off x="1284480" y="1326600"/>
            <a:ext cx="904680" cy="798480"/>
          </a:xfrm>
          <a:custGeom>
            <a:avLst/>
            <a:gdLst/>
            <a:ahLst/>
            <a:rect l="l" t="t" r="r" b="b"/>
            <a:pathLst>
              <a:path w="905175" h="798698">
                <a:moveTo>
                  <a:pt x="0" y="0"/>
                </a:moveTo>
                <a:lnTo>
                  <a:pt x="905175" y="0"/>
                </a:lnTo>
                <a:lnTo>
                  <a:pt x="905175" y="798698"/>
                </a:lnTo>
                <a:lnTo>
                  <a:pt x="0" y="79869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16"/>
          <p:cNvSpPr/>
          <p:nvPr/>
        </p:nvSpPr>
        <p:spPr>
          <a:xfrm>
            <a:off x="1284480" y="1326600"/>
            <a:ext cx="904680" cy="7984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17"/>
          <p:cNvSpPr/>
          <p:nvPr/>
        </p:nvSpPr>
        <p:spPr>
          <a:xfrm>
            <a:off x="1470240" y="1491120"/>
            <a:ext cx="733680" cy="254880"/>
          </a:xfrm>
          <a:custGeom>
            <a:avLst/>
            <a:gdLst/>
            <a:ahLst/>
            <a:rect l="l" t="t" r="r" b="b"/>
            <a:pathLst>
              <a:path w="734145" h="255255">
                <a:moveTo>
                  <a:pt x="0" y="0"/>
                </a:moveTo>
                <a:lnTo>
                  <a:pt x="734145" y="0"/>
                </a:lnTo>
                <a:lnTo>
                  <a:pt x="734145" y="255255"/>
                </a:lnTo>
                <a:lnTo>
                  <a:pt x="0" y="2552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18"/>
          <p:cNvSpPr/>
          <p:nvPr/>
        </p:nvSpPr>
        <p:spPr>
          <a:xfrm>
            <a:off x="1512720" y="1196280"/>
            <a:ext cx="417600" cy="164880"/>
          </a:xfrm>
          <a:custGeom>
            <a:avLst/>
            <a:gdLst/>
            <a:ahLst/>
            <a:rect l="l" t="t" r="r" b="b"/>
            <a:pathLst>
              <a:path w="418001" h="165336">
                <a:moveTo>
                  <a:pt x="418001" y="0"/>
                </a:moveTo>
                <a:lnTo>
                  <a:pt x="418001" y="165336"/>
                </a:lnTo>
                <a:lnTo>
                  <a:pt x="0" y="165336"/>
                </a:lnTo>
                <a:lnTo>
                  <a:pt x="0" y="0"/>
                </a:lnTo>
                <a:lnTo>
                  <a:pt x="418001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19"/>
          <p:cNvSpPr/>
          <p:nvPr/>
        </p:nvSpPr>
        <p:spPr>
          <a:xfrm>
            <a:off x="1512720" y="1196280"/>
            <a:ext cx="417600" cy="1648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20"/>
          <p:cNvSpPr/>
          <p:nvPr/>
        </p:nvSpPr>
        <p:spPr>
          <a:xfrm>
            <a:off x="104040" y="2094480"/>
            <a:ext cx="7605360" cy="2489040"/>
          </a:xfrm>
          <a:custGeom>
            <a:avLst/>
            <a:gdLst/>
            <a:ahLst/>
            <a:rect l="l" t="t" r="r" b="b"/>
            <a:pathLst>
              <a:path w="7605884" h="2489565">
                <a:moveTo>
                  <a:pt x="0" y="2074629"/>
                </a:moveTo>
                <a:lnTo>
                  <a:pt x="0" y="414935"/>
                </a:lnTo>
                <a:lnTo>
                  <a:pt x="1375" y="380904"/>
                </a:lnTo>
                <a:lnTo>
                  <a:pt x="12059" y="315221"/>
                </a:lnTo>
                <a:lnTo>
                  <a:pt x="32607" y="253424"/>
                </a:lnTo>
                <a:lnTo>
                  <a:pt x="62166" y="196365"/>
                </a:lnTo>
                <a:lnTo>
                  <a:pt x="99882" y="144900"/>
                </a:lnTo>
                <a:lnTo>
                  <a:pt x="144900" y="99882"/>
                </a:lnTo>
                <a:lnTo>
                  <a:pt x="196365" y="62166"/>
                </a:lnTo>
                <a:lnTo>
                  <a:pt x="253424" y="32607"/>
                </a:lnTo>
                <a:lnTo>
                  <a:pt x="315221" y="12059"/>
                </a:lnTo>
                <a:lnTo>
                  <a:pt x="380904" y="1375"/>
                </a:lnTo>
                <a:lnTo>
                  <a:pt x="414935" y="0"/>
                </a:lnTo>
                <a:lnTo>
                  <a:pt x="7190949" y="0"/>
                </a:lnTo>
                <a:lnTo>
                  <a:pt x="7240088" y="2918"/>
                </a:lnTo>
                <a:lnTo>
                  <a:pt x="7288148" y="11543"/>
                </a:lnTo>
                <a:lnTo>
                  <a:pt x="7334660" y="25681"/>
                </a:lnTo>
                <a:lnTo>
                  <a:pt x="7379152" y="45136"/>
                </a:lnTo>
                <a:lnTo>
                  <a:pt x="7421156" y="69714"/>
                </a:lnTo>
                <a:lnTo>
                  <a:pt x="7460200" y="99219"/>
                </a:lnTo>
                <a:lnTo>
                  <a:pt x="7495768" y="133409"/>
                </a:lnTo>
                <a:lnTo>
                  <a:pt x="7526873" y="171362"/>
                </a:lnTo>
                <a:lnTo>
                  <a:pt x="7553115" y="212431"/>
                </a:lnTo>
                <a:lnTo>
                  <a:pt x="7574299" y="256146"/>
                </a:lnTo>
                <a:lnTo>
                  <a:pt x="7590231" y="302037"/>
                </a:lnTo>
                <a:lnTo>
                  <a:pt x="7600715" y="349633"/>
                </a:lnTo>
                <a:lnTo>
                  <a:pt x="7605558" y="398465"/>
                </a:lnTo>
                <a:lnTo>
                  <a:pt x="7605884" y="414935"/>
                </a:lnTo>
                <a:lnTo>
                  <a:pt x="7605884" y="2074629"/>
                </a:lnTo>
                <a:lnTo>
                  <a:pt x="7600454" y="2141934"/>
                </a:lnTo>
                <a:lnTo>
                  <a:pt x="7584731" y="2205781"/>
                </a:lnTo>
                <a:lnTo>
                  <a:pt x="7559570" y="2265316"/>
                </a:lnTo>
                <a:lnTo>
                  <a:pt x="7525826" y="2319684"/>
                </a:lnTo>
                <a:lnTo>
                  <a:pt x="7484353" y="2368033"/>
                </a:lnTo>
                <a:lnTo>
                  <a:pt x="7436005" y="2409506"/>
                </a:lnTo>
                <a:lnTo>
                  <a:pt x="7381636" y="2443250"/>
                </a:lnTo>
                <a:lnTo>
                  <a:pt x="7322101" y="2468411"/>
                </a:lnTo>
                <a:lnTo>
                  <a:pt x="7258254" y="2484134"/>
                </a:lnTo>
                <a:lnTo>
                  <a:pt x="7190949" y="2489565"/>
                </a:lnTo>
                <a:lnTo>
                  <a:pt x="414935" y="2489565"/>
                </a:lnTo>
                <a:lnTo>
                  <a:pt x="347631" y="2484134"/>
                </a:lnTo>
                <a:lnTo>
                  <a:pt x="283784" y="2468411"/>
                </a:lnTo>
                <a:lnTo>
                  <a:pt x="224248" y="2443250"/>
                </a:lnTo>
                <a:lnTo>
                  <a:pt x="169880" y="2409506"/>
                </a:lnTo>
                <a:lnTo>
                  <a:pt x="121531" y="2368033"/>
                </a:lnTo>
                <a:lnTo>
                  <a:pt x="80058" y="2319684"/>
                </a:lnTo>
                <a:lnTo>
                  <a:pt x="46314" y="2265316"/>
                </a:lnTo>
                <a:lnTo>
                  <a:pt x="21153" y="2205781"/>
                </a:lnTo>
                <a:lnTo>
                  <a:pt x="5430" y="2141934"/>
                </a:lnTo>
                <a:lnTo>
                  <a:pt x="0" y="2074629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21"/>
          <p:cNvSpPr/>
          <p:nvPr/>
        </p:nvSpPr>
        <p:spPr>
          <a:xfrm>
            <a:off x="104040" y="2094480"/>
            <a:ext cx="7605360" cy="2489040"/>
          </a:xfrm>
          <a:custGeom>
            <a:avLst/>
            <a:gdLst/>
            <a:ahLst/>
            <a:rect l="l" t="t" r="r" b="b"/>
            <a:pathLst>
              <a:path w="7605884" h="2489565">
                <a:moveTo>
                  <a:pt x="0" y="414935"/>
                </a:moveTo>
                <a:lnTo>
                  <a:pt x="1375" y="380904"/>
                </a:lnTo>
                <a:lnTo>
                  <a:pt x="5430" y="347631"/>
                </a:lnTo>
                <a:lnTo>
                  <a:pt x="21153" y="283783"/>
                </a:lnTo>
                <a:lnTo>
                  <a:pt x="46314" y="224248"/>
                </a:lnTo>
                <a:lnTo>
                  <a:pt x="80058" y="169880"/>
                </a:lnTo>
                <a:lnTo>
                  <a:pt x="121531" y="121531"/>
                </a:lnTo>
                <a:lnTo>
                  <a:pt x="169880" y="80058"/>
                </a:lnTo>
                <a:lnTo>
                  <a:pt x="224248" y="46314"/>
                </a:lnTo>
                <a:lnTo>
                  <a:pt x="283784" y="21153"/>
                </a:lnTo>
                <a:lnTo>
                  <a:pt x="347631" y="5430"/>
                </a:lnTo>
                <a:lnTo>
                  <a:pt x="414935" y="0"/>
                </a:lnTo>
                <a:lnTo>
                  <a:pt x="7190949" y="0"/>
                </a:lnTo>
                <a:lnTo>
                  <a:pt x="7240088" y="2918"/>
                </a:lnTo>
                <a:lnTo>
                  <a:pt x="7288148" y="11543"/>
                </a:lnTo>
                <a:lnTo>
                  <a:pt x="7334660" y="25681"/>
                </a:lnTo>
                <a:lnTo>
                  <a:pt x="7379152" y="45136"/>
                </a:lnTo>
                <a:lnTo>
                  <a:pt x="7421156" y="69714"/>
                </a:lnTo>
                <a:lnTo>
                  <a:pt x="7460200" y="99219"/>
                </a:lnTo>
                <a:lnTo>
                  <a:pt x="7495768" y="133409"/>
                </a:lnTo>
                <a:lnTo>
                  <a:pt x="7526873" y="171362"/>
                </a:lnTo>
                <a:lnTo>
                  <a:pt x="7553115" y="212431"/>
                </a:lnTo>
                <a:lnTo>
                  <a:pt x="7574299" y="256146"/>
                </a:lnTo>
                <a:lnTo>
                  <a:pt x="7590231" y="302037"/>
                </a:lnTo>
                <a:lnTo>
                  <a:pt x="7600715" y="349633"/>
                </a:lnTo>
                <a:lnTo>
                  <a:pt x="7605558" y="398465"/>
                </a:lnTo>
                <a:lnTo>
                  <a:pt x="7605884" y="414935"/>
                </a:lnTo>
                <a:lnTo>
                  <a:pt x="7605884" y="2074629"/>
                </a:lnTo>
                <a:lnTo>
                  <a:pt x="7600454" y="2141934"/>
                </a:lnTo>
                <a:lnTo>
                  <a:pt x="7584731" y="2205781"/>
                </a:lnTo>
                <a:lnTo>
                  <a:pt x="7559570" y="2265316"/>
                </a:lnTo>
                <a:lnTo>
                  <a:pt x="7525826" y="2319684"/>
                </a:lnTo>
                <a:lnTo>
                  <a:pt x="7484353" y="2368033"/>
                </a:lnTo>
                <a:lnTo>
                  <a:pt x="7436005" y="2409506"/>
                </a:lnTo>
                <a:lnTo>
                  <a:pt x="7381636" y="2443250"/>
                </a:lnTo>
                <a:lnTo>
                  <a:pt x="7322101" y="2468411"/>
                </a:lnTo>
                <a:lnTo>
                  <a:pt x="7258254" y="2484134"/>
                </a:lnTo>
                <a:lnTo>
                  <a:pt x="7190949" y="2489565"/>
                </a:lnTo>
                <a:lnTo>
                  <a:pt x="414935" y="2489565"/>
                </a:lnTo>
                <a:lnTo>
                  <a:pt x="347631" y="2484134"/>
                </a:lnTo>
                <a:lnTo>
                  <a:pt x="283784" y="2468411"/>
                </a:lnTo>
                <a:lnTo>
                  <a:pt x="224248" y="2443250"/>
                </a:lnTo>
                <a:lnTo>
                  <a:pt x="169880" y="2409506"/>
                </a:lnTo>
                <a:lnTo>
                  <a:pt x="121531" y="2368033"/>
                </a:lnTo>
                <a:lnTo>
                  <a:pt x="80058" y="2319684"/>
                </a:lnTo>
                <a:lnTo>
                  <a:pt x="46314" y="2265316"/>
                </a:lnTo>
                <a:lnTo>
                  <a:pt x="21153" y="2205781"/>
                </a:lnTo>
                <a:lnTo>
                  <a:pt x="5430" y="2141934"/>
                </a:lnTo>
                <a:lnTo>
                  <a:pt x="0" y="2074629"/>
                </a:lnTo>
                <a:lnTo>
                  <a:pt x="0" y="414935"/>
                </a:lnTo>
                <a:close/>
              </a:path>
            </a:pathLst>
          </a:custGeom>
          <a:noFill/>
          <a:ln w="29520">
            <a:solidFill>
              <a:srgbClr val="ff9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22"/>
          <p:cNvSpPr/>
          <p:nvPr/>
        </p:nvSpPr>
        <p:spPr>
          <a:xfrm>
            <a:off x="95040" y="1829880"/>
            <a:ext cx="697320" cy="632880"/>
          </a:xfrm>
          <a:custGeom>
            <a:avLst/>
            <a:gdLst/>
            <a:ahLst/>
            <a:rect l="l" t="t" r="r" b="b"/>
            <a:pathLst>
              <a:path w="697658" h="633398">
                <a:moveTo>
                  <a:pt x="0" y="0"/>
                </a:moveTo>
                <a:lnTo>
                  <a:pt x="697658" y="0"/>
                </a:lnTo>
                <a:lnTo>
                  <a:pt x="697658" y="633398"/>
                </a:lnTo>
                <a:lnTo>
                  <a:pt x="0" y="63339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23"/>
          <p:cNvSpPr/>
          <p:nvPr/>
        </p:nvSpPr>
        <p:spPr>
          <a:xfrm>
            <a:off x="95040" y="1829880"/>
            <a:ext cx="697320" cy="6328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24"/>
          <p:cNvSpPr/>
          <p:nvPr/>
        </p:nvSpPr>
        <p:spPr>
          <a:xfrm>
            <a:off x="175680" y="1697400"/>
            <a:ext cx="553320" cy="235080"/>
          </a:xfrm>
          <a:custGeom>
            <a:avLst/>
            <a:gdLst/>
            <a:ahLst/>
            <a:rect l="l" t="t" r="r" b="b"/>
            <a:pathLst>
              <a:path w="553604" h="235365">
                <a:moveTo>
                  <a:pt x="0" y="0"/>
                </a:moveTo>
                <a:lnTo>
                  <a:pt x="553604" y="0"/>
                </a:lnTo>
                <a:lnTo>
                  <a:pt x="553604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25"/>
          <p:cNvSpPr/>
          <p:nvPr/>
        </p:nvSpPr>
        <p:spPr>
          <a:xfrm>
            <a:off x="1387080" y="960840"/>
            <a:ext cx="831960" cy="235080"/>
          </a:xfrm>
          <a:custGeom>
            <a:avLst/>
            <a:gdLst/>
            <a:ahLst/>
            <a:rect l="l" t="t" r="r" b="b"/>
            <a:pathLst>
              <a:path w="832319" h="235365">
                <a:moveTo>
                  <a:pt x="0" y="0"/>
                </a:moveTo>
                <a:lnTo>
                  <a:pt x="832319" y="0"/>
                </a:lnTo>
                <a:lnTo>
                  <a:pt x="832319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26"/>
          <p:cNvSpPr/>
          <p:nvPr/>
        </p:nvSpPr>
        <p:spPr>
          <a:xfrm>
            <a:off x="0" y="328680"/>
            <a:ext cx="481680" cy="733680"/>
          </a:xfrm>
          <a:custGeom>
            <a:avLst/>
            <a:gdLst/>
            <a:ahLst/>
            <a:rect l="l" t="t" r="r" b="b"/>
            <a:pathLst>
              <a:path w="481862" h="734144">
                <a:moveTo>
                  <a:pt x="0" y="0"/>
                </a:moveTo>
                <a:lnTo>
                  <a:pt x="481862" y="0"/>
                </a:lnTo>
                <a:lnTo>
                  <a:pt x="481862" y="734144"/>
                </a:lnTo>
                <a:lnTo>
                  <a:pt x="0" y="7341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27"/>
          <p:cNvSpPr/>
          <p:nvPr/>
        </p:nvSpPr>
        <p:spPr>
          <a:xfrm>
            <a:off x="0" y="328680"/>
            <a:ext cx="656280" cy="7340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28"/>
          <p:cNvSpPr/>
          <p:nvPr/>
        </p:nvSpPr>
        <p:spPr>
          <a:xfrm>
            <a:off x="522360" y="960840"/>
            <a:ext cx="802080" cy="235080"/>
          </a:xfrm>
          <a:custGeom>
            <a:avLst/>
            <a:gdLst/>
            <a:ahLst/>
            <a:rect l="l" t="t" r="r" b="b"/>
            <a:pathLst>
              <a:path w="802485" h="235365">
                <a:moveTo>
                  <a:pt x="0" y="0"/>
                </a:moveTo>
                <a:lnTo>
                  <a:pt x="802485" y="0"/>
                </a:lnTo>
                <a:lnTo>
                  <a:pt x="802485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29"/>
          <p:cNvSpPr/>
          <p:nvPr/>
        </p:nvSpPr>
        <p:spPr>
          <a:xfrm>
            <a:off x="482040" y="328680"/>
            <a:ext cx="802080" cy="733680"/>
          </a:xfrm>
          <a:custGeom>
            <a:avLst/>
            <a:gdLst/>
            <a:ahLst/>
            <a:rect l="l" t="t" r="r" b="b"/>
            <a:pathLst>
              <a:path w="802587" h="734140">
                <a:moveTo>
                  <a:pt x="802587" y="0"/>
                </a:moveTo>
                <a:lnTo>
                  <a:pt x="802587" y="734140"/>
                </a:lnTo>
                <a:lnTo>
                  <a:pt x="0" y="734140"/>
                </a:lnTo>
                <a:lnTo>
                  <a:pt x="0" y="0"/>
                </a:lnTo>
                <a:lnTo>
                  <a:pt x="802587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30"/>
          <p:cNvSpPr/>
          <p:nvPr/>
        </p:nvSpPr>
        <p:spPr>
          <a:xfrm>
            <a:off x="482040" y="260280"/>
            <a:ext cx="802080" cy="80208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31"/>
          <p:cNvSpPr/>
          <p:nvPr/>
        </p:nvSpPr>
        <p:spPr>
          <a:xfrm>
            <a:off x="921600" y="3841920"/>
            <a:ext cx="697320" cy="434160"/>
          </a:xfrm>
          <a:custGeom>
            <a:avLst/>
            <a:gdLst/>
            <a:ahLst/>
            <a:rect l="l" t="t" r="r" b="b"/>
            <a:pathLst>
              <a:path w="697657" h="434505">
                <a:moveTo>
                  <a:pt x="0" y="0"/>
                </a:moveTo>
                <a:lnTo>
                  <a:pt x="697657" y="0"/>
                </a:lnTo>
                <a:lnTo>
                  <a:pt x="697657" y="434505"/>
                </a:lnTo>
                <a:lnTo>
                  <a:pt x="0" y="43450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32"/>
          <p:cNvSpPr/>
          <p:nvPr/>
        </p:nvSpPr>
        <p:spPr>
          <a:xfrm>
            <a:off x="921600" y="3469320"/>
            <a:ext cx="697320" cy="80676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33"/>
          <p:cNvSpPr/>
          <p:nvPr/>
        </p:nvSpPr>
        <p:spPr>
          <a:xfrm>
            <a:off x="1188720" y="3841920"/>
            <a:ext cx="553320" cy="104400"/>
          </a:xfrm>
          <a:custGeom>
            <a:avLst/>
            <a:gdLst/>
            <a:ahLst/>
            <a:rect l="l" t="t" r="r" b="b"/>
            <a:pathLst>
              <a:path w="553604" h="104832">
                <a:moveTo>
                  <a:pt x="0" y="0"/>
                </a:moveTo>
                <a:lnTo>
                  <a:pt x="553604" y="0"/>
                </a:lnTo>
                <a:lnTo>
                  <a:pt x="553604" y="104832"/>
                </a:lnTo>
                <a:lnTo>
                  <a:pt x="0" y="1048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34"/>
          <p:cNvSpPr/>
          <p:nvPr/>
        </p:nvSpPr>
        <p:spPr>
          <a:xfrm>
            <a:off x="515880" y="2134800"/>
            <a:ext cx="1892880" cy="1706760"/>
          </a:xfrm>
          <a:custGeom>
            <a:avLst/>
            <a:gdLst/>
            <a:ahLst/>
            <a:rect l="l" t="t" r="r" b="b"/>
            <a:pathLst>
              <a:path w="1893407" h="1706970">
                <a:moveTo>
                  <a:pt x="0" y="0"/>
                </a:moveTo>
                <a:lnTo>
                  <a:pt x="1893407" y="0"/>
                </a:lnTo>
                <a:lnTo>
                  <a:pt x="1893407" y="1706970"/>
                </a:lnTo>
                <a:lnTo>
                  <a:pt x="0" y="17069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35"/>
          <p:cNvSpPr/>
          <p:nvPr/>
        </p:nvSpPr>
        <p:spPr>
          <a:xfrm>
            <a:off x="2990520" y="4076280"/>
            <a:ext cx="847800" cy="173160"/>
          </a:xfrm>
          <a:custGeom>
            <a:avLst/>
            <a:gdLst/>
            <a:ahLst/>
            <a:rect l="l" t="t" r="r" b="b"/>
            <a:pathLst>
              <a:path w="848087" h="173519">
                <a:moveTo>
                  <a:pt x="0" y="0"/>
                </a:moveTo>
                <a:lnTo>
                  <a:pt x="848087" y="0"/>
                </a:lnTo>
                <a:lnTo>
                  <a:pt x="848087" y="173519"/>
                </a:lnTo>
                <a:lnTo>
                  <a:pt x="0" y="17351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36"/>
          <p:cNvSpPr/>
          <p:nvPr/>
        </p:nvSpPr>
        <p:spPr>
          <a:xfrm>
            <a:off x="2990520" y="3469320"/>
            <a:ext cx="847800" cy="78012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37"/>
          <p:cNvSpPr/>
          <p:nvPr/>
        </p:nvSpPr>
        <p:spPr>
          <a:xfrm>
            <a:off x="2409120" y="2094480"/>
            <a:ext cx="2256480" cy="1981440"/>
          </a:xfrm>
          <a:custGeom>
            <a:avLst/>
            <a:gdLst/>
            <a:ahLst/>
            <a:rect l="l" t="t" r="r" b="b"/>
            <a:pathLst>
              <a:path w="2257004" h="1981860">
                <a:moveTo>
                  <a:pt x="0" y="0"/>
                </a:moveTo>
                <a:lnTo>
                  <a:pt x="2257004" y="0"/>
                </a:lnTo>
                <a:lnTo>
                  <a:pt x="2257004" y="1981860"/>
                </a:lnTo>
                <a:lnTo>
                  <a:pt x="0" y="19818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38"/>
          <p:cNvSpPr/>
          <p:nvPr/>
        </p:nvSpPr>
        <p:spPr>
          <a:xfrm>
            <a:off x="6494760" y="3371760"/>
            <a:ext cx="937440" cy="924840"/>
          </a:xfrm>
          <a:custGeom>
            <a:avLst/>
            <a:gdLst/>
            <a:ahLst/>
            <a:rect l="l" t="t" r="r" b="b"/>
            <a:pathLst>
              <a:path w="937624" h="925379">
                <a:moveTo>
                  <a:pt x="0" y="0"/>
                </a:moveTo>
                <a:lnTo>
                  <a:pt x="937624" y="0"/>
                </a:lnTo>
                <a:lnTo>
                  <a:pt x="937624" y="925379"/>
                </a:lnTo>
                <a:lnTo>
                  <a:pt x="0" y="9253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39"/>
          <p:cNvSpPr/>
          <p:nvPr/>
        </p:nvSpPr>
        <p:spPr>
          <a:xfrm>
            <a:off x="6494760" y="3371760"/>
            <a:ext cx="937440" cy="92484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40"/>
          <p:cNvSpPr/>
          <p:nvPr/>
        </p:nvSpPr>
        <p:spPr>
          <a:xfrm>
            <a:off x="6218640" y="2183040"/>
            <a:ext cx="1553400" cy="882720"/>
          </a:xfrm>
          <a:custGeom>
            <a:avLst/>
            <a:gdLst/>
            <a:ahLst/>
            <a:rect l="l" t="t" r="r" b="b"/>
            <a:pathLst>
              <a:path w="1553863" h="883065">
                <a:moveTo>
                  <a:pt x="1553863" y="0"/>
                </a:moveTo>
                <a:lnTo>
                  <a:pt x="1553863" y="883065"/>
                </a:lnTo>
                <a:lnTo>
                  <a:pt x="0" y="883065"/>
                </a:lnTo>
                <a:lnTo>
                  <a:pt x="0" y="0"/>
                </a:lnTo>
                <a:lnTo>
                  <a:pt x="1553863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41"/>
          <p:cNvSpPr/>
          <p:nvPr/>
        </p:nvSpPr>
        <p:spPr>
          <a:xfrm>
            <a:off x="6872760" y="4272120"/>
            <a:ext cx="434160" cy="293760"/>
          </a:xfrm>
          <a:custGeom>
            <a:avLst/>
            <a:gdLst/>
            <a:ahLst/>
            <a:rect l="l" t="t" r="r" b="b"/>
            <a:pathLst>
              <a:path w="434520" h="294270">
                <a:moveTo>
                  <a:pt x="0" y="0"/>
                </a:moveTo>
                <a:lnTo>
                  <a:pt x="434520" y="0"/>
                </a:lnTo>
                <a:lnTo>
                  <a:pt x="434520" y="294270"/>
                </a:lnTo>
                <a:lnTo>
                  <a:pt x="0" y="2942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42"/>
          <p:cNvSpPr/>
          <p:nvPr/>
        </p:nvSpPr>
        <p:spPr>
          <a:xfrm>
            <a:off x="4601520" y="3449880"/>
            <a:ext cx="905400" cy="853920"/>
          </a:xfrm>
          <a:custGeom>
            <a:avLst/>
            <a:gdLst/>
            <a:ahLst/>
            <a:rect l="l" t="t" r="r" b="b"/>
            <a:pathLst>
              <a:path w="905747" h="854412">
                <a:moveTo>
                  <a:pt x="0" y="0"/>
                </a:moveTo>
                <a:lnTo>
                  <a:pt x="905747" y="0"/>
                </a:lnTo>
                <a:lnTo>
                  <a:pt x="905747" y="854412"/>
                </a:lnTo>
                <a:lnTo>
                  <a:pt x="0" y="8544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43"/>
          <p:cNvSpPr/>
          <p:nvPr/>
        </p:nvSpPr>
        <p:spPr>
          <a:xfrm>
            <a:off x="4601520" y="3449880"/>
            <a:ext cx="905400" cy="85392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44"/>
          <p:cNvSpPr/>
          <p:nvPr/>
        </p:nvSpPr>
        <p:spPr>
          <a:xfrm>
            <a:off x="4935600" y="4249800"/>
            <a:ext cx="306360" cy="293760"/>
          </a:xfrm>
          <a:custGeom>
            <a:avLst/>
            <a:gdLst/>
            <a:ahLst/>
            <a:rect l="l" t="t" r="r" b="b"/>
            <a:pathLst>
              <a:path w="306765" h="294270">
                <a:moveTo>
                  <a:pt x="0" y="0"/>
                </a:moveTo>
                <a:lnTo>
                  <a:pt x="306765" y="0"/>
                </a:lnTo>
                <a:lnTo>
                  <a:pt x="306765" y="294270"/>
                </a:lnTo>
                <a:lnTo>
                  <a:pt x="0" y="2942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45"/>
          <p:cNvSpPr/>
          <p:nvPr/>
        </p:nvSpPr>
        <p:spPr>
          <a:xfrm>
            <a:off x="4317120" y="2134800"/>
            <a:ext cx="2376360" cy="882720"/>
          </a:xfrm>
          <a:custGeom>
            <a:avLst/>
            <a:gdLst/>
            <a:ahLst/>
            <a:rect l="l" t="t" r="r" b="b"/>
            <a:pathLst>
              <a:path w="2376855" h="883065">
                <a:moveTo>
                  <a:pt x="0" y="0"/>
                </a:moveTo>
                <a:lnTo>
                  <a:pt x="2376855" y="0"/>
                </a:lnTo>
                <a:lnTo>
                  <a:pt x="2376855" y="883065"/>
                </a:lnTo>
                <a:lnTo>
                  <a:pt x="0" y="8830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46"/>
          <p:cNvSpPr/>
          <p:nvPr/>
        </p:nvSpPr>
        <p:spPr>
          <a:xfrm>
            <a:off x="3486240" y="835920"/>
            <a:ext cx="717480" cy="67392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47"/>
          <p:cNvSpPr/>
          <p:nvPr/>
        </p:nvSpPr>
        <p:spPr>
          <a:xfrm>
            <a:off x="2376000" y="750240"/>
            <a:ext cx="1941120" cy="1216440"/>
          </a:xfrm>
          <a:custGeom>
            <a:avLst/>
            <a:gdLst/>
            <a:ahLst/>
            <a:rect l="l" t="t" r="r" b="b"/>
            <a:pathLst>
              <a:path w="1941419" h="1216804">
                <a:moveTo>
                  <a:pt x="0" y="0"/>
                </a:moveTo>
                <a:lnTo>
                  <a:pt x="1941419" y="0"/>
                </a:lnTo>
                <a:lnTo>
                  <a:pt x="1941419" y="1216804"/>
                </a:lnTo>
                <a:lnTo>
                  <a:pt x="0" y="12168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48"/>
          <p:cNvSpPr/>
          <p:nvPr/>
        </p:nvSpPr>
        <p:spPr>
          <a:xfrm>
            <a:off x="2376000" y="750240"/>
            <a:ext cx="1941120" cy="121644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49"/>
          <p:cNvSpPr/>
          <p:nvPr/>
        </p:nvSpPr>
        <p:spPr>
          <a:xfrm>
            <a:off x="2671560" y="387360"/>
            <a:ext cx="1349280" cy="235080"/>
          </a:xfrm>
          <a:custGeom>
            <a:avLst/>
            <a:gdLst/>
            <a:ahLst/>
            <a:rect l="l" t="t" r="r" b="b"/>
            <a:pathLst>
              <a:path w="1349715" h="235365">
                <a:moveTo>
                  <a:pt x="0" y="0"/>
                </a:moveTo>
                <a:lnTo>
                  <a:pt x="1349715" y="0"/>
                </a:lnTo>
                <a:lnTo>
                  <a:pt x="1349715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50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51"/>
          <p:cNvSpPr/>
          <p:nvPr/>
        </p:nvSpPr>
        <p:spPr>
          <a:xfrm>
            <a:off x="1410840" y="5357880"/>
            <a:ext cx="802080" cy="705960"/>
          </a:xfrm>
          <a:custGeom>
            <a:avLst/>
            <a:gdLst/>
            <a:ahLst/>
            <a:rect l="l" t="t" r="r" b="b"/>
            <a:pathLst>
              <a:path w="802587" h="706498">
                <a:moveTo>
                  <a:pt x="0" y="0"/>
                </a:moveTo>
                <a:lnTo>
                  <a:pt x="802587" y="0"/>
                </a:lnTo>
                <a:lnTo>
                  <a:pt x="802587" y="706498"/>
                </a:lnTo>
                <a:lnTo>
                  <a:pt x="0" y="70649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52"/>
          <p:cNvSpPr/>
          <p:nvPr/>
        </p:nvSpPr>
        <p:spPr>
          <a:xfrm>
            <a:off x="1410840" y="5283360"/>
            <a:ext cx="802080" cy="80208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53"/>
          <p:cNvSpPr/>
          <p:nvPr/>
        </p:nvSpPr>
        <p:spPr>
          <a:xfrm>
            <a:off x="1357920" y="6064200"/>
            <a:ext cx="907920" cy="235080"/>
          </a:xfrm>
          <a:custGeom>
            <a:avLst/>
            <a:gdLst/>
            <a:ahLst/>
            <a:rect l="l" t="t" r="r" b="b"/>
            <a:pathLst>
              <a:path w="908310" h="235365">
                <a:moveTo>
                  <a:pt x="0" y="0"/>
                </a:moveTo>
                <a:lnTo>
                  <a:pt x="908310" y="0"/>
                </a:lnTo>
                <a:lnTo>
                  <a:pt x="908310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54"/>
          <p:cNvSpPr/>
          <p:nvPr/>
        </p:nvSpPr>
        <p:spPr>
          <a:xfrm>
            <a:off x="858600" y="8302320"/>
            <a:ext cx="697320" cy="806760"/>
          </a:xfrm>
          <a:custGeom>
            <a:avLst/>
            <a:gdLst/>
            <a:ahLst/>
            <a:rect l="l" t="t" r="r" b="b"/>
            <a:pathLst>
              <a:path w="697657" h="807025">
                <a:moveTo>
                  <a:pt x="0" y="0"/>
                </a:moveTo>
                <a:lnTo>
                  <a:pt x="697657" y="0"/>
                </a:lnTo>
                <a:lnTo>
                  <a:pt x="697657" y="807025"/>
                </a:lnTo>
                <a:lnTo>
                  <a:pt x="0" y="8070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55"/>
          <p:cNvSpPr/>
          <p:nvPr/>
        </p:nvSpPr>
        <p:spPr>
          <a:xfrm>
            <a:off x="858600" y="8302320"/>
            <a:ext cx="697320" cy="80676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56"/>
          <p:cNvSpPr/>
          <p:nvPr/>
        </p:nvSpPr>
        <p:spPr>
          <a:xfrm>
            <a:off x="1149480" y="8565120"/>
            <a:ext cx="610560" cy="235080"/>
          </a:xfrm>
          <a:custGeom>
            <a:avLst/>
            <a:gdLst/>
            <a:ahLst/>
            <a:rect l="l" t="t" r="r" b="b"/>
            <a:pathLst>
              <a:path w="610979" h="235365">
                <a:moveTo>
                  <a:pt x="0" y="0"/>
                </a:moveTo>
                <a:lnTo>
                  <a:pt x="610979" y="0"/>
                </a:lnTo>
                <a:lnTo>
                  <a:pt x="610979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57"/>
          <p:cNvSpPr/>
          <p:nvPr/>
        </p:nvSpPr>
        <p:spPr>
          <a:xfrm>
            <a:off x="213840" y="6663600"/>
            <a:ext cx="1122120" cy="1051200"/>
          </a:xfrm>
          <a:custGeom>
            <a:avLst/>
            <a:gdLst/>
            <a:ahLst/>
            <a:rect l="l" t="t" r="r" b="b"/>
            <a:pathLst>
              <a:path w="1122348" h="1051541">
                <a:moveTo>
                  <a:pt x="0" y="0"/>
                </a:moveTo>
                <a:lnTo>
                  <a:pt x="1122348" y="0"/>
                </a:lnTo>
                <a:lnTo>
                  <a:pt x="1122348" y="1051541"/>
                </a:lnTo>
                <a:lnTo>
                  <a:pt x="0" y="105154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58"/>
          <p:cNvSpPr/>
          <p:nvPr/>
        </p:nvSpPr>
        <p:spPr>
          <a:xfrm>
            <a:off x="213840" y="6663600"/>
            <a:ext cx="1122120" cy="107712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59"/>
          <p:cNvSpPr/>
          <p:nvPr/>
        </p:nvSpPr>
        <p:spPr>
          <a:xfrm>
            <a:off x="90720" y="7715160"/>
            <a:ext cx="1608840" cy="235080"/>
          </a:xfrm>
          <a:custGeom>
            <a:avLst/>
            <a:gdLst/>
            <a:ahLst/>
            <a:rect l="l" t="t" r="r" b="b"/>
            <a:pathLst>
              <a:path w="1609050" h="235365">
                <a:moveTo>
                  <a:pt x="0" y="0"/>
                </a:moveTo>
                <a:lnTo>
                  <a:pt x="1609050" y="0"/>
                </a:lnTo>
                <a:lnTo>
                  <a:pt x="1609050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60"/>
          <p:cNvSpPr/>
          <p:nvPr/>
        </p:nvSpPr>
        <p:spPr>
          <a:xfrm>
            <a:off x="627840" y="7914240"/>
            <a:ext cx="502920" cy="450000"/>
          </a:xfrm>
          <a:custGeom>
            <a:avLst/>
            <a:gdLst/>
            <a:ahLst/>
            <a:rect l="l" t="t" r="r" b="b"/>
            <a:pathLst>
              <a:path w="503364" h="450275">
                <a:moveTo>
                  <a:pt x="136465" y="450275"/>
                </a:moveTo>
                <a:lnTo>
                  <a:pt x="0" y="200276"/>
                </a:lnTo>
                <a:lnTo>
                  <a:pt x="366898" y="0"/>
                </a:lnTo>
                <a:lnTo>
                  <a:pt x="503364" y="249998"/>
                </a:lnTo>
                <a:lnTo>
                  <a:pt x="136465" y="450275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61"/>
          <p:cNvSpPr/>
          <p:nvPr/>
        </p:nvSpPr>
        <p:spPr>
          <a:xfrm>
            <a:off x="627840" y="7914240"/>
            <a:ext cx="502920" cy="45000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62"/>
          <p:cNvSpPr/>
          <p:nvPr/>
        </p:nvSpPr>
        <p:spPr>
          <a:xfrm>
            <a:off x="1256400" y="6329160"/>
            <a:ext cx="1022760" cy="741600"/>
          </a:xfrm>
          <a:custGeom>
            <a:avLst/>
            <a:gdLst/>
            <a:ahLst/>
            <a:rect l="l" t="t" r="r" b="b"/>
            <a:pathLst>
              <a:path w="1023088" h="741987">
                <a:moveTo>
                  <a:pt x="0" y="355408"/>
                </a:moveTo>
                <a:lnTo>
                  <a:pt x="864084" y="0"/>
                </a:lnTo>
                <a:lnTo>
                  <a:pt x="1023088" y="386578"/>
                </a:lnTo>
                <a:lnTo>
                  <a:pt x="159004" y="741987"/>
                </a:lnTo>
                <a:lnTo>
                  <a:pt x="0" y="355408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63"/>
          <p:cNvSpPr/>
          <p:nvPr/>
        </p:nvSpPr>
        <p:spPr>
          <a:xfrm>
            <a:off x="1256400" y="6329160"/>
            <a:ext cx="1022760" cy="74160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64"/>
          <p:cNvSpPr/>
          <p:nvPr/>
        </p:nvSpPr>
        <p:spPr>
          <a:xfrm>
            <a:off x="5040" y="5432400"/>
            <a:ext cx="1668240" cy="333360"/>
          </a:xfrm>
          <a:custGeom>
            <a:avLst/>
            <a:gdLst/>
            <a:ahLst/>
            <a:rect l="l" t="t" r="r" b="b"/>
            <a:pathLst>
              <a:path w="1668465" h="333540">
                <a:moveTo>
                  <a:pt x="0" y="0"/>
                </a:moveTo>
                <a:lnTo>
                  <a:pt x="1668465" y="0"/>
                </a:lnTo>
                <a:lnTo>
                  <a:pt x="1668465" y="333540"/>
                </a:lnTo>
                <a:lnTo>
                  <a:pt x="0" y="3335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65"/>
          <p:cNvSpPr/>
          <p:nvPr/>
        </p:nvSpPr>
        <p:spPr>
          <a:xfrm>
            <a:off x="5802120" y="6724440"/>
            <a:ext cx="1969920" cy="293760"/>
          </a:xfrm>
          <a:custGeom>
            <a:avLst/>
            <a:gdLst/>
            <a:ahLst/>
            <a:rect l="l" t="t" r="r" b="b"/>
            <a:pathLst>
              <a:path w="1970222" h="294270">
                <a:moveTo>
                  <a:pt x="1970222" y="0"/>
                </a:moveTo>
                <a:lnTo>
                  <a:pt x="1970222" y="294270"/>
                </a:lnTo>
                <a:lnTo>
                  <a:pt x="0" y="294270"/>
                </a:lnTo>
                <a:lnTo>
                  <a:pt x="0" y="0"/>
                </a:lnTo>
                <a:lnTo>
                  <a:pt x="1970222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66"/>
          <p:cNvSpPr/>
          <p:nvPr/>
        </p:nvSpPr>
        <p:spPr>
          <a:xfrm>
            <a:off x="5648040" y="6940800"/>
            <a:ext cx="2097720" cy="333360"/>
          </a:xfrm>
          <a:custGeom>
            <a:avLst/>
            <a:gdLst/>
            <a:ahLst/>
            <a:rect l="l" t="t" r="r" b="b"/>
            <a:pathLst>
              <a:path w="2098140" h="333540">
                <a:moveTo>
                  <a:pt x="0" y="0"/>
                </a:moveTo>
                <a:lnTo>
                  <a:pt x="2098140" y="0"/>
                </a:lnTo>
                <a:lnTo>
                  <a:pt x="2098140" y="333540"/>
                </a:lnTo>
                <a:lnTo>
                  <a:pt x="0" y="3335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67"/>
          <p:cNvSpPr/>
          <p:nvPr/>
        </p:nvSpPr>
        <p:spPr>
          <a:xfrm>
            <a:off x="2989440" y="5556960"/>
            <a:ext cx="1439640" cy="902160"/>
          </a:xfrm>
          <a:custGeom>
            <a:avLst/>
            <a:gdLst/>
            <a:ahLst/>
            <a:rect l="l" t="t" r="r" b="b"/>
            <a:pathLst>
              <a:path w="1439944" h="902508">
                <a:moveTo>
                  <a:pt x="0" y="0"/>
                </a:moveTo>
                <a:lnTo>
                  <a:pt x="1439944" y="0"/>
                </a:lnTo>
                <a:lnTo>
                  <a:pt x="1439944" y="902508"/>
                </a:lnTo>
                <a:lnTo>
                  <a:pt x="0" y="90250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68"/>
          <p:cNvSpPr/>
          <p:nvPr/>
        </p:nvSpPr>
        <p:spPr>
          <a:xfrm>
            <a:off x="2989440" y="5556960"/>
            <a:ext cx="1439640" cy="90216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69"/>
          <p:cNvSpPr/>
          <p:nvPr/>
        </p:nvSpPr>
        <p:spPr>
          <a:xfrm>
            <a:off x="2656800" y="6668640"/>
            <a:ext cx="2182320" cy="902160"/>
          </a:xfrm>
          <a:custGeom>
            <a:avLst/>
            <a:gdLst/>
            <a:ahLst/>
            <a:rect l="l" t="t" r="r" b="b"/>
            <a:pathLst>
              <a:path w="2182545" h="902445">
                <a:moveTo>
                  <a:pt x="0" y="0"/>
                </a:moveTo>
                <a:lnTo>
                  <a:pt x="2182545" y="0"/>
                </a:lnTo>
                <a:lnTo>
                  <a:pt x="2182545" y="902445"/>
                </a:lnTo>
                <a:lnTo>
                  <a:pt x="0" y="9024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70"/>
          <p:cNvSpPr/>
          <p:nvPr/>
        </p:nvSpPr>
        <p:spPr>
          <a:xfrm>
            <a:off x="4854600" y="5751720"/>
            <a:ext cx="284400" cy="417600"/>
          </a:xfrm>
          <a:custGeom>
            <a:avLst/>
            <a:gdLst/>
            <a:ahLst/>
            <a:rect l="l" t="t" r="r" b="b"/>
            <a:pathLst>
              <a:path w="284819" h="418001">
                <a:moveTo>
                  <a:pt x="0" y="0"/>
                </a:moveTo>
                <a:lnTo>
                  <a:pt x="284819" y="0"/>
                </a:lnTo>
                <a:lnTo>
                  <a:pt x="284819" y="418001"/>
                </a:lnTo>
                <a:lnTo>
                  <a:pt x="0" y="41800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71"/>
          <p:cNvSpPr/>
          <p:nvPr/>
        </p:nvSpPr>
        <p:spPr>
          <a:xfrm>
            <a:off x="4854600" y="5751720"/>
            <a:ext cx="284400" cy="41760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72"/>
          <p:cNvSpPr/>
          <p:nvPr/>
        </p:nvSpPr>
        <p:spPr>
          <a:xfrm>
            <a:off x="5691240" y="5617080"/>
            <a:ext cx="1315440" cy="1000440"/>
          </a:xfrm>
          <a:custGeom>
            <a:avLst/>
            <a:gdLst/>
            <a:ahLst/>
            <a:rect l="l" t="t" r="r" b="b"/>
            <a:pathLst>
              <a:path w="1315808" h="1000620">
                <a:moveTo>
                  <a:pt x="0" y="0"/>
                </a:moveTo>
                <a:lnTo>
                  <a:pt x="1315808" y="0"/>
                </a:lnTo>
                <a:lnTo>
                  <a:pt x="1315808" y="1000620"/>
                </a:lnTo>
                <a:lnTo>
                  <a:pt x="0" y="10006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73"/>
          <p:cNvSpPr/>
          <p:nvPr/>
        </p:nvSpPr>
        <p:spPr>
          <a:xfrm>
            <a:off x="5691240" y="5617080"/>
            <a:ext cx="1315440" cy="100044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74"/>
          <p:cNvSpPr/>
          <p:nvPr/>
        </p:nvSpPr>
        <p:spPr>
          <a:xfrm>
            <a:off x="2279520" y="5617080"/>
            <a:ext cx="284400" cy="417600"/>
          </a:xfrm>
          <a:custGeom>
            <a:avLst/>
            <a:gdLst/>
            <a:ahLst/>
            <a:rect l="l" t="t" r="r" b="b"/>
            <a:pathLst>
              <a:path w="284819" h="418001">
                <a:moveTo>
                  <a:pt x="0" y="0"/>
                </a:moveTo>
                <a:lnTo>
                  <a:pt x="284819" y="0"/>
                </a:lnTo>
                <a:lnTo>
                  <a:pt x="284819" y="418001"/>
                </a:lnTo>
                <a:lnTo>
                  <a:pt x="0" y="41800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75"/>
          <p:cNvSpPr/>
          <p:nvPr/>
        </p:nvSpPr>
        <p:spPr>
          <a:xfrm>
            <a:off x="2279520" y="5617080"/>
            <a:ext cx="284400" cy="41760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76"/>
          <p:cNvSpPr/>
          <p:nvPr/>
        </p:nvSpPr>
        <p:spPr>
          <a:xfrm>
            <a:off x="6345360" y="7456320"/>
            <a:ext cx="417600" cy="284400"/>
          </a:xfrm>
          <a:custGeom>
            <a:avLst/>
            <a:gdLst/>
            <a:ahLst/>
            <a:rect l="l" t="t" r="r" b="b"/>
            <a:pathLst>
              <a:path w="418001" h="284819">
                <a:moveTo>
                  <a:pt x="418001" y="0"/>
                </a:moveTo>
                <a:lnTo>
                  <a:pt x="418001" y="284819"/>
                </a:lnTo>
                <a:lnTo>
                  <a:pt x="0" y="284819"/>
                </a:lnTo>
                <a:lnTo>
                  <a:pt x="0" y="0"/>
                </a:lnTo>
                <a:lnTo>
                  <a:pt x="418001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77"/>
          <p:cNvSpPr/>
          <p:nvPr/>
        </p:nvSpPr>
        <p:spPr>
          <a:xfrm>
            <a:off x="6345360" y="7456320"/>
            <a:ext cx="417600" cy="28440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78"/>
          <p:cNvSpPr/>
          <p:nvPr/>
        </p:nvSpPr>
        <p:spPr>
          <a:xfrm>
            <a:off x="5691240" y="8003520"/>
            <a:ext cx="1809000" cy="1000440"/>
          </a:xfrm>
          <a:custGeom>
            <a:avLst/>
            <a:gdLst/>
            <a:ahLst/>
            <a:rect l="l" t="t" r="r" b="b"/>
            <a:pathLst>
              <a:path w="1809504" h="1000620">
                <a:moveTo>
                  <a:pt x="0" y="0"/>
                </a:moveTo>
                <a:lnTo>
                  <a:pt x="1809504" y="0"/>
                </a:lnTo>
                <a:lnTo>
                  <a:pt x="1809504" y="1000620"/>
                </a:lnTo>
                <a:lnTo>
                  <a:pt x="0" y="10006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79"/>
          <p:cNvSpPr/>
          <p:nvPr/>
        </p:nvSpPr>
        <p:spPr>
          <a:xfrm>
            <a:off x="5691240" y="8003520"/>
            <a:ext cx="1809000" cy="1000440"/>
          </a:xfrm>
          <a:prstGeom prst="rect">
            <a:avLst/>
          </a:prstGeom>
          <a:blipFill rotWithShape="0">
            <a:blip r:embed="rId2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80"/>
          <p:cNvSpPr/>
          <p:nvPr/>
        </p:nvSpPr>
        <p:spPr>
          <a:xfrm>
            <a:off x="3470400" y="8042760"/>
            <a:ext cx="2331360" cy="1416600"/>
          </a:xfrm>
          <a:custGeom>
            <a:avLst/>
            <a:gdLst/>
            <a:ahLst/>
            <a:rect l="l" t="t" r="r" b="b"/>
            <a:pathLst>
              <a:path w="2331720" h="1416843">
                <a:moveTo>
                  <a:pt x="0" y="0"/>
                </a:moveTo>
                <a:lnTo>
                  <a:pt x="2331720" y="0"/>
                </a:lnTo>
                <a:lnTo>
                  <a:pt x="2331720" y="1416843"/>
                </a:lnTo>
                <a:lnTo>
                  <a:pt x="0" y="14168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81"/>
          <p:cNvSpPr/>
          <p:nvPr/>
        </p:nvSpPr>
        <p:spPr>
          <a:xfrm>
            <a:off x="3470400" y="8042760"/>
            <a:ext cx="2331360" cy="1416600"/>
          </a:xfrm>
          <a:prstGeom prst="rect">
            <a:avLst/>
          </a:prstGeom>
          <a:blipFill rotWithShape="0">
            <a:blip r:embed="rId2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82"/>
          <p:cNvSpPr/>
          <p:nvPr/>
        </p:nvSpPr>
        <p:spPr>
          <a:xfrm>
            <a:off x="5334840" y="8338680"/>
            <a:ext cx="284400" cy="417600"/>
          </a:xfrm>
          <a:custGeom>
            <a:avLst/>
            <a:gdLst/>
            <a:ahLst/>
            <a:rect l="l" t="t" r="r" b="b"/>
            <a:pathLst>
              <a:path w="284819" h="418001">
                <a:moveTo>
                  <a:pt x="284819" y="418001"/>
                </a:moveTo>
                <a:lnTo>
                  <a:pt x="0" y="418001"/>
                </a:lnTo>
                <a:lnTo>
                  <a:pt x="0" y="0"/>
                </a:lnTo>
                <a:lnTo>
                  <a:pt x="284819" y="0"/>
                </a:lnTo>
                <a:lnTo>
                  <a:pt x="284819" y="41800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83"/>
          <p:cNvSpPr/>
          <p:nvPr/>
        </p:nvSpPr>
        <p:spPr>
          <a:xfrm>
            <a:off x="5334840" y="8338680"/>
            <a:ext cx="284400" cy="417600"/>
          </a:xfrm>
          <a:prstGeom prst="rect">
            <a:avLst/>
          </a:prstGeom>
          <a:blipFill rotWithShape="0">
            <a:blip r:embed="rId2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84"/>
          <p:cNvSpPr/>
          <p:nvPr/>
        </p:nvSpPr>
        <p:spPr>
          <a:xfrm>
            <a:off x="2190600" y="8756640"/>
            <a:ext cx="1279800" cy="972720"/>
          </a:xfrm>
          <a:custGeom>
            <a:avLst/>
            <a:gdLst/>
            <a:ahLst/>
            <a:rect l="l" t="t" r="r" b="b"/>
            <a:pathLst>
              <a:path w="1280100" h="972973">
                <a:moveTo>
                  <a:pt x="1280100" y="0"/>
                </a:moveTo>
                <a:lnTo>
                  <a:pt x="1280100" y="972973"/>
                </a:lnTo>
                <a:lnTo>
                  <a:pt x="0" y="972973"/>
                </a:lnTo>
                <a:lnTo>
                  <a:pt x="0" y="0"/>
                </a:lnTo>
                <a:lnTo>
                  <a:pt x="128010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85"/>
          <p:cNvSpPr/>
          <p:nvPr/>
        </p:nvSpPr>
        <p:spPr>
          <a:xfrm>
            <a:off x="3724920" y="8296200"/>
            <a:ext cx="284400" cy="417600"/>
          </a:xfrm>
          <a:custGeom>
            <a:avLst/>
            <a:gdLst/>
            <a:ahLst/>
            <a:rect l="l" t="t" r="r" b="b"/>
            <a:pathLst>
              <a:path w="284819" h="418001">
                <a:moveTo>
                  <a:pt x="284819" y="418001"/>
                </a:moveTo>
                <a:lnTo>
                  <a:pt x="0" y="418001"/>
                </a:lnTo>
                <a:lnTo>
                  <a:pt x="0" y="0"/>
                </a:lnTo>
                <a:lnTo>
                  <a:pt x="284819" y="0"/>
                </a:lnTo>
                <a:lnTo>
                  <a:pt x="284819" y="41800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86"/>
          <p:cNvSpPr/>
          <p:nvPr/>
        </p:nvSpPr>
        <p:spPr>
          <a:xfrm>
            <a:off x="3724920" y="8296200"/>
            <a:ext cx="284400" cy="417600"/>
          </a:xfrm>
          <a:prstGeom prst="rect">
            <a:avLst/>
          </a:prstGeom>
          <a:blipFill rotWithShape="0">
            <a:blip r:embed="rId2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87"/>
          <p:cNvSpPr/>
          <p:nvPr/>
        </p:nvSpPr>
        <p:spPr>
          <a:xfrm>
            <a:off x="2008080" y="8377920"/>
            <a:ext cx="284400" cy="417600"/>
          </a:xfrm>
          <a:custGeom>
            <a:avLst/>
            <a:gdLst/>
            <a:ahLst/>
            <a:rect l="l" t="t" r="r" b="b"/>
            <a:pathLst>
              <a:path w="284819" h="418001">
                <a:moveTo>
                  <a:pt x="284819" y="418001"/>
                </a:moveTo>
                <a:lnTo>
                  <a:pt x="0" y="418001"/>
                </a:lnTo>
                <a:lnTo>
                  <a:pt x="0" y="0"/>
                </a:lnTo>
                <a:lnTo>
                  <a:pt x="284819" y="0"/>
                </a:lnTo>
                <a:lnTo>
                  <a:pt x="284819" y="418001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88"/>
          <p:cNvSpPr/>
          <p:nvPr/>
        </p:nvSpPr>
        <p:spPr>
          <a:xfrm>
            <a:off x="2008080" y="8377920"/>
            <a:ext cx="284400" cy="417600"/>
          </a:xfrm>
          <a:prstGeom prst="rect">
            <a:avLst/>
          </a:prstGeom>
          <a:blipFill rotWithShape="0">
            <a:blip r:embed="rId3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89"/>
          <p:cNvSpPr/>
          <p:nvPr/>
        </p:nvSpPr>
        <p:spPr>
          <a:xfrm>
            <a:off x="2363760" y="7626960"/>
            <a:ext cx="987120" cy="1078560"/>
          </a:xfrm>
          <a:custGeom>
            <a:avLst/>
            <a:gdLst/>
            <a:ahLst/>
            <a:rect l="l" t="t" r="r" b="b"/>
            <a:pathLst>
              <a:path w="987428" h="1078868">
                <a:moveTo>
                  <a:pt x="0" y="0"/>
                </a:moveTo>
                <a:lnTo>
                  <a:pt x="987428" y="0"/>
                </a:lnTo>
                <a:lnTo>
                  <a:pt x="987428" y="1078868"/>
                </a:lnTo>
                <a:lnTo>
                  <a:pt x="0" y="10788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90"/>
          <p:cNvSpPr/>
          <p:nvPr/>
        </p:nvSpPr>
        <p:spPr>
          <a:xfrm>
            <a:off x="2363760" y="7626960"/>
            <a:ext cx="987120" cy="1078560"/>
          </a:xfrm>
          <a:prstGeom prst="rect">
            <a:avLst/>
          </a:prstGeom>
          <a:blipFill rotWithShape="0">
            <a:blip r:embed="rId3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91"/>
          <p:cNvSpPr/>
          <p:nvPr/>
        </p:nvSpPr>
        <p:spPr>
          <a:xfrm>
            <a:off x="2715480" y="608760"/>
            <a:ext cx="128520" cy="1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>
            <a:noAutofit/>
          </a:bodyPr>
          <a:p>
            <a:pPr marL="12600">
              <a:lnSpc>
                <a:spcPts val="1281"/>
              </a:lnSpc>
            </a:pPr>
            <a:r>
              <a:rPr b="1" lang="en-US" sz="1200" spc="7" strike="noStrike">
                <a:solidFill>
                  <a:srgbClr val="393e50"/>
                </a:solidFill>
                <a:latin typeface="Calibri"/>
              </a:rPr>
              <a:t>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4" name="CustomShape 92"/>
          <p:cNvSpPr/>
          <p:nvPr/>
        </p:nvSpPr>
        <p:spPr>
          <a:xfrm>
            <a:off x="1514160" y="1536840"/>
            <a:ext cx="547200" cy="1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>
            <a:noAutofit/>
          </a:bodyPr>
          <a:p>
            <a:pPr marL="12600">
              <a:lnSpc>
                <a:spcPts val="1369"/>
              </a:lnSpc>
            </a:pPr>
            <a:r>
              <a:rPr b="0" lang="en-US" sz="1300" spc="7" strike="noStrike">
                <a:solidFill>
                  <a:srgbClr val="393e50"/>
                </a:solidFill>
                <a:latin typeface="Calibri"/>
              </a:rPr>
              <a:t>Sign Up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25" name="CustomShape 93"/>
          <p:cNvSpPr/>
          <p:nvPr/>
        </p:nvSpPr>
        <p:spPr>
          <a:xfrm>
            <a:off x="6816600" y="2228760"/>
            <a:ext cx="57528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>
            <a:noAutofit/>
          </a:bodyPr>
          <a:p>
            <a:pPr marL="91440" algn="ctr">
              <a:lnSpc>
                <a:spcPts val="1369"/>
              </a:lnSpc>
            </a:pPr>
            <a:r>
              <a:rPr b="0" lang="en-US" sz="1300" spc="1" strike="noStrike">
                <a:solidFill>
                  <a:srgbClr val="393e50"/>
                </a:solidFill>
                <a:latin typeface="Calibri"/>
              </a:rPr>
              <a:t>record</a:t>
            </a:r>
            <a:endParaRPr b="0" lang="en-US" sz="1300" spc="-1" strike="noStrike">
              <a:latin typeface="Arial"/>
            </a:endParaRPr>
          </a:p>
          <a:p>
            <a:pPr marL="154440" algn="ctr">
              <a:lnSpc>
                <a:spcPct val="101000"/>
              </a:lnSpc>
            </a:pPr>
            <a:r>
              <a:rPr b="0" lang="en-US" sz="1300" spc="-1" strike="noStrike">
                <a:solidFill>
                  <a:srgbClr val="393e50"/>
                </a:solidFill>
                <a:latin typeface="Calibri"/>
              </a:rPr>
              <a:t>info</a:t>
            </a:r>
            <a:endParaRPr b="0" lang="en-US" sz="1300" spc="-1" strike="noStrike">
              <a:latin typeface="Arial"/>
            </a:endParaRPr>
          </a:p>
          <a:p>
            <a:pPr marL="154440" algn="ctr">
              <a:lnSpc>
                <a:spcPct val="101000"/>
              </a:lnSpc>
              <a:spcBef>
                <a:spcPts val="6"/>
              </a:spcBef>
            </a:pPr>
            <a:r>
              <a:rPr b="0" lang="en-US" sz="1300" spc="7" strike="noStrike">
                <a:solidFill>
                  <a:srgbClr val="393e50"/>
                </a:solidFill>
                <a:latin typeface="Calibri"/>
              </a:rPr>
              <a:t>Backups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26" name="CustomShape 94"/>
          <p:cNvSpPr/>
          <p:nvPr/>
        </p:nvSpPr>
        <p:spPr>
          <a:xfrm>
            <a:off x="4447440" y="2245320"/>
            <a:ext cx="1263960" cy="1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>
            <a:noAutofit/>
          </a:bodyPr>
          <a:p>
            <a:pPr marL="12600">
              <a:lnSpc>
                <a:spcPts val="1369"/>
              </a:lnSpc>
            </a:pPr>
            <a:r>
              <a:rPr b="0" lang="en-US" sz="1300" spc="4" strike="noStrike">
                <a:solidFill>
                  <a:srgbClr val="393e50"/>
                </a:solidFill>
                <a:latin typeface="Calibri"/>
              </a:rPr>
              <a:t>Best seller images,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27" name="CustomShape 95"/>
          <p:cNvSpPr/>
          <p:nvPr/>
        </p:nvSpPr>
        <p:spPr>
          <a:xfrm>
            <a:off x="1232640" y="3754800"/>
            <a:ext cx="275760" cy="1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>
            <a:noAutofit/>
          </a:bodyPr>
          <a:p>
            <a:pPr marL="12600">
              <a:lnSpc>
                <a:spcPts val="1281"/>
              </a:lnSpc>
            </a:pPr>
            <a:r>
              <a:rPr b="1" lang="en-US" sz="1200" spc="9" strike="noStrike">
                <a:solidFill>
                  <a:srgbClr val="ffffff"/>
                </a:solidFill>
                <a:latin typeface="Calibri"/>
              </a:rPr>
              <a:t>EC2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8" name="CustomShape 96"/>
          <p:cNvSpPr/>
          <p:nvPr/>
        </p:nvSpPr>
        <p:spPr>
          <a:xfrm>
            <a:off x="48960" y="5491440"/>
            <a:ext cx="159156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>
            <a:noAutofit/>
          </a:bodyPr>
          <a:p>
            <a:pPr marL="12600">
              <a:lnSpc>
                <a:spcPts val="1874"/>
              </a:lnSpc>
            </a:pPr>
            <a:r>
              <a:rPr b="0" lang="en-US" sz="1800" spc="-1" strike="noStrike">
                <a:solidFill>
                  <a:srgbClr val="393e50"/>
                </a:solidFill>
                <a:latin typeface="Calibri"/>
              </a:rPr>
              <a:t>P</a:t>
            </a:r>
            <a:r>
              <a:rPr b="0" lang="en-US" sz="1800" spc="-29" strike="noStrike">
                <a:solidFill>
                  <a:srgbClr val="393e5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393e50"/>
                </a:solidFill>
                <a:latin typeface="Calibri"/>
              </a:rPr>
              <a:t>oblem,bug</a:t>
            </a:r>
            <a:r>
              <a:rPr b="0" lang="en-US" sz="1800" spc="185" strike="noStrike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393e50"/>
                </a:solidFill>
                <a:latin typeface="Calibri"/>
              </a:rPr>
              <a:t>v</a:t>
            </a:r>
            <a:r>
              <a:rPr b="0" lang="en-US" sz="1800" spc="7" strike="noStrike">
                <a:solidFill>
                  <a:srgbClr val="393e50"/>
                </a:solidFill>
                <a:latin typeface="Calibri"/>
              </a:rPr>
              <a:t>s..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9" name="CustomShape 97"/>
          <p:cNvSpPr/>
          <p:nvPr/>
        </p:nvSpPr>
        <p:spPr>
          <a:xfrm>
            <a:off x="5846040" y="6777000"/>
            <a:ext cx="13741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>
            <a:noAutofit/>
          </a:bodyPr>
          <a:p>
            <a:pPr marL="12600">
              <a:lnSpc>
                <a:spcPts val="1624"/>
              </a:lnSpc>
            </a:pPr>
            <a:r>
              <a:rPr b="0" lang="en-US" sz="1550" spc="9" strike="noStrike">
                <a:solidFill>
                  <a:srgbClr val="393e50"/>
                </a:solidFill>
                <a:latin typeface="Calibri"/>
              </a:rPr>
              <a:t>Change the code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830" name="CustomShape 98"/>
          <p:cNvSpPr/>
          <p:nvPr/>
        </p:nvSpPr>
        <p:spPr>
          <a:xfrm>
            <a:off x="5691960" y="6990840"/>
            <a:ext cx="1663560" cy="2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>
            <a:noAutofit/>
          </a:bodyPr>
          <a:p>
            <a:pPr marL="12600">
              <a:lnSpc>
                <a:spcPts val="1545"/>
              </a:lnSpc>
            </a:pPr>
            <a:r>
              <a:rPr b="0" lang="en-US" sz="1450" spc="-9" strike="noStrike">
                <a:solidFill>
                  <a:srgbClr val="393e50"/>
                </a:solidFill>
                <a:latin typeface="Calibri"/>
              </a:rPr>
              <a:t>Versioning CSS, HTML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831" name="CustomShape 99"/>
          <p:cNvSpPr/>
          <p:nvPr/>
        </p:nvSpPr>
        <p:spPr>
          <a:xfrm>
            <a:off x="4249800" y="7670160"/>
            <a:ext cx="1013760" cy="3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281"/>
              </a:lnSpc>
            </a:pPr>
            <a:r>
              <a:rPr b="0" lang="en-US" sz="1200" spc="4" strike="noStrike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200" spc="4" strike="noStrike">
                <a:solidFill>
                  <a:srgbClr val="393e50"/>
                </a:solidFill>
                <a:latin typeface="Calibri"/>
              </a:rPr>
              <a:t>Hook </a:t>
            </a:r>
            <a:r>
              <a:rPr b="0" lang="en-US" sz="1200" spc="-1" strike="noStrike">
                <a:solidFill>
                  <a:srgbClr val="393e50"/>
                </a:solidFill>
                <a:latin typeface="Calibri"/>
              </a:rPr>
              <a:t>	</a:t>
            </a:r>
            <a:endParaRPr b="0" lang="en-US" sz="1200" spc="-1" strike="noStrike">
              <a:latin typeface="Arial"/>
            </a:endParaRPr>
          </a:p>
          <a:p>
            <a:pPr marL="69480">
              <a:lnSpc>
                <a:spcPts val="1406"/>
              </a:lnSpc>
              <a:spcBef>
                <a:spcPts val="71"/>
              </a:spcBef>
            </a:pPr>
            <a:r>
              <a:rPr b="0" lang="en-US" sz="1200" spc="12" strike="noStrike">
                <a:solidFill>
                  <a:srgbClr val="393e50"/>
                </a:solidFill>
                <a:latin typeface="Calibri"/>
              </a:rPr>
              <a:t>function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2" name="CustomShape 100"/>
          <p:cNvSpPr/>
          <p:nvPr/>
        </p:nvSpPr>
        <p:spPr>
          <a:xfrm>
            <a:off x="134640" y="7936560"/>
            <a:ext cx="544320" cy="1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>
            <a:noAutofit/>
          </a:bodyPr>
          <a:p>
            <a:pPr marL="12600">
              <a:lnSpc>
                <a:spcPts val="1281"/>
              </a:lnSpc>
            </a:pPr>
            <a:r>
              <a:rPr b="0" lang="en-US" sz="1200" spc="9" strike="noStrike">
                <a:solidFill>
                  <a:srgbClr val="393e50"/>
                </a:solidFill>
                <a:latin typeface="Calibri"/>
              </a:rPr>
              <a:t>Internet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3" name="CustomShape 101"/>
          <p:cNvSpPr/>
          <p:nvPr/>
        </p:nvSpPr>
        <p:spPr>
          <a:xfrm>
            <a:off x="6127560" y="9325440"/>
            <a:ext cx="169128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2600">
              <a:lnSpc>
                <a:spcPts val="1874"/>
              </a:lnSpc>
            </a:pPr>
            <a:r>
              <a:rPr b="0" lang="en-US" sz="1800" spc="-41" strike="noStrike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800" spc="-41" strike="noStrike">
                <a:solidFill>
                  <a:srgbClr val="393e50"/>
                </a:solidFill>
                <a:latin typeface="Calibri"/>
              </a:rPr>
              <a:t>Git Commit </a:t>
            </a:r>
            <a:r>
              <a:rPr b="0" lang="en-US" sz="1800" spc="-1" strike="noStrike">
                <a:solidFill>
                  <a:srgbClr val="393e5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4" name="CustomShape 102"/>
          <p:cNvSpPr/>
          <p:nvPr/>
        </p:nvSpPr>
        <p:spPr>
          <a:xfrm>
            <a:off x="2190600" y="8756640"/>
            <a:ext cx="1279800" cy="9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400" bIns="0">
            <a:noAutofit/>
          </a:bodyPr>
          <a:p>
            <a:pPr marL="56520" algn="just">
              <a:lnSpc>
                <a:spcPct val="102000"/>
              </a:lnSpc>
            </a:pPr>
            <a:r>
              <a:rPr b="0" lang="en-US" sz="1350" spc="-1" strike="noStrike">
                <a:solidFill>
                  <a:srgbClr val="393e50"/>
                </a:solidFill>
                <a:latin typeface="Calibri"/>
              </a:rPr>
              <a:t>Build&amp; Deploy Pipeline</a:t>
            </a:r>
            <a:endParaRPr b="0" lang="en-US" sz="1350" spc="-1" strike="noStrike">
              <a:latin typeface="Arial"/>
            </a:endParaRPr>
          </a:p>
          <a:p>
            <a:pPr marL="56520" algn="just">
              <a:lnSpc>
                <a:spcPct val="101000"/>
              </a:lnSpc>
            </a:pPr>
            <a:r>
              <a:rPr b="0" lang="en-US" sz="1350" spc="-1" strike="noStrike">
                <a:solidFill>
                  <a:srgbClr val="393e50"/>
                </a:solidFill>
                <a:latin typeface="Calibri"/>
              </a:rPr>
              <a:t>Send-EC2 server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35" name="CustomShape 103"/>
          <p:cNvSpPr/>
          <p:nvPr/>
        </p:nvSpPr>
        <p:spPr>
          <a:xfrm>
            <a:off x="1149480" y="8565120"/>
            <a:ext cx="61056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>
            <a:noAutofit/>
          </a:bodyPr>
          <a:p>
            <a:pPr marL="56520">
              <a:lnSpc>
                <a:spcPct val="101000"/>
              </a:lnSpc>
            </a:pPr>
            <a:r>
              <a:rPr b="1" lang="en-US" sz="1200" spc="9" strike="noStrike">
                <a:solidFill>
                  <a:srgbClr val="ffffff"/>
                </a:solidFill>
                <a:latin typeface="Calibri"/>
              </a:rPr>
              <a:t>EC2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6" name="CustomShape 104"/>
          <p:cNvSpPr/>
          <p:nvPr/>
        </p:nvSpPr>
        <p:spPr>
          <a:xfrm>
            <a:off x="90720" y="7715160"/>
            <a:ext cx="160884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>
            <a:noAutofit/>
          </a:bodyPr>
          <a:p>
            <a:pPr marL="56520">
              <a:lnSpc>
                <a:spcPct val="101000"/>
              </a:lnSpc>
            </a:pPr>
            <a:r>
              <a:rPr b="0" lang="en-US" sz="1200" spc="9" strike="noStrike">
                <a:solidFill>
                  <a:srgbClr val="393e50"/>
                </a:solidFill>
                <a:latin typeface="Calibri"/>
              </a:rPr>
              <a:t>Publish in Public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7" name="CustomShape 105"/>
          <p:cNvSpPr/>
          <p:nvPr/>
        </p:nvSpPr>
        <p:spPr>
          <a:xfrm>
            <a:off x="2656800" y="6668640"/>
            <a:ext cx="218232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>
            <a:noAutofit/>
          </a:bodyPr>
          <a:p>
            <a:pPr marL="104400">
              <a:lnSpc>
                <a:spcPct val="101000"/>
              </a:lnSpc>
            </a:pPr>
            <a:r>
              <a:rPr b="0" lang="en-US" sz="1300" spc="9" strike="noStrike">
                <a:solidFill>
                  <a:srgbClr val="393e50"/>
                </a:solidFill>
                <a:latin typeface="Calibri"/>
              </a:rPr>
              <a:t>-  Inventory changed</a:t>
            </a:r>
            <a:endParaRPr b="0" lang="en-US" sz="1300" spc="-1" strike="noStrike">
              <a:latin typeface="Arial"/>
            </a:endParaRPr>
          </a:p>
          <a:p>
            <a:pPr marL="104400">
              <a:lnSpc>
                <a:spcPct val="101000"/>
              </a:lnSpc>
              <a:spcBef>
                <a:spcPts val="6"/>
              </a:spcBef>
            </a:pPr>
            <a:r>
              <a:rPr b="0" lang="en-US" sz="1300" spc="12" strike="noStrike">
                <a:solidFill>
                  <a:srgbClr val="393e50"/>
                </a:solidFill>
                <a:latin typeface="Calibri"/>
              </a:rPr>
              <a:t>-  Price Changed</a:t>
            </a:r>
            <a:endParaRPr b="0" lang="en-US" sz="1300" spc="-1" strike="noStrike">
              <a:latin typeface="Arial"/>
            </a:endParaRPr>
          </a:p>
          <a:p>
            <a:pPr marL="104400">
              <a:lnSpc>
                <a:spcPct val="101000"/>
              </a:lnSpc>
              <a:spcBef>
                <a:spcPts val="6"/>
              </a:spcBef>
            </a:pPr>
            <a:r>
              <a:rPr b="0" lang="en-US" sz="1300" spc="18" strike="noStrike">
                <a:solidFill>
                  <a:srgbClr val="393e50"/>
                </a:solidFill>
                <a:latin typeface="Calibri"/>
              </a:rPr>
              <a:t>-  Sale</a:t>
            </a:r>
            <a:endParaRPr b="0" lang="en-US" sz="1300" spc="-1" strike="noStrike">
              <a:latin typeface="Arial"/>
            </a:endParaRPr>
          </a:p>
          <a:p>
            <a:pPr marL="104400">
              <a:lnSpc>
                <a:spcPct val="101000"/>
              </a:lnSpc>
              <a:spcBef>
                <a:spcPts val="6"/>
              </a:spcBef>
            </a:pPr>
            <a:r>
              <a:rPr b="0" lang="en-US" sz="1300" spc="9" strike="noStrike">
                <a:solidFill>
                  <a:srgbClr val="393e50"/>
                </a:solidFill>
                <a:latin typeface="Calibri"/>
              </a:rPr>
              <a:t>-  Discount, etc.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38" name="CustomShape 106"/>
          <p:cNvSpPr/>
          <p:nvPr/>
        </p:nvSpPr>
        <p:spPr>
          <a:xfrm>
            <a:off x="1357920" y="6064200"/>
            <a:ext cx="90792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>
            <a:noAutofit/>
          </a:bodyPr>
          <a:p>
            <a:pPr marL="56520">
              <a:lnSpc>
                <a:spcPct val="101000"/>
              </a:lnSpc>
            </a:pPr>
            <a:r>
              <a:rPr b="0" lang="en-US" sz="1200" spc="12" strike="noStrike">
                <a:solidFill>
                  <a:srgbClr val="393e50"/>
                </a:solidFill>
                <a:latin typeface="Calibri"/>
              </a:rPr>
              <a:t>Developer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9" name="CustomShape 107"/>
          <p:cNvSpPr/>
          <p:nvPr/>
        </p:nvSpPr>
        <p:spPr>
          <a:xfrm>
            <a:off x="6872760" y="4272120"/>
            <a:ext cx="434160" cy="29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>
            <a:noAutofit/>
          </a:bodyPr>
          <a:p>
            <a:pPr marL="56520">
              <a:lnSpc>
                <a:spcPct val="101000"/>
              </a:lnSpc>
            </a:pPr>
            <a:r>
              <a:rPr b="0" lang="en-US" sz="1550" spc="12" strike="noStrike">
                <a:solidFill>
                  <a:srgbClr val="393e50"/>
                </a:solidFill>
                <a:latin typeface="Calibri"/>
              </a:rPr>
              <a:t>RDS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840" name="CustomShape 108"/>
          <p:cNvSpPr/>
          <p:nvPr/>
        </p:nvSpPr>
        <p:spPr>
          <a:xfrm>
            <a:off x="4935600" y="4249800"/>
            <a:ext cx="306360" cy="29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>
            <a:noAutofit/>
          </a:bodyPr>
          <a:p>
            <a:pPr marL="56520">
              <a:lnSpc>
                <a:spcPct val="101000"/>
              </a:lnSpc>
            </a:pPr>
            <a:r>
              <a:rPr b="0" lang="en-US" sz="1550" spc="12" strike="noStrike">
                <a:solidFill>
                  <a:srgbClr val="393e50"/>
                </a:solidFill>
                <a:latin typeface="Calibri"/>
              </a:rPr>
              <a:t>S3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841" name="CustomShape 109"/>
          <p:cNvSpPr/>
          <p:nvPr/>
        </p:nvSpPr>
        <p:spPr>
          <a:xfrm>
            <a:off x="515880" y="2094480"/>
            <a:ext cx="1892880" cy="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110"/>
          <p:cNvSpPr/>
          <p:nvPr/>
        </p:nvSpPr>
        <p:spPr>
          <a:xfrm>
            <a:off x="2409120" y="2094480"/>
            <a:ext cx="2299320" cy="198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520" bIns="0">
            <a:noAutofit/>
          </a:bodyPr>
          <a:p>
            <a:pPr marL="56520">
              <a:lnSpc>
                <a:spcPts val="2081"/>
              </a:lnSpc>
            </a:pPr>
            <a:r>
              <a:rPr b="0" lang="en-US" sz="1950" spc="-1" strike="noStrike" baseline="18000">
                <a:solidFill>
                  <a:srgbClr val="393e50"/>
                </a:solidFill>
                <a:latin typeface="Calibri"/>
              </a:rPr>
              <a:t>-</a:t>
            </a:r>
            <a:r>
              <a:rPr b="0" lang="en-US" sz="1950" spc="1" strike="noStrike" baseline="18000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950" spc="-21" strike="noStrike" baseline="18000">
                <a:solidFill>
                  <a:srgbClr val="393e50"/>
                </a:solidFill>
                <a:latin typeface="Calibri"/>
              </a:rPr>
              <a:t>R</a:t>
            </a:r>
            <a:r>
              <a:rPr b="0" lang="en-US" sz="1950" spc="-1" strike="noStrike" baseline="18000">
                <a:solidFill>
                  <a:srgbClr val="393e50"/>
                </a:solidFill>
                <a:latin typeface="Calibri"/>
              </a:rPr>
              <a:t>egi</a:t>
            </a:r>
            <a:r>
              <a:rPr b="0" lang="en-US" sz="1950" spc="-15" strike="noStrike" baseline="18000">
                <a:solidFill>
                  <a:srgbClr val="393e50"/>
                </a:solidFill>
                <a:latin typeface="Calibri"/>
              </a:rPr>
              <a:t>st</a:t>
            </a:r>
            <a:r>
              <a:rPr b="0" lang="en-US" sz="1950" spc="-1" strike="noStrike" baseline="18000">
                <a:solidFill>
                  <a:srgbClr val="393e50"/>
                </a:solidFill>
                <a:latin typeface="Calibri"/>
              </a:rPr>
              <a:t>er</a:t>
            </a:r>
            <a:r>
              <a:rPr b="0" lang="en-US" sz="1950" spc="77" strike="noStrike" baseline="18000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950" spc="-1" strike="noStrike" baseline="18000">
                <a:solidFill>
                  <a:srgbClr val="393e50"/>
                </a:solidFill>
                <a:latin typeface="Calibri"/>
              </a:rPr>
              <a:t>domain</a:t>
            </a:r>
            <a:r>
              <a:rPr b="0" lang="en-US" sz="1950" spc="72" strike="noStrike" baseline="18000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950" spc="-1" strike="noStrike" baseline="18000">
                <a:solidFill>
                  <a:srgbClr val="393e50"/>
                </a:solidFill>
                <a:latin typeface="Calibri"/>
              </a:rPr>
              <a:t>name        </a:t>
            </a:r>
            <a:r>
              <a:rPr b="0" lang="en-US" sz="1950" spc="151" strike="noStrike" baseline="18000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950" spc="4" strike="noStrike" baseline="-16000">
                <a:solidFill>
                  <a:srgbClr val="393e50"/>
                </a:solidFill>
                <a:latin typeface="Calibri"/>
              </a:rPr>
              <a:t>-</a:t>
            </a:r>
            <a:endParaRPr b="0" lang="en-US" sz="1950" spc="-1" strike="noStrike">
              <a:latin typeface="Arial"/>
            </a:endParaRPr>
          </a:p>
          <a:p>
            <a:pPr marL="56520">
              <a:lnSpc>
                <a:spcPts val="1531"/>
              </a:lnSpc>
            </a:pPr>
            <a:r>
              <a:rPr b="0" lang="en-US" sz="1950" spc="-1" strike="noStrike" baseline="23000">
                <a:solidFill>
                  <a:srgbClr val="393e50"/>
                </a:solidFill>
                <a:latin typeface="Calibri"/>
              </a:rPr>
              <a:t>of</a:t>
            </a:r>
            <a:r>
              <a:rPr b="0" lang="en-US" sz="1950" spc="15" strike="noStrike" baseline="23000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950" spc="-1" strike="noStrike" baseline="23000">
                <a:solidFill>
                  <a:srgbClr val="393e50"/>
                </a:solidFill>
                <a:latin typeface="Calibri"/>
              </a:rPr>
              <a:t>the</a:t>
            </a:r>
            <a:r>
              <a:rPr b="0" lang="en-US" sz="1950" spc="29" strike="noStrike" baseline="23000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950" spc="-9" strike="noStrike" baseline="23000">
                <a:solidFill>
                  <a:srgbClr val="393e50"/>
                </a:solidFill>
                <a:latin typeface="Calibri"/>
              </a:rPr>
              <a:t>w</a:t>
            </a:r>
            <a:r>
              <a:rPr b="0" lang="en-US" sz="1950" spc="-1" strike="noStrike" baseline="23000">
                <a:solidFill>
                  <a:srgbClr val="393e50"/>
                </a:solidFill>
                <a:latin typeface="Calibri"/>
              </a:rPr>
              <a:t>e</a:t>
            </a:r>
            <a:r>
              <a:rPr b="0" lang="en-US" sz="1950" spc="-4" strike="noStrike" baseline="23000">
                <a:solidFill>
                  <a:srgbClr val="393e50"/>
                </a:solidFill>
                <a:latin typeface="Calibri"/>
              </a:rPr>
              <a:t>b</a:t>
            </a:r>
            <a:r>
              <a:rPr b="0" lang="en-US" sz="1950" spc="-1" strike="noStrike" baseline="23000">
                <a:solidFill>
                  <a:srgbClr val="393e50"/>
                </a:solidFill>
                <a:latin typeface="Calibri"/>
              </a:rPr>
              <a:t>si</a:t>
            </a:r>
            <a:r>
              <a:rPr b="0" lang="en-US" sz="1950" spc="-15" strike="noStrike" baseline="23000">
                <a:solidFill>
                  <a:srgbClr val="393e50"/>
                </a:solidFill>
                <a:latin typeface="Calibri"/>
              </a:rPr>
              <a:t>t</a:t>
            </a:r>
            <a:r>
              <a:rPr b="0" lang="en-US" sz="1950" spc="-1" strike="noStrike" baseline="23000">
                <a:solidFill>
                  <a:srgbClr val="393e50"/>
                </a:solidFill>
                <a:latin typeface="Calibri"/>
              </a:rPr>
              <a:t>e                         </a:t>
            </a:r>
            <a:r>
              <a:rPr b="0" lang="en-US" sz="1950" spc="66" strike="noStrike" baseline="23000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950" spc="-1" strike="noStrike" baseline="-10000">
                <a:solidFill>
                  <a:srgbClr val="393e50"/>
                </a:solidFill>
                <a:latin typeface="Calibri"/>
              </a:rPr>
              <a:t>-</a:t>
            </a:r>
            <a:r>
              <a:rPr b="0" lang="en-US" sz="1950" spc="1" strike="noStrike" baseline="-10000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950" spc="4" strike="noStrike" baseline="-10000">
                <a:solidFill>
                  <a:srgbClr val="393e50"/>
                </a:solidFill>
                <a:latin typeface="Calibri"/>
              </a:rPr>
              <a:t>I</a:t>
            </a:r>
            <a:r>
              <a:rPr b="0" lang="en-US" sz="1950" spc="-7" strike="noStrike" baseline="-10000">
                <a:solidFill>
                  <a:srgbClr val="393e50"/>
                </a:solidFill>
                <a:latin typeface="Calibri"/>
              </a:rPr>
              <a:t>n</a:t>
            </a:r>
            <a:r>
              <a:rPr b="0" lang="en-US" sz="1950" spc="9" strike="noStrike" baseline="-10000">
                <a:solidFill>
                  <a:srgbClr val="393e50"/>
                </a:solidFill>
                <a:latin typeface="Calibri"/>
              </a:rPr>
              <a:t>v</a:t>
            </a:r>
            <a:endParaRPr b="0" lang="en-US" sz="1950" spc="-1" strike="noStrike">
              <a:latin typeface="Arial"/>
            </a:endParaRPr>
          </a:p>
          <a:p>
            <a:pPr marL="56520">
              <a:lnSpc>
                <a:spcPts val="975"/>
              </a:lnSpc>
            </a:pPr>
            <a:r>
              <a:rPr b="0" lang="en-US" sz="1300" spc="4" strike="noStrike">
                <a:solidFill>
                  <a:srgbClr val="393e50"/>
                </a:solidFill>
                <a:latin typeface="Calibri"/>
              </a:rPr>
              <a:t>-Publishing on Internet</a:t>
            </a:r>
            <a:endParaRPr b="0" lang="en-US" sz="1300" spc="-1" strike="noStrike">
              <a:latin typeface="Arial"/>
            </a:endParaRPr>
          </a:p>
          <a:p>
            <a:pPr marL="56520">
              <a:lnSpc>
                <a:spcPct val="101000"/>
              </a:lnSpc>
            </a:pPr>
            <a:r>
              <a:rPr b="0" lang="en-US" sz="1300" spc="7" strike="noStrike">
                <a:solidFill>
                  <a:srgbClr val="393e50"/>
                </a:solidFill>
                <a:latin typeface="Calibri"/>
              </a:rPr>
              <a:t>-Routing –region-language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43" name="CustomShape 111"/>
          <p:cNvSpPr/>
          <p:nvPr/>
        </p:nvSpPr>
        <p:spPr>
          <a:xfrm>
            <a:off x="515880" y="2134800"/>
            <a:ext cx="1892880" cy="17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>
            <a:noAutofit/>
          </a:bodyPr>
          <a:p>
            <a:pPr marL="348120" indent="-218520">
              <a:lnSpc>
                <a:spcPts val="1400"/>
              </a:lnSpc>
            </a:pPr>
            <a:r>
              <a:rPr b="0" lang="en-US" sz="1200" spc="-1" strike="noStrike">
                <a:solidFill>
                  <a:srgbClr val="393e50"/>
                </a:solidFill>
                <a:latin typeface="Calibri"/>
              </a:rPr>
              <a:t>-</a:t>
            </a:r>
            <a:r>
              <a:rPr b="0" lang="en-US" sz="1200" spc="-262" strike="noStrike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393e50"/>
                </a:solidFill>
                <a:latin typeface="Calibri"/>
              </a:rPr>
              <a:t>	</a:t>
            </a:r>
            <a:r>
              <a:rPr b="0" lang="en-US" sz="1200" spc="-46" strike="noStrike">
                <a:solidFill>
                  <a:srgbClr val="393e50"/>
                </a:solidFill>
                <a:latin typeface="Calibri"/>
              </a:rPr>
              <a:t>W</a:t>
            </a:r>
            <a:r>
              <a:rPr b="0" lang="en-US" sz="1200" spc="-1" strike="noStrike">
                <a:solidFill>
                  <a:srgbClr val="393e50"/>
                </a:solidFill>
                <a:latin typeface="Calibri"/>
              </a:rPr>
              <a:t>eb</a:t>
            </a:r>
            <a:r>
              <a:rPr b="0" lang="en-US" sz="1200" spc="66" strike="noStrike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393e50"/>
                </a:solidFill>
                <a:latin typeface="Calibri"/>
              </a:rPr>
              <a:t>Se</a:t>
            </a:r>
            <a:r>
              <a:rPr b="0" lang="en-US" sz="1200" spc="7" strike="noStrike">
                <a:solidFill>
                  <a:srgbClr val="393e50"/>
                </a:solidFill>
                <a:latin typeface="Calibri"/>
              </a:rPr>
              <a:t>r</a:t>
            </a:r>
            <a:r>
              <a:rPr b="0" lang="en-US" sz="1200" spc="-9" strike="noStrike">
                <a:solidFill>
                  <a:srgbClr val="393e50"/>
                </a:solidFill>
                <a:latin typeface="Calibri"/>
              </a:rPr>
              <a:t>v</a:t>
            </a:r>
            <a:r>
              <a:rPr b="0" lang="en-US" sz="1200" spc="-1" strike="noStrike">
                <a:solidFill>
                  <a:srgbClr val="393e50"/>
                </a:solidFill>
                <a:latin typeface="Calibri"/>
              </a:rPr>
              <a:t>er</a:t>
            </a:r>
            <a:r>
              <a:rPr b="0" lang="en-US" sz="1200" spc="92" strike="noStrike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200" spc="-9" strike="noStrike">
                <a:solidFill>
                  <a:srgbClr val="393e50"/>
                </a:solidFill>
                <a:latin typeface="Calibri"/>
              </a:rPr>
              <a:t>w</a:t>
            </a:r>
            <a:r>
              <a:rPr b="0" lang="en-US" sz="1200" spc="-1" strike="noStrike">
                <a:solidFill>
                  <a:srgbClr val="393e50"/>
                </a:solidFill>
                <a:latin typeface="Calibri"/>
              </a:rPr>
              <a:t>ork</a:t>
            </a:r>
            <a:r>
              <a:rPr b="0" lang="en-US" sz="1200" spc="72" strike="noStrike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200" spc="9" strike="noStrike">
                <a:solidFill>
                  <a:srgbClr val="393e50"/>
                </a:solidFill>
                <a:latin typeface="Calibri"/>
              </a:rPr>
              <a:t>in</a:t>
            </a:r>
            <a:r>
              <a:rPr b="0" lang="en-US" sz="1200" spc="-1" strike="noStrike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200" spc="1" strike="noStrike">
                <a:solidFill>
                  <a:srgbClr val="393e50"/>
                </a:solidFill>
                <a:latin typeface="Calibri"/>
              </a:rPr>
              <a:t>E</a:t>
            </a:r>
            <a:r>
              <a:rPr b="0" lang="en-US" sz="1200" spc="15" strike="noStrike">
                <a:solidFill>
                  <a:srgbClr val="393e50"/>
                </a:solidFill>
                <a:latin typeface="Calibri"/>
              </a:rPr>
              <a:t>C2</a:t>
            </a:r>
            <a:r>
              <a:rPr b="0" lang="en-US" sz="1200" spc="4" strike="noStrike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200" spc="15" strike="noStrike">
                <a:solidFill>
                  <a:srgbClr val="393e50"/>
                </a:solidFill>
                <a:latin typeface="Calibri"/>
              </a:rPr>
              <a:t>machine</a:t>
            </a:r>
            <a:endParaRPr b="0" lang="en-US" sz="1200" spc="-1" strike="noStrike">
              <a:latin typeface="Arial"/>
            </a:endParaRPr>
          </a:p>
          <a:p>
            <a:pPr marL="348120" indent="-218520">
              <a:lnSpc>
                <a:spcPct val="101000"/>
              </a:lnSpc>
            </a:pPr>
            <a:r>
              <a:rPr b="0" lang="en-US" sz="1200" spc="9" strike="noStrike">
                <a:solidFill>
                  <a:srgbClr val="393e50"/>
                </a:solidFill>
                <a:latin typeface="Calibri"/>
              </a:rPr>
              <a:t>(</a:t>
            </a:r>
            <a:r>
              <a:rPr b="0" lang="en-US" sz="1200" spc="9" strike="noStrike">
                <a:solidFill>
                  <a:srgbClr val="ff0000"/>
                </a:solidFill>
                <a:latin typeface="Calibri"/>
              </a:rPr>
              <a:t>nginx-apache httpd)</a:t>
            </a:r>
            <a:endParaRPr b="0" lang="en-US" sz="1200" spc="-1" strike="noStrike">
              <a:latin typeface="Arial"/>
            </a:endParaRPr>
          </a:p>
          <a:p>
            <a:pPr marL="129240" indent="-218520">
              <a:lnSpc>
                <a:spcPts val="1406"/>
              </a:lnSpc>
              <a:spcBef>
                <a:spcPts val="71"/>
              </a:spcBef>
            </a:pPr>
            <a:r>
              <a:rPr b="0" lang="en-US" sz="1200" spc="-1" strike="noStrike">
                <a:solidFill>
                  <a:srgbClr val="393e50"/>
                </a:solidFill>
                <a:latin typeface="Calibri"/>
              </a:rPr>
              <a:t>-    </a:t>
            </a:r>
            <a:r>
              <a:rPr b="0" lang="en-US" sz="1200" spc="12" strike="noStrike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393e50"/>
                </a:solidFill>
                <a:latin typeface="Calibri"/>
              </a:rPr>
              <a:t>Au</a:t>
            </a:r>
            <a:r>
              <a:rPr b="0" lang="en-US" sz="1200" spc="-9" strike="noStrike">
                <a:solidFill>
                  <a:srgbClr val="393e50"/>
                </a:solidFill>
                <a:latin typeface="Calibri"/>
              </a:rPr>
              <a:t>t</a:t>
            </a:r>
            <a:r>
              <a:rPr b="0" lang="en-US" sz="1200" spc="-1" strike="noStrike">
                <a:solidFill>
                  <a:srgbClr val="393e50"/>
                </a:solidFill>
                <a:latin typeface="Calibri"/>
              </a:rPr>
              <a:t>o</a:t>
            </a:r>
            <a:r>
              <a:rPr b="0" lang="en-US" sz="1200" spc="69" strike="noStrike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200" spc="12" strike="noStrike">
                <a:solidFill>
                  <a:srgbClr val="393e50"/>
                </a:solidFill>
                <a:latin typeface="Calibri"/>
              </a:rPr>
              <a:t>S</a:t>
            </a:r>
            <a:r>
              <a:rPr b="0" lang="en-US" sz="1200" spc="1" strike="noStrike">
                <a:solidFill>
                  <a:srgbClr val="393e50"/>
                </a:solidFill>
                <a:latin typeface="Calibri"/>
              </a:rPr>
              <a:t>c</a:t>
            </a:r>
            <a:r>
              <a:rPr b="0" lang="en-US" sz="1200" spc="9" strike="noStrike">
                <a:solidFill>
                  <a:srgbClr val="393e50"/>
                </a:solidFill>
                <a:latin typeface="Calibri"/>
              </a:rPr>
              <a:t>aling</a:t>
            </a:r>
            <a:endParaRPr b="0" lang="en-US" sz="1200" spc="-1" strike="noStrike">
              <a:latin typeface="Arial"/>
            </a:endParaRPr>
          </a:p>
          <a:p>
            <a:pPr marL="129240" indent="-218520">
              <a:lnSpc>
                <a:spcPts val="1406"/>
              </a:lnSpc>
            </a:pPr>
            <a:r>
              <a:rPr b="0" lang="en-US" sz="1200" spc="-1" strike="noStrike">
                <a:solidFill>
                  <a:srgbClr val="393e50"/>
                </a:solidFill>
                <a:latin typeface="Calibri"/>
              </a:rPr>
              <a:t>-    </a:t>
            </a:r>
            <a:r>
              <a:rPr b="0" lang="en-US" sz="1200" spc="12" strike="noStrike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393e50"/>
                </a:solidFill>
                <a:latin typeface="Calibri"/>
              </a:rPr>
              <a:t>Load</a:t>
            </a:r>
            <a:r>
              <a:rPr b="0" lang="en-US" sz="1200" spc="69" strike="noStrike">
                <a:solidFill>
                  <a:srgbClr val="393e50"/>
                </a:solidFill>
                <a:latin typeface="Calibri"/>
              </a:rPr>
              <a:t> </a:t>
            </a:r>
            <a:r>
              <a:rPr b="0" lang="en-US" sz="1200" spc="12" strike="noStrike">
                <a:solidFill>
                  <a:srgbClr val="393e50"/>
                </a:solidFill>
                <a:latin typeface="Calibri"/>
              </a:rPr>
              <a:t>Balancing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4" name="CustomShape 112"/>
          <p:cNvSpPr/>
          <p:nvPr/>
        </p:nvSpPr>
        <p:spPr>
          <a:xfrm>
            <a:off x="1270000080" y="2134800"/>
            <a:ext cx="36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113"/>
          <p:cNvSpPr/>
          <p:nvPr/>
        </p:nvSpPr>
        <p:spPr>
          <a:xfrm>
            <a:off x="4317120" y="2134800"/>
            <a:ext cx="34848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114"/>
          <p:cNvSpPr/>
          <p:nvPr/>
        </p:nvSpPr>
        <p:spPr>
          <a:xfrm>
            <a:off x="4665960" y="2134800"/>
            <a:ext cx="202752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1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1000"/>
              </a:lnSpc>
              <a:spcBef>
                <a:spcPts val="1242"/>
              </a:spcBef>
            </a:pPr>
            <a:r>
              <a:rPr b="0" lang="en-US" sz="1300" spc="4" strike="noStrike">
                <a:solidFill>
                  <a:srgbClr val="393e50"/>
                </a:solidFill>
                <a:latin typeface="Calibri"/>
              </a:rPr>
              <a:t>entory List etc.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47" name="CustomShape 115"/>
          <p:cNvSpPr/>
          <p:nvPr/>
        </p:nvSpPr>
        <p:spPr>
          <a:xfrm>
            <a:off x="6218640" y="1967040"/>
            <a:ext cx="284400" cy="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116"/>
          <p:cNvSpPr/>
          <p:nvPr/>
        </p:nvSpPr>
        <p:spPr>
          <a:xfrm>
            <a:off x="175680" y="1697400"/>
            <a:ext cx="55332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>
            <a:noAutofit/>
          </a:bodyPr>
          <a:p>
            <a:pPr marL="56520">
              <a:lnSpc>
                <a:spcPct val="101000"/>
              </a:lnSpc>
            </a:pPr>
            <a:r>
              <a:rPr b="0" lang="en-US" sz="1200" spc="15" strike="noStrike">
                <a:solidFill>
                  <a:srgbClr val="393e50"/>
                </a:solidFill>
                <a:latin typeface="Calibri"/>
              </a:rPr>
              <a:t>VPC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9" name="CustomShape 117"/>
          <p:cNvSpPr/>
          <p:nvPr/>
        </p:nvSpPr>
        <p:spPr>
          <a:xfrm>
            <a:off x="4937760" y="1460520"/>
            <a:ext cx="102204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" bIns="0">
            <a:noAutofit/>
          </a:bodyPr>
          <a:p>
            <a:pPr>
              <a:lnSpc>
                <a:spcPts val="550"/>
              </a:lnSpc>
            </a:pPr>
            <a:endParaRPr b="0" lang="en-US" sz="1800" spc="-1" strike="noStrike">
              <a:latin typeface="Arial"/>
            </a:endParaRPr>
          </a:p>
          <a:p>
            <a:pPr marL="72720">
              <a:lnSpc>
                <a:spcPct val="101000"/>
              </a:lnSpc>
            </a:pPr>
            <a:r>
              <a:rPr b="0" lang="en-US" sz="1450" spc="-4" strike="noStrike">
                <a:solidFill>
                  <a:srgbClr val="393e50"/>
                </a:solidFill>
                <a:latin typeface="Calibri"/>
              </a:rPr>
              <a:t>CloudFront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850" name="CustomShape 118"/>
          <p:cNvSpPr/>
          <p:nvPr/>
        </p:nvSpPr>
        <p:spPr>
          <a:xfrm>
            <a:off x="522360" y="960840"/>
            <a:ext cx="80208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>
            <a:noAutofit/>
          </a:bodyPr>
          <a:p>
            <a:pPr marL="56520">
              <a:lnSpc>
                <a:spcPct val="101000"/>
              </a:lnSpc>
            </a:pPr>
            <a:r>
              <a:rPr b="0" lang="en-US" sz="1200" spc="7" strike="noStrike">
                <a:solidFill>
                  <a:srgbClr val="393e50"/>
                </a:solidFill>
                <a:latin typeface="Calibri"/>
              </a:rPr>
              <a:t>Personel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1" name="CustomShape 119"/>
          <p:cNvSpPr/>
          <p:nvPr/>
        </p:nvSpPr>
        <p:spPr>
          <a:xfrm>
            <a:off x="1387080" y="960840"/>
            <a:ext cx="83196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>
            <a:noAutofit/>
          </a:bodyPr>
          <a:p>
            <a:pPr marL="56520">
              <a:lnSpc>
                <a:spcPct val="101000"/>
              </a:lnSpc>
            </a:pPr>
            <a:r>
              <a:rPr b="0" lang="en-US" sz="1200" spc="12" strike="noStrike">
                <a:solidFill>
                  <a:srgbClr val="393e50"/>
                </a:solidFill>
                <a:latin typeface="Calibri"/>
              </a:rPr>
              <a:t>customer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2" name="CustomShape 120"/>
          <p:cNvSpPr/>
          <p:nvPr/>
        </p:nvSpPr>
        <p:spPr>
          <a:xfrm>
            <a:off x="2671560" y="387360"/>
            <a:ext cx="134928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>
            <a:noAutofit/>
          </a:bodyPr>
          <a:p>
            <a:pPr marL="56520">
              <a:lnSpc>
                <a:spcPct val="101000"/>
              </a:lnSpc>
            </a:pPr>
            <a:r>
              <a:rPr b="1" lang="en-US" sz="1200" spc="9" strike="noStrike" u="sng">
                <a:solidFill>
                  <a:srgbClr val="393e50"/>
                </a:solidFill>
                <a:uFillTx/>
                <a:latin typeface="Calibri"/>
                <a:hlinkClick r:id="rId32"/>
              </a:rPr>
              <a:t>w</a:t>
            </a:r>
            <a:r>
              <a:rPr b="1" lang="en-US" sz="1200" spc="9" strike="noStrike" u="sng">
                <a:solidFill>
                  <a:srgbClr val="393e50"/>
                </a:solidFill>
                <a:uFillTx/>
                <a:latin typeface="Calibri"/>
                <a:hlinkClick r:id="rId33"/>
              </a:rPr>
              <a:t>w</a:t>
            </a:r>
            <a:r>
              <a:rPr b="1" lang="en-US" sz="1200" spc="9" strike="noStrike" u="sng">
                <a:solidFill>
                  <a:srgbClr val="393e50"/>
                </a:solidFill>
                <a:uFillTx/>
                <a:latin typeface="Calibri"/>
                <a:hlinkClick r:id="rId34"/>
              </a:rPr>
              <a:t>w</a:t>
            </a:r>
            <a:r>
              <a:rPr b="1" lang="en-US" sz="1200" spc="9" strike="noStrike" u="sng">
                <a:solidFill>
                  <a:srgbClr val="393e50"/>
                </a:solidFill>
                <a:uFillTx/>
                <a:latin typeface="Calibri"/>
                <a:hlinkClick r:id="rId35"/>
              </a:rPr>
              <a:t>.e-</a:t>
            </a:r>
            <a:r>
              <a:rPr b="1" lang="en-US" sz="1200" spc="9" strike="noStrike" u="sng">
                <a:solidFill>
                  <a:srgbClr val="393e50"/>
                </a:solidFill>
                <a:uFillTx/>
                <a:latin typeface="Calibri"/>
                <a:hlinkClick r:id="rId36"/>
              </a:rPr>
              <a:t>c</a:t>
            </a:r>
            <a:r>
              <a:rPr b="1" lang="en-US" sz="1200" spc="9" strike="noStrike" u="sng">
                <a:solidFill>
                  <a:srgbClr val="393e50"/>
                </a:solidFill>
                <a:uFillTx/>
                <a:latin typeface="Calibri"/>
                <a:hlinkClick r:id="rId37"/>
              </a:rPr>
              <a:t>omme</a:t>
            </a:r>
            <a:r>
              <a:rPr b="1" lang="en-US" sz="1200" spc="9" strike="noStrike" u="sng">
                <a:solidFill>
                  <a:srgbClr val="393e50"/>
                </a:solidFill>
                <a:uFillTx/>
                <a:latin typeface="Calibri"/>
                <a:hlinkClick r:id="rId38"/>
              </a:rPr>
              <a:t>r</a:t>
            </a:r>
            <a:r>
              <a:rPr b="1" lang="en-US" sz="1200" spc="9" strike="noStrike" u="sng">
                <a:solidFill>
                  <a:srgbClr val="393e50"/>
                </a:solidFill>
                <a:uFillTx/>
                <a:latin typeface="Calibri"/>
                <a:hlinkClick r:id="rId39"/>
              </a:rPr>
              <a:t>ce.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3" name="CustomShape 121"/>
          <p:cNvSpPr/>
          <p:nvPr/>
        </p:nvSpPr>
        <p:spPr>
          <a:xfrm>
            <a:off x="6751080" y="328680"/>
            <a:ext cx="73368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noAutofit/>
          </a:bodyPr>
          <a:p>
            <a:pPr>
              <a:lnSpc>
                <a:spcPts val="550"/>
              </a:lnSpc>
            </a:pPr>
            <a:endParaRPr b="0" lang="en-US" sz="1800" spc="-1" strike="noStrike">
              <a:latin typeface="Arial"/>
            </a:endParaRPr>
          </a:p>
          <a:p>
            <a:pPr marL="72720">
              <a:lnSpc>
                <a:spcPct val="100000"/>
              </a:lnSpc>
            </a:pPr>
            <a:r>
              <a:rPr b="0" lang="en-US" sz="1200" spc="12" strike="noStrike">
                <a:latin typeface="Tahoma"/>
              </a:rPr>
              <a:t>trigger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2"/>
          <p:cNvSpPr/>
          <p:nvPr/>
        </p:nvSpPr>
        <p:spPr>
          <a:xfrm>
            <a:off x="42480" y="925560"/>
            <a:ext cx="2489040" cy="366120"/>
          </a:xfrm>
          <a:custGeom>
            <a:avLst/>
            <a:gdLst/>
            <a:ahLst/>
            <a:rect l="l" t="t" r="r" b="b"/>
            <a:pathLst>
              <a:path w="2489373" h="366435">
                <a:moveTo>
                  <a:pt x="0" y="0"/>
                </a:moveTo>
                <a:lnTo>
                  <a:pt x="2489373" y="0"/>
                </a:lnTo>
                <a:lnTo>
                  <a:pt x="2489373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3"/>
          <p:cNvSpPr/>
          <p:nvPr/>
        </p:nvSpPr>
        <p:spPr>
          <a:xfrm>
            <a:off x="2090160" y="1526400"/>
            <a:ext cx="501840" cy="366120"/>
          </a:xfrm>
          <a:custGeom>
            <a:avLst/>
            <a:gdLst/>
            <a:ahLst/>
            <a:rect l="l" t="t" r="r" b="b"/>
            <a:pathLst>
              <a:path w="502202" h="366435">
                <a:moveTo>
                  <a:pt x="0" y="0"/>
                </a:moveTo>
                <a:lnTo>
                  <a:pt x="502202" y="0"/>
                </a:lnTo>
                <a:lnTo>
                  <a:pt x="502202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4"/>
          <p:cNvSpPr/>
          <p:nvPr/>
        </p:nvSpPr>
        <p:spPr>
          <a:xfrm>
            <a:off x="2531880" y="799560"/>
            <a:ext cx="1466280" cy="695520"/>
          </a:xfrm>
          <a:custGeom>
            <a:avLst/>
            <a:gdLst/>
            <a:ahLst/>
            <a:rect l="l" t="t" r="r" b="b"/>
            <a:pathLst>
              <a:path w="1466738" h="695841">
                <a:moveTo>
                  <a:pt x="0" y="0"/>
                </a:moveTo>
                <a:lnTo>
                  <a:pt x="1466738" y="0"/>
                </a:lnTo>
                <a:lnTo>
                  <a:pt x="1466738" y="695841"/>
                </a:lnTo>
                <a:lnTo>
                  <a:pt x="0" y="69584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5"/>
          <p:cNvSpPr/>
          <p:nvPr/>
        </p:nvSpPr>
        <p:spPr>
          <a:xfrm>
            <a:off x="2531880" y="765720"/>
            <a:ext cx="1466280" cy="729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6"/>
          <p:cNvSpPr/>
          <p:nvPr/>
        </p:nvSpPr>
        <p:spPr>
          <a:xfrm>
            <a:off x="42480" y="1526400"/>
            <a:ext cx="1460880" cy="366120"/>
          </a:xfrm>
          <a:custGeom>
            <a:avLst/>
            <a:gdLst/>
            <a:ahLst/>
            <a:rect l="l" t="t" r="r" b="b"/>
            <a:pathLst>
              <a:path w="1461319" h="366435">
                <a:moveTo>
                  <a:pt x="0" y="0"/>
                </a:moveTo>
                <a:lnTo>
                  <a:pt x="1461319" y="0"/>
                </a:lnTo>
                <a:lnTo>
                  <a:pt x="1461319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7"/>
          <p:cNvSpPr/>
          <p:nvPr/>
        </p:nvSpPr>
        <p:spPr>
          <a:xfrm>
            <a:off x="1503720" y="1386720"/>
            <a:ext cx="586080" cy="583560"/>
          </a:xfrm>
          <a:custGeom>
            <a:avLst/>
            <a:gdLst/>
            <a:ahLst/>
            <a:rect l="l" t="t" r="r" b="b"/>
            <a:pathLst>
              <a:path w="586478" h="583886">
                <a:moveTo>
                  <a:pt x="0" y="0"/>
                </a:moveTo>
                <a:lnTo>
                  <a:pt x="586478" y="0"/>
                </a:lnTo>
                <a:lnTo>
                  <a:pt x="586478" y="583886"/>
                </a:lnTo>
                <a:lnTo>
                  <a:pt x="0" y="5838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8"/>
          <p:cNvSpPr/>
          <p:nvPr/>
        </p:nvSpPr>
        <p:spPr>
          <a:xfrm>
            <a:off x="1503720" y="1386720"/>
            <a:ext cx="586080" cy="5835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9"/>
          <p:cNvSpPr/>
          <p:nvPr/>
        </p:nvSpPr>
        <p:spPr>
          <a:xfrm>
            <a:off x="0" y="328680"/>
            <a:ext cx="7179840" cy="470520"/>
          </a:xfrm>
          <a:custGeom>
            <a:avLst/>
            <a:gdLst/>
            <a:ahLst/>
            <a:rect l="l" t="t" r="r" b="b"/>
            <a:pathLst>
              <a:path w="7180290" h="470985">
                <a:moveTo>
                  <a:pt x="0" y="0"/>
                </a:moveTo>
                <a:lnTo>
                  <a:pt x="7180290" y="0"/>
                </a:lnTo>
                <a:lnTo>
                  <a:pt x="7180290" y="470985"/>
                </a:lnTo>
                <a:lnTo>
                  <a:pt x="0" y="47098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10"/>
          <p:cNvSpPr/>
          <p:nvPr/>
        </p:nvSpPr>
        <p:spPr>
          <a:xfrm>
            <a:off x="42480" y="2286360"/>
            <a:ext cx="1514520" cy="366120"/>
          </a:xfrm>
          <a:custGeom>
            <a:avLst/>
            <a:gdLst/>
            <a:ahLst/>
            <a:rect l="l" t="t" r="r" b="b"/>
            <a:pathLst>
              <a:path w="1514848" h="366435">
                <a:moveTo>
                  <a:pt x="0" y="0"/>
                </a:moveTo>
                <a:lnTo>
                  <a:pt x="1514848" y="0"/>
                </a:lnTo>
                <a:lnTo>
                  <a:pt x="1514848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11"/>
          <p:cNvSpPr/>
          <p:nvPr/>
        </p:nvSpPr>
        <p:spPr>
          <a:xfrm>
            <a:off x="1557360" y="2070000"/>
            <a:ext cx="1089720" cy="729360"/>
          </a:xfrm>
          <a:custGeom>
            <a:avLst/>
            <a:gdLst/>
            <a:ahLst/>
            <a:rect l="l" t="t" r="r" b="b"/>
            <a:pathLst>
              <a:path w="1090188" h="729746">
                <a:moveTo>
                  <a:pt x="0" y="0"/>
                </a:moveTo>
                <a:lnTo>
                  <a:pt x="1090188" y="0"/>
                </a:lnTo>
                <a:lnTo>
                  <a:pt x="1090188" y="729746"/>
                </a:lnTo>
                <a:lnTo>
                  <a:pt x="0" y="72974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12"/>
          <p:cNvSpPr/>
          <p:nvPr/>
        </p:nvSpPr>
        <p:spPr>
          <a:xfrm>
            <a:off x="1557360" y="2070000"/>
            <a:ext cx="1089720" cy="7293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13"/>
          <p:cNvSpPr/>
          <p:nvPr/>
        </p:nvSpPr>
        <p:spPr>
          <a:xfrm>
            <a:off x="2647440" y="2583000"/>
            <a:ext cx="695520" cy="695520"/>
          </a:xfrm>
          <a:custGeom>
            <a:avLst/>
            <a:gdLst/>
            <a:ahLst/>
            <a:rect l="l" t="t" r="r" b="b"/>
            <a:pathLst>
              <a:path w="695703" h="695703">
                <a:moveTo>
                  <a:pt x="0" y="0"/>
                </a:moveTo>
                <a:lnTo>
                  <a:pt x="695703" y="0"/>
                </a:lnTo>
                <a:lnTo>
                  <a:pt x="695703" y="695703"/>
                </a:lnTo>
                <a:lnTo>
                  <a:pt x="0" y="69570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14"/>
          <p:cNvSpPr/>
          <p:nvPr/>
        </p:nvSpPr>
        <p:spPr>
          <a:xfrm>
            <a:off x="2647440" y="2583000"/>
            <a:ext cx="695520" cy="6955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15"/>
          <p:cNvSpPr/>
          <p:nvPr/>
        </p:nvSpPr>
        <p:spPr>
          <a:xfrm>
            <a:off x="42480" y="2838960"/>
            <a:ext cx="2549520" cy="366120"/>
          </a:xfrm>
          <a:custGeom>
            <a:avLst/>
            <a:gdLst/>
            <a:ahLst/>
            <a:rect l="l" t="t" r="r" b="b"/>
            <a:pathLst>
              <a:path w="2550000" h="366435">
                <a:moveTo>
                  <a:pt x="0" y="0"/>
                </a:moveTo>
                <a:lnTo>
                  <a:pt x="2550000" y="0"/>
                </a:lnTo>
                <a:lnTo>
                  <a:pt x="2550000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16"/>
          <p:cNvSpPr/>
          <p:nvPr/>
        </p:nvSpPr>
        <p:spPr>
          <a:xfrm>
            <a:off x="42480" y="3577680"/>
            <a:ext cx="2166120" cy="366120"/>
          </a:xfrm>
          <a:custGeom>
            <a:avLst/>
            <a:gdLst/>
            <a:ahLst/>
            <a:rect l="l" t="t" r="r" b="b"/>
            <a:pathLst>
              <a:path w="2166607" h="366435">
                <a:moveTo>
                  <a:pt x="0" y="0"/>
                </a:moveTo>
                <a:lnTo>
                  <a:pt x="2166607" y="0"/>
                </a:lnTo>
                <a:lnTo>
                  <a:pt x="2166607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17"/>
          <p:cNvSpPr/>
          <p:nvPr/>
        </p:nvSpPr>
        <p:spPr>
          <a:xfrm>
            <a:off x="2208960" y="3391560"/>
            <a:ext cx="1134360" cy="695520"/>
          </a:xfrm>
          <a:custGeom>
            <a:avLst/>
            <a:gdLst/>
            <a:ahLst/>
            <a:rect l="l" t="t" r="r" b="b"/>
            <a:pathLst>
              <a:path w="1134643" h="695703">
                <a:moveTo>
                  <a:pt x="0" y="0"/>
                </a:moveTo>
                <a:lnTo>
                  <a:pt x="1134643" y="0"/>
                </a:lnTo>
                <a:lnTo>
                  <a:pt x="1134643" y="695703"/>
                </a:lnTo>
                <a:lnTo>
                  <a:pt x="0" y="69570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18"/>
          <p:cNvSpPr/>
          <p:nvPr/>
        </p:nvSpPr>
        <p:spPr>
          <a:xfrm>
            <a:off x="2208960" y="3391560"/>
            <a:ext cx="1134360" cy="6955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19"/>
          <p:cNvSpPr/>
          <p:nvPr/>
        </p:nvSpPr>
        <p:spPr>
          <a:xfrm>
            <a:off x="42480" y="4151520"/>
            <a:ext cx="1819800" cy="366120"/>
          </a:xfrm>
          <a:custGeom>
            <a:avLst/>
            <a:gdLst/>
            <a:ahLst/>
            <a:rect l="l" t="t" r="r" b="b"/>
            <a:pathLst>
              <a:path w="1820254" h="366435">
                <a:moveTo>
                  <a:pt x="0" y="0"/>
                </a:moveTo>
                <a:lnTo>
                  <a:pt x="1820254" y="0"/>
                </a:lnTo>
                <a:lnTo>
                  <a:pt x="1820254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20"/>
          <p:cNvSpPr/>
          <p:nvPr/>
        </p:nvSpPr>
        <p:spPr>
          <a:xfrm>
            <a:off x="1862640" y="3904920"/>
            <a:ext cx="729360" cy="729360"/>
          </a:xfrm>
          <a:custGeom>
            <a:avLst/>
            <a:gdLst/>
            <a:ahLst/>
            <a:rect l="l" t="t" r="r" b="b"/>
            <a:pathLst>
              <a:path w="729746" h="729746">
                <a:moveTo>
                  <a:pt x="0" y="0"/>
                </a:moveTo>
                <a:lnTo>
                  <a:pt x="729746" y="0"/>
                </a:lnTo>
                <a:lnTo>
                  <a:pt x="729746" y="729746"/>
                </a:lnTo>
                <a:lnTo>
                  <a:pt x="0" y="72974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21"/>
          <p:cNvSpPr/>
          <p:nvPr/>
        </p:nvSpPr>
        <p:spPr>
          <a:xfrm>
            <a:off x="1862640" y="3904920"/>
            <a:ext cx="729360" cy="7293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22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23"/>
          <p:cNvSpPr/>
          <p:nvPr/>
        </p:nvSpPr>
        <p:spPr>
          <a:xfrm>
            <a:off x="0" y="6941880"/>
            <a:ext cx="687960" cy="1203480"/>
          </a:xfrm>
          <a:custGeom>
            <a:avLst/>
            <a:gdLst/>
            <a:ahLst/>
            <a:rect l="l" t="t" r="r" b="b"/>
            <a:pathLst>
              <a:path w="688245" h="1203855">
                <a:moveTo>
                  <a:pt x="688245" y="601927"/>
                </a:moveTo>
                <a:lnTo>
                  <a:pt x="63" y="55"/>
                </a:lnTo>
                <a:lnTo>
                  <a:pt x="63" y="1203799"/>
                </a:lnTo>
                <a:lnTo>
                  <a:pt x="688245" y="601927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24"/>
          <p:cNvSpPr/>
          <p:nvPr/>
        </p:nvSpPr>
        <p:spPr>
          <a:xfrm>
            <a:off x="0" y="6944760"/>
            <a:ext cx="517680" cy="1207440"/>
          </a:xfrm>
          <a:custGeom>
            <a:avLst/>
            <a:gdLst/>
            <a:ahLst/>
            <a:rect l="l" t="t" r="r" b="b"/>
            <a:pathLst>
              <a:path w="518160" h="1207680">
                <a:moveTo>
                  <a:pt x="0" y="0"/>
                </a:moveTo>
                <a:lnTo>
                  <a:pt x="518160" y="0"/>
                </a:lnTo>
                <a:lnTo>
                  <a:pt x="518160" y="1207680"/>
                </a:lnTo>
                <a:lnTo>
                  <a:pt x="0" y="12076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25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26"/>
          <p:cNvSpPr/>
          <p:nvPr/>
        </p:nvSpPr>
        <p:spPr>
          <a:xfrm>
            <a:off x="829440" y="7011360"/>
            <a:ext cx="3974760" cy="1207440"/>
          </a:xfrm>
          <a:custGeom>
            <a:avLst/>
            <a:gdLst/>
            <a:ahLst/>
            <a:rect l="l" t="t" r="r" b="b"/>
            <a:pathLst>
              <a:path w="3975195" h="1207679">
                <a:moveTo>
                  <a:pt x="0" y="0"/>
                </a:moveTo>
                <a:lnTo>
                  <a:pt x="3975195" y="0"/>
                </a:lnTo>
                <a:lnTo>
                  <a:pt x="3975195" y="1207679"/>
                </a:lnTo>
                <a:lnTo>
                  <a:pt x="0" y="12076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27"/>
          <p:cNvSpPr/>
          <p:nvPr/>
        </p:nvSpPr>
        <p:spPr>
          <a:xfrm>
            <a:off x="60120" y="427680"/>
            <a:ext cx="259560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7" strike="noStrike">
                <a:solidFill>
                  <a:srgbClr val="ff9300"/>
                </a:solidFill>
                <a:latin typeface="Arial"/>
              </a:rPr>
              <a:t>AWS Well-Architected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881" name="CustomShape 28"/>
          <p:cNvSpPr/>
          <p:nvPr/>
        </p:nvSpPr>
        <p:spPr>
          <a:xfrm>
            <a:off x="2663640" y="427680"/>
            <a:ext cx="135900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Framework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882" name="CustomShape 29"/>
          <p:cNvSpPr/>
          <p:nvPr/>
        </p:nvSpPr>
        <p:spPr>
          <a:xfrm>
            <a:off x="4030560" y="427680"/>
            <a:ext cx="2080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6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883" name="CustomShape 30"/>
          <p:cNvSpPr/>
          <p:nvPr/>
        </p:nvSpPr>
        <p:spPr>
          <a:xfrm>
            <a:off x="4246560" y="427680"/>
            <a:ext cx="76896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noAutofit/>
          </a:bodyPr>
          <a:p>
            <a:pPr marL="12600">
              <a:lnSpc>
                <a:spcPts val="2186"/>
              </a:lnSpc>
            </a:pPr>
            <a:r>
              <a:rPr b="0" lang="en-US" sz="2050" spc="-1" strike="noStrike">
                <a:solidFill>
                  <a:srgbClr val="ff9300"/>
                </a:solidFill>
                <a:latin typeface="Arial"/>
              </a:rPr>
              <a:t>Pillars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884" name="CustomShape 31"/>
          <p:cNvSpPr/>
          <p:nvPr/>
        </p:nvSpPr>
        <p:spPr>
          <a:xfrm>
            <a:off x="102600" y="1018080"/>
            <a:ext cx="240804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1" lang="en-US" sz="1350" spc="83" strike="noStrike">
                <a:solidFill>
                  <a:srgbClr val="232f3e"/>
                </a:solidFill>
                <a:latin typeface="Calibri"/>
              </a:rPr>
              <a:t>Operational Excellence Pillar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85" name="CustomShape 32"/>
          <p:cNvSpPr/>
          <p:nvPr/>
        </p:nvSpPr>
        <p:spPr>
          <a:xfrm>
            <a:off x="102600" y="1618920"/>
            <a:ext cx="118764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1" lang="en-US" sz="1350" spc="80" strike="noStrike">
                <a:solidFill>
                  <a:srgbClr val="232f3e"/>
                </a:solidFill>
                <a:latin typeface="Calibri"/>
              </a:rPr>
              <a:t>Security Pillar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86" name="CustomShape 33"/>
          <p:cNvSpPr/>
          <p:nvPr/>
        </p:nvSpPr>
        <p:spPr>
          <a:xfrm>
            <a:off x="102600" y="2378880"/>
            <a:ext cx="131400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1" lang="en-US" sz="1350" spc="60" strike="noStrike">
                <a:solidFill>
                  <a:srgbClr val="232f3e"/>
                </a:solidFill>
                <a:latin typeface="Calibri"/>
              </a:rPr>
              <a:t>Reliability Pillar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87" name="CustomShape 34"/>
          <p:cNvSpPr/>
          <p:nvPr/>
        </p:nvSpPr>
        <p:spPr>
          <a:xfrm>
            <a:off x="102600" y="2931480"/>
            <a:ext cx="242496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1" lang="en-US" sz="1350" spc="97" strike="noStrike">
                <a:solidFill>
                  <a:srgbClr val="232f3e"/>
                </a:solidFill>
                <a:latin typeface="Calibri"/>
              </a:rPr>
              <a:t>Performance Eﬃciency Pillar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88" name="CustomShape 35"/>
          <p:cNvSpPr/>
          <p:nvPr/>
        </p:nvSpPr>
        <p:spPr>
          <a:xfrm>
            <a:off x="102600" y="3670200"/>
            <a:ext cx="199512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1" lang="en-US" sz="1350" spc="80" strike="noStrike">
                <a:solidFill>
                  <a:srgbClr val="232f3e"/>
                </a:solidFill>
                <a:latin typeface="Calibri"/>
              </a:rPr>
              <a:t>Cost Optimization Pillar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89" name="CustomShape 36"/>
          <p:cNvSpPr/>
          <p:nvPr/>
        </p:nvSpPr>
        <p:spPr>
          <a:xfrm>
            <a:off x="102600" y="4244040"/>
            <a:ext cx="161496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noAutofit/>
          </a:bodyPr>
          <a:p>
            <a:pPr marL="12600">
              <a:lnSpc>
                <a:spcPts val="1491"/>
              </a:lnSpc>
            </a:pPr>
            <a:r>
              <a:rPr b="1" lang="en-US" sz="1350" spc="69" strike="noStrike">
                <a:solidFill>
                  <a:srgbClr val="232f3e"/>
                </a:solidFill>
                <a:latin typeface="Calibri"/>
              </a:rPr>
              <a:t>Sustainability Pillar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90" name="CustomShape 37"/>
          <p:cNvSpPr/>
          <p:nvPr/>
        </p:nvSpPr>
        <p:spPr>
          <a:xfrm>
            <a:off x="141480" y="7350120"/>
            <a:ext cx="29304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>
            <a:noAutofit/>
          </a:bodyPr>
          <a:p>
            <a:pPr marL="12600">
              <a:lnSpc>
                <a:spcPts val="3260"/>
              </a:lnSpc>
            </a:pPr>
            <a:r>
              <a:rPr b="1" lang="en-US" sz="3050" spc="-1" strike="noStrike">
                <a:solidFill>
                  <a:srgbClr val="ffffff"/>
                </a:solidFill>
                <a:latin typeface="Tahoma"/>
              </a:rPr>
              <a:t>3</a:t>
            </a:r>
            <a:endParaRPr b="0" lang="en-US" sz="3050" spc="-1" strike="noStrike">
              <a:latin typeface="Arial"/>
            </a:endParaRPr>
          </a:p>
        </p:txBody>
      </p:sp>
      <p:sp>
        <p:nvSpPr>
          <p:cNvPr id="891" name="CustomShape 38"/>
          <p:cNvSpPr/>
          <p:nvPr/>
        </p:nvSpPr>
        <p:spPr>
          <a:xfrm>
            <a:off x="816840" y="7695360"/>
            <a:ext cx="3468600" cy="5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000" bIns="0">
            <a:noAutofit/>
          </a:bodyPr>
          <a:p>
            <a:pPr marL="12600">
              <a:lnSpc>
                <a:spcPts val="4266"/>
              </a:lnSpc>
            </a:pPr>
            <a:r>
              <a:rPr b="1" lang="en-US" sz="4100" spc="-1" strike="noStrike">
                <a:solidFill>
                  <a:srgbClr val="731b47"/>
                </a:solidFill>
                <a:latin typeface="Cambria"/>
              </a:rPr>
              <a:t>I</a:t>
            </a:r>
            <a:r>
              <a:rPr b="1" lang="en-US" sz="4100" spc="-9" strike="noStrike">
                <a:solidFill>
                  <a:srgbClr val="731b47"/>
                </a:solidFill>
                <a:latin typeface="Cambria"/>
              </a:rPr>
              <a:t>n</a:t>
            </a:r>
            <a:r>
              <a:rPr b="1" lang="en-US" sz="4100" spc="-1" strike="noStrike">
                <a:solidFill>
                  <a:srgbClr val="731b47"/>
                </a:solidFill>
                <a:latin typeface="Cambria"/>
              </a:rPr>
              <a:t>frastructu</a:t>
            </a:r>
            <a:r>
              <a:rPr b="1" lang="en-US" sz="4100" spc="-35" strike="noStrike">
                <a:solidFill>
                  <a:srgbClr val="731b47"/>
                </a:solidFill>
                <a:latin typeface="Cambria"/>
              </a:rPr>
              <a:t>r</a:t>
            </a:r>
            <a:r>
              <a:rPr b="1" lang="en-US" sz="4100" spc="-1" strike="noStrike">
                <a:solidFill>
                  <a:srgbClr val="731b47"/>
                </a:solidFill>
                <a:latin typeface="Cambria"/>
              </a:rPr>
              <a:t>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892" name="CustomShape 39"/>
          <p:cNvSpPr/>
          <p:nvPr/>
        </p:nvSpPr>
        <p:spPr>
          <a:xfrm>
            <a:off x="829440" y="7011360"/>
            <a:ext cx="3974760" cy="12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0" bIns="0">
            <a:noAutofit/>
          </a:bodyPr>
          <a:p>
            <a:pPr>
              <a:lnSpc>
                <a:spcPts val="1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7000"/>
              </a:lnSpc>
            </a:pPr>
            <a:r>
              <a:rPr b="1" lang="en-US" sz="4100" spc="191" strike="noStrike">
                <a:solidFill>
                  <a:srgbClr val="731b47"/>
                </a:solidFill>
                <a:latin typeface="Cambria"/>
              </a:rPr>
              <a:t>AWS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893" name="CustomShape 40"/>
          <p:cNvSpPr/>
          <p:nvPr/>
        </p:nvSpPr>
        <p:spPr>
          <a:xfrm>
            <a:off x="2090160" y="1526400"/>
            <a:ext cx="501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93e5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2024-08-13T15:52:50Z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PresentationFormat">
    <vt:lpwstr>On-screen Show (4:3)</vt:lpwstr>
  </property>
  <property fmtid="{D5CDD505-2E9C-101B-9397-08002B2CF9AE}" pid="6" name="ScaleCrop">
    <vt:bool>0</vt:bool>
  </property>
  <property fmtid="{D5CDD505-2E9C-101B-9397-08002B2CF9AE}" pid="7" name="ShareDoc">
    <vt:bool>0</vt:bool>
  </property>
</Properties>
</file>