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C75-570B-6E9D-10F6-5E43B717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3A27-70E8-30E5-50E2-6CE933410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739-812C-6346-827D-D2512DFA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1ED5-7B50-F30F-A057-FB5FA04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6DD-E089-CD5F-A6DF-A1FD68B3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0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450-D315-7A81-D035-F012C6C3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4D248-9B63-D3FC-644C-FD0F2869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404D-DC37-5B22-B8E7-EA7D6E80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E697-D1FD-29FA-47F0-7A88E00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3381-0E26-E18C-2CB4-A23E41B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54E1-567A-73CA-E36C-B58AC03A7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9EBE-28F7-A8E6-CE56-7E889B09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06C1-2123-6033-930E-DF7E7B50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552D-F57A-2101-D503-F1AFA7E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7248-FDE5-F0DE-AA9C-078865D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B3E8-8155-5B29-19ED-5EF8C4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9F1F-ED19-C7F9-97EF-0782D6C0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CA1C-ED8B-8244-D2B1-2A0CF0B8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02F7-DA90-3C79-5192-2154218C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E76E-4D22-F889-91B3-E8D365EE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DB3A-3D40-712D-4293-60279FC2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D4F2-5B26-5841-A7E0-AEFB5400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4E5E-9F32-5A60-0ECD-D12C863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5A38-9B36-DBB5-66B5-6A0F599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827B-9E3A-6851-4AE8-5D62604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D004-1CA5-C63B-5BDC-9CD67000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5BDC-FAE3-03AD-72FF-D20B6370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ED929-D57E-FF9A-A39B-279B7A42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A337-BC92-D0DF-7598-451CBFBA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E30C8-4F49-83E7-3998-9475CD2A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1C0E-08D3-AFAB-8DC0-C18FDEA2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3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2E24-5799-42EA-7B83-53EBF7E8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7CE0-D3F0-B8EC-A7AB-D874104D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E788-1A84-C261-D3CC-AC66D7710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481F-0C03-ED82-3362-BA26939A8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42710-7827-CF49-D2F5-B2593319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8A288-DB71-16D7-5B53-92A6455A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3E639-8CA3-8F2A-9AF9-61FFA179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19F3B-E53E-D9DF-D7A7-7EE4B383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0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5E22-D759-CC78-F6C4-BCD89A93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C2ED5-246D-097D-86A0-0A61CE3B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3600-5D05-34E1-4758-69DEE0B4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C11E-0F3F-2160-844E-FDC41C47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BA890-D9FC-62F4-8DB5-8F80B6C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44E2-4970-5251-DB70-84CE3E0A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B6FED-E03B-381C-8961-F7AF125E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381-7377-FF3F-60C0-662585A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697F-2EBC-BD51-7932-A8FB8BF8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88311-80A1-2848-2A39-7B790912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F07C-B674-8B5A-9958-07DCE3A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14CE-F0A5-44E7-2C4B-88A2BCE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5C11-3CD3-E259-E093-93ED735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9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87F8-7163-CC37-1B15-73993336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2B4DD-51F8-0A12-401C-4C7CE9D04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C78A-9057-9E4E-61DE-D263C6D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564D-C8C2-7AF6-3680-CD9FA653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5437C-20F8-78F0-4FA7-055B33FA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FD26-2FA7-C9CF-8EAE-3D67B654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AAD27-0B62-E38E-964E-18478C89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BDF0-5A5A-86D3-F56F-AC02A477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2044-6D59-EF76-7723-19FE513C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8E88-C98E-4179-8DEB-CE0E13AB156E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000F-0D8C-DAE3-C3A3-4442DEE2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EFB6-601D-CE71-4699-8ABB183D1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84348-CC21-AE14-7C6C-7E82B9D0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3" y="1190625"/>
            <a:ext cx="3557588" cy="223837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DD487-B404-F989-E7F0-29C95BD0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64" y="2060848"/>
            <a:ext cx="3584071" cy="2484313"/>
          </a:xfrm>
          <a:prstGeom prst="rect">
            <a:avLst/>
          </a:prstGeom>
          <a:solidFill>
            <a:srgbClr val="C00000"/>
          </a:solidFill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6C3A-85F1-7D89-186C-8C46DC0FC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779385"/>
            <a:ext cx="3136606" cy="2618591"/>
          </a:xfrm>
          <a:prstGeom prst="rect">
            <a:avLst/>
          </a:prstGeom>
          <a:solidFill>
            <a:srgbClr val="C00000"/>
          </a:solidFill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5A0A0E-6AA9-44D1-7668-C16FF95EE5EA}"/>
              </a:ext>
            </a:extLst>
          </p:cNvPr>
          <p:cNvSpPr/>
          <p:nvPr/>
        </p:nvSpPr>
        <p:spPr>
          <a:xfrm>
            <a:off x="2135560" y="2564904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Entry Web Portal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221ED07-450E-C919-56CF-378E89F1A081}"/>
              </a:ext>
            </a:extLst>
          </p:cNvPr>
          <p:cNvSpPr/>
          <p:nvPr/>
        </p:nvSpPr>
        <p:spPr>
          <a:xfrm>
            <a:off x="3143672" y="3933056"/>
            <a:ext cx="1296144" cy="720080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Model </a:t>
            </a:r>
            <a:r>
              <a:rPr lang="de-DE" sz="1400" dirty="0" err="1">
                <a:solidFill>
                  <a:schemeClr val="bg1"/>
                </a:solidFill>
              </a:rPr>
              <a:t>driven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app</a:t>
            </a:r>
            <a:r>
              <a:rPr lang="de-DE" sz="1400" dirty="0">
                <a:solidFill>
                  <a:schemeClr val="bg1"/>
                </a:solidFill>
              </a:rPr>
              <a:t> (Level: all </a:t>
            </a:r>
            <a:r>
              <a:rPr lang="de-DE" sz="1400" dirty="0" err="1">
                <a:solidFill>
                  <a:schemeClr val="bg1"/>
                </a:solidFill>
              </a:rPr>
              <a:t>pages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FEB7692-353F-D6C6-CB1D-A1056BB786B9}"/>
              </a:ext>
            </a:extLst>
          </p:cNvPr>
          <p:cNvSpPr/>
          <p:nvPr/>
        </p:nvSpPr>
        <p:spPr>
          <a:xfrm>
            <a:off x="5231904" y="4677896"/>
            <a:ext cx="1584176" cy="720080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Model </a:t>
            </a:r>
            <a:r>
              <a:rPr lang="de-DE" sz="1400" dirty="0" err="1">
                <a:solidFill>
                  <a:schemeClr val="bg1"/>
                </a:solidFill>
              </a:rPr>
              <a:t>driven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app</a:t>
            </a:r>
            <a:r>
              <a:rPr lang="de-DE" sz="1400" dirty="0">
                <a:solidFill>
                  <a:schemeClr val="bg1"/>
                </a:solidFill>
              </a:rPr>
              <a:t> (Level: </a:t>
            </a:r>
            <a:r>
              <a:rPr lang="de-DE" sz="1400" dirty="0" err="1">
                <a:solidFill>
                  <a:schemeClr val="bg1"/>
                </a:solidFill>
              </a:rPr>
              <a:t>Concrete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page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68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7B1D5-21A7-446C-E3CC-B18F5D1A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331218"/>
            <a:ext cx="653415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3B0FB-89CE-D3A4-A1C1-147F0C28805E}"/>
              </a:ext>
            </a:extLst>
          </p:cNvPr>
          <p:cNvSpPr/>
          <p:nvPr/>
        </p:nvSpPr>
        <p:spPr>
          <a:xfrm>
            <a:off x="2828925" y="1772816"/>
            <a:ext cx="6534150" cy="27363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5A0A0E-6AA9-44D1-7668-C16FF95EE5EA}"/>
              </a:ext>
            </a:extLst>
          </p:cNvPr>
          <p:cNvSpPr/>
          <p:nvPr/>
        </p:nvSpPr>
        <p:spPr>
          <a:xfrm>
            <a:off x="2135560" y="2564904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Main </a:t>
            </a:r>
            <a:r>
              <a:rPr lang="de-DE" sz="1400" dirty="0" err="1">
                <a:solidFill>
                  <a:schemeClr val="bg1"/>
                </a:solidFill>
              </a:rPr>
              <a:t>content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implement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4293E17-0191-A211-80DC-E156BB42CB4D}"/>
              </a:ext>
            </a:extLst>
          </p:cNvPr>
          <p:cNvSpPr/>
          <p:nvPr/>
        </p:nvSpPr>
        <p:spPr>
          <a:xfrm>
            <a:off x="4007768" y="4797152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Navigation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complete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5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Albrecht Schönfeld</cp:lastModifiedBy>
  <cp:revision>3</cp:revision>
  <dcterms:created xsi:type="dcterms:W3CDTF">2023-02-24T09:38:00Z</dcterms:created>
  <dcterms:modified xsi:type="dcterms:W3CDTF">2023-03-18T14:54:09Z</dcterms:modified>
</cp:coreProperties>
</file>