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91" r:id="rId7"/>
    <p:sldId id="283" r:id="rId8"/>
    <p:sldId id="289" r:id="rId9"/>
    <p:sldId id="262" r:id="rId10"/>
    <p:sldId id="263" r:id="rId11"/>
    <p:sldId id="264" r:id="rId12"/>
    <p:sldId id="266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FCD17-7A86-4565-9366-01EB04B6AD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64F71-90AC-4128-A9D7-8F37EBCD32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AKS is a managed Kubernetes Cluster </a:t>
          </a:r>
          <a:r>
            <a:rPr lang="en-US" dirty="0"/>
            <a:t>in Azure by offloading the operational overhead to Microsoft Azure</a:t>
          </a:r>
        </a:p>
      </dgm:t>
    </dgm:pt>
    <dgm:pt modelId="{789811BE-C194-47CF-9F24-948504CDCAB2}" type="parTrans" cxnId="{B13442AA-E779-4628-9C11-B981ABF382C3}">
      <dgm:prSet/>
      <dgm:spPr/>
      <dgm:t>
        <a:bodyPr/>
        <a:lstStyle/>
        <a:p>
          <a:endParaRPr lang="en-US"/>
        </a:p>
      </dgm:t>
    </dgm:pt>
    <dgm:pt modelId="{873CF55C-860B-4872-9110-D40222E2300F}" type="sibTrans" cxnId="{B13442AA-E779-4628-9C11-B981ABF382C3}">
      <dgm:prSet/>
      <dgm:spPr/>
      <dgm:t>
        <a:bodyPr/>
        <a:lstStyle/>
        <a:p>
          <a:endParaRPr lang="en-US"/>
        </a:p>
      </dgm:t>
    </dgm:pt>
    <dgm:pt modelId="{DE48639F-58E3-4169-90AF-B02803E1BC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hosted Kubernetes service, Azure handles critical tasks, like health monitoring and maintenance</a:t>
          </a:r>
        </a:p>
      </dgm:t>
    </dgm:pt>
    <dgm:pt modelId="{0471A46C-08B6-4C1D-BA57-FA2D9FFD0F09}" type="parTrans" cxnId="{35E88DD7-2988-4C22-81D8-6D832DE33A2D}">
      <dgm:prSet/>
      <dgm:spPr/>
      <dgm:t>
        <a:bodyPr/>
        <a:lstStyle/>
        <a:p>
          <a:endParaRPr lang="en-US"/>
        </a:p>
      </dgm:t>
    </dgm:pt>
    <dgm:pt modelId="{DF57E90F-6F19-4368-9699-144471D26F78}" type="sibTrans" cxnId="{35E88DD7-2988-4C22-81D8-6D832DE33A2D}">
      <dgm:prSet/>
      <dgm:spPr/>
      <dgm:t>
        <a:bodyPr/>
        <a:lstStyle/>
        <a:p>
          <a:endParaRPr lang="en-US"/>
        </a:p>
      </dgm:t>
    </dgm:pt>
    <dgm:pt modelId="{548463E0-8E66-4A4E-AE0D-2C824DD28BC6}" type="pres">
      <dgm:prSet presAssocID="{633FCD17-7A86-4565-9366-01EB04B6ADD5}" presName="root" presStyleCnt="0">
        <dgm:presLayoutVars>
          <dgm:dir/>
          <dgm:resizeHandles val="exact"/>
        </dgm:presLayoutVars>
      </dgm:prSet>
      <dgm:spPr/>
    </dgm:pt>
    <dgm:pt modelId="{4002C83F-6DE2-49E0-A860-2E96583FA93E}" type="pres">
      <dgm:prSet presAssocID="{16564F71-90AC-4128-A9D7-8F37EBCD32A2}" presName="compNode" presStyleCnt="0"/>
      <dgm:spPr/>
    </dgm:pt>
    <dgm:pt modelId="{AE3A7193-2052-4B23-B920-6438EE390597}" type="pres">
      <dgm:prSet presAssocID="{16564F71-90AC-4128-A9D7-8F37EBCD32A2}" presName="bgRect" presStyleLbl="bgShp" presStyleIdx="0" presStyleCnt="2"/>
      <dgm:spPr/>
    </dgm:pt>
    <dgm:pt modelId="{BC70DCAF-F52D-484B-B083-323B705EC785}" type="pres">
      <dgm:prSet presAssocID="{16564F71-90AC-4128-A9D7-8F37EBCD32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C691FAB-CEA9-44A5-B3AC-4B625D8D3E3D}" type="pres">
      <dgm:prSet presAssocID="{16564F71-90AC-4128-A9D7-8F37EBCD32A2}" presName="spaceRect" presStyleCnt="0"/>
      <dgm:spPr/>
    </dgm:pt>
    <dgm:pt modelId="{470007CF-7A4A-4706-9B01-D66106B0EE92}" type="pres">
      <dgm:prSet presAssocID="{16564F71-90AC-4128-A9D7-8F37EBCD32A2}" presName="parTx" presStyleLbl="revTx" presStyleIdx="0" presStyleCnt="2">
        <dgm:presLayoutVars>
          <dgm:chMax val="0"/>
          <dgm:chPref val="0"/>
        </dgm:presLayoutVars>
      </dgm:prSet>
      <dgm:spPr/>
    </dgm:pt>
    <dgm:pt modelId="{4311549E-3C97-4509-B5EB-216EAD30F631}" type="pres">
      <dgm:prSet presAssocID="{873CF55C-860B-4872-9110-D40222E2300F}" presName="sibTrans" presStyleCnt="0"/>
      <dgm:spPr/>
    </dgm:pt>
    <dgm:pt modelId="{3F434B9E-5627-4E06-8696-D3A87CDD1E67}" type="pres">
      <dgm:prSet presAssocID="{DE48639F-58E3-4169-90AF-B02803E1BCEA}" presName="compNode" presStyleCnt="0"/>
      <dgm:spPr/>
    </dgm:pt>
    <dgm:pt modelId="{1322D379-F31D-40F3-8BDE-ABEA77EBF970}" type="pres">
      <dgm:prSet presAssocID="{DE48639F-58E3-4169-90AF-B02803E1BCEA}" presName="bgRect" presStyleLbl="bgShp" presStyleIdx="1" presStyleCnt="2"/>
      <dgm:spPr/>
    </dgm:pt>
    <dgm:pt modelId="{C5B4BFF6-C74A-427C-86CD-C9A7E36D3FE5}" type="pres">
      <dgm:prSet presAssocID="{DE48639F-58E3-4169-90AF-B02803E1BC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28E26F-AF01-413E-BF1F-0AFBF6F60645}" type="pres">
      <dgm:prSet presAssocID="{DE48639F-58E3-4169-90AF-B02803E1BCEA}" presName="spaceRect" presStyleCnt="0"/>
      <dgm:spPr/>
    </dgm:pt>
    <dgm:pt modelId="{4D65EFD0-BE3C-4D11-A0A9-AEB9106EC896}" type="pres">
      <dgm:prSet presAssocID="{DE48639F-58E3-4169-90AF-B02803E1BC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FE400D-A1B8-40E6-9325-E816E3A24225}" type="presOf" srcId="{633FCD17-7A86-4565-9366-01EB04B6ADD5}" destId="{548463E0-8E66-4A4E-AE0D-2C824DD28BC6}" srcOrd="0" destOrd="0" presId="urn:microsoft.com/office/officeart/2018/2/layout/IconVerticalSolidList"/>
    <dgm:cxn modelId="{B13442AA-E779-4628-9C11-B981ABF382C3}" srcId="{633FCD17-7A86-4565-9366-01EB04B6ADD5}" destId="{16564F71-90AC-4128-A9D7-8F37EBCD32A2}" srcOrd="0" destOrd="0" parTransId="{789811BE-C194-47CF-9F24-948504CDCAB2}" sibTransId="{873CF55C-860B-4872-9110-D40222E2300F}"/>
    <dgm:cxn modelId="{493929C0-4079-43AA-BD93-34B0CB8C4F00}" type="presOf" srcId="{DE48639F-58E3-4169-90AF-B02803E1BCEA}" destId="{4D65EFD0-BE3C-4D11-A0A9-AEB9106EC896}" srcOrd="0" destOrd="0" presId="urn:microsoft.com/office/officeart/2018/2/layout/IconVerticalSolidList"/>
    <dgm:cxn modelId="{361DBCC8-8CDA-428E-9936-A425B8257254}" type="presOf" srcId="{16564F71-90AC-4128-A9D7-8F37EBCD32A2}" destId="{470007CF-7A4A-4706-9B01-D66106B0EE92}" srcOrd="0" destOrd="0" presId="urn:microsoft.com/office/officeart/2018/2/layout/IconVerticalSolidList"/>
    <dgm:cxn modelId="{35E88DD7-2988-4C22-81D8-6D832DE33A2D}" srcId="{633FCD17-7A86-4565-9366-01EB04B6ADD5}" destId="{DE48639F-58E3-4169-90AF-B02803E1BCEA}" srcOrd="1" destOrd="0" parTransId="{0471A46C-08B6-4C1D-BA57-FA2D9FFD0F09}" sibTransId="{DF57E90F-6F19-4368-9699-144471D26F78}"/>
    <dgm:cxn modelId="{BE08D300-B850-4B46-913E-CA6D1AAE3379}" type="presParOf" srcId="{548463E0-8E66-4A4E-AE0D-2C824DD28BC6}" destId="{4002C83F-6DE2-49E0-A860-2E96583FA93E}" srcOrd="0" destOrd="0" presId="urn:microsoft.com/office/officeart/2018/2/layout/IconVerticalSolidList"/>
    <dgm:cxn modelId="{C29FEAAC-BADF-4597-AFF3-43AEFBB77B59}" type="presParOf" srcId="{4002C83F-6DE2-49E0-A860-2E96583FA93E}" destId="{AE3A7193-2052-4B23-B920-6438EE390597}" srcOrd="0" destOrd="0" presId="urn:microsoft.com/office/officeart/2018/2/layout/IconVerticalSolidList"/>
    <dgm:cxn modelId="{84187CA3-46E1-4E98-BE2E-E7A82B48578F}" type="presParOf" srcId="{4002C83F-6DE2-49E0-A860-2E96583FA93E}" destId="{BC70DCAF-F52D-484B-B083-323B705EC785}" srcOrd="1" destOrd="0" presId="urn:microsoft.com/office/officeart/2018/2/layout/IconVerticalSolidList"/>
    <dgm:cxn modelId="{4C1D57AA-3230-42DA-903E-7704C0B6317D}" type="presParOf" srcId="{4002C83F-6DE2-49E0-A860-2E96583FA93E}" destId="{0C691FAB-CEA9-44A5-B3AC-4B625D8D3E3D}" srcOrd="2" destOrd="0" presId="urn:microsoft.com/office/officeart/2018/2/layout/IconVerticalSolidList"/>
    <dgm:cxn modelId="{C051722D-C8CF-4E9D-968C-10690D6970AF}" type="presParOf" srcId="{4002C83F-6DE2-49E0-A860-2E96583FA93E}" destId="{470007CF-7A4A-4706-9B01-D66106B0EE92}" srcOrd="3" destOrd="0" presId="urn:microsoft.com/office/officeart/2018/2/layout/IconVerticalSolidList"/>
    <dgm:cxn modelId="{5B298C5A-8E49-4DA6-9291-7E7011E0BF52}" type="presParOf" srcId="{548463E0-8E66-4A4E-AE0D-2C824DD28BC6}" destId="{4311549E-3C97-4509-B5EB-216EAD30F631}" srcOrd="1" destOrd="0" presId="urn:microsoft.com/office/officeart/2018/2/layout/IconVerticalSolidList"/>
    <dgm:cxn modelId="{4A87FCA0-03CE-46C2-8395-36BA28319003}" type="presParOf" srcId="{548463E0-8E66-4A4E-AE0D-2C824DD28BC6}" destId="{3F434B9E-5627-4E06-8696-D3A87CDD1E67}" srcOrd="2" destOrd="0" presId="urn:microsoft.com/office/officeart/2018/2/layout/IconVerticalSolidList"/>
    <dgm:cxn modelId="{D4A127EE-F26A-42BE-8C30-E025EFC3B3CC}" type="presParOf" srcId="{3F434B9E-5627-4E06-8696-D3A87CDD1E67}" destId="{1322D379-F31D-40F3-8BDE-ABEA77EBF970}" srcOrd="0" destOrd="0" presId="urn:microsoft.com/office/officeart/2018/2/layout/IconVerticalSolidList"/>
    <dgm:cxn modelId="{70924A65-4975-42ED-9090-237DE37A543D}" type="presParOf" srcId="{3F434B9E-5627-4E06-8696-D3A87CDD1E67}" destId="{C5B4BFF6-C74A-427C-86CD-C9A7E36D3FE5}" srcOrd="1" destOrd="0" presId="urn:microsoft.com/office/officeart/2018/2/layout/IconVerticalSolidList"/>
    <dgm:cxn modelId="{20908E01-FD81-43F2-B512-3D06A9DC4546}" type="presParOf" srcId="{3F434B9E-5627-4E06-8696-D3A87CDD1E67}" destId="{0328E26F-AF01-413E-BF1F-0AFBF6F60645}" srcOrd="2" destOrd="0" presId="urn:microsoft.com/office/officeart/2018/2/layout/IconVerticalSolidList"/>
    <dgm:cxn modelId="{1090F552-9C97-4B87-9850-E9AC95DD649D}" type="presParOf" srcId="{3F434B9E-5627-4E06-8696-D3A87CDD1E67}" destId="{4D65EFD0-BE3C-4D11-A0A9-AEB9106EC8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1D46F-7E27-4EE1-92BF-A9247A839617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C6D2F-03E5-4465-B41E-AA28DADD5043}">
      <dgm:prSet/>
      <dgm:spPr/>
      <dgm:t>
        <a:bodyPr/>
        <a:lstStyle/>
        <a:p>
          <a:r>
            <a:rPr lang="en-US" dirty="0"/>
            <a:t>Opensource Platform</a:t>
          </a:r>
        </a:p>
      </dgm:t>
    </dgm:pt>
    <dgm:pt modelId="{925CE376-99AE-451E-A195-229CD5185AC2}" type="parTrans" cxnId="{52FDCB07-05DE-40A9-BBEB-F56786559245}">
      <dgm:prSet/>
      <dgm:spPr/>
      <dgm:t>
        <a:bodyPr/>
        <a:lstStyle/>
        <a:p>
          <a:endParaRPr lang="en-US"/>
        </a:p>
      </dgm:t>
    </dgm:pt>
    <dgm:pt modelId="{F1B4BCF6-C6CD-4446-B05E-0CD4077DE5A2}" type="sibTrans" cxnId="{52FDCB07-05DE-40A9-BBEB-F56786559245}">
      <dgm:prSet/>
      <dgm:spPr/>
      <dgm:t>
        <a:bodyPr/>
        <a:lstStyle/>
        <a:p>
          <a:endParaRPr lang="en-US"/>
        </a:p>
      </dgm:t>
    </dgm:pt>
    <dgm:pt modelId="{83593756-1829-4C10-9956-17A6A0EE04CE}">
      <dgm:prSet/>
      <dgm:spPr/>
      <dgm:t>
        <a:bodyPr/>
        <a:lstStyle/>
        <a:p>
          <a:r>
            <a:rPr lang="en-US" b="0" i="0"/>
            <a:t>Orchestration tool</a:t>
          </a:r>
          <a:endParaRPr lang="en-US" dirty="0"/>
        </a:p>
      </dgm:t>
    </dgm:pt>
    <dgm:pt modelId="{EAD8CC60-F590-42AA-B50A-334EA397AEB4}" type="parTrans" cxnId="{658621CB-31AD-46D0-9FBE-1100DD7BB0CC}">
      <dgm:prSet/>
      <dgm:spPr/>
      <dgm:t>
        <a:bodyPr/>
        <a:lstStyle/>
        <a:p>
          <a:endParaRPr lang="en-IN"/>
        </a:p>
      </dgm:t>
    </dgm:pt>
    <dgm:pt modelId="{F2D046AD-A79B-42EB-8FA2-9347A78380D2}" type="sibTrans" cxnId="{658621CB-31AD-46D0-9FBE-1100DD7BB0CC}">
      <dgm:prSet/>
      <dgm:spPr/>
      <dgm:t>
        <a:bodyPr/>
        <a:lstStyle/>
        <a:p>
          <a:endParaRPr lang="en-IN"/>
        </a:p>
      </dgm:t>
    </dgm:pt>
    <dgm:pt modelId="{9156FCE8-1B5A-432C-92CD-D0853C79ABC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0" i="0"/>
            <a:t>Used fo</a:t>
          </a:r>
          <a:r>
            <a:rPr lang="en-US"/>
            <a:t>r managing and deploying a group of containers</a:t>
          </a:r>
          <a:endParaRPr lang="en-IN"/>
        </a:p>
      </dgm:t>
    </dgm:pt>
    <dgm:pt modelId="{11ABDD06-72E6-4E02-B90D-22F92309ADAC}" type="parTrans" cxnId="{FBC051E7-7B79-41FD-963F-933CB0246673}">
      <dgm:prSet/>
      <dgm:spPr/>
      <dgm:t>
        <a:bodyPr/>
        <a:lstStyle/>
        <a:p>
          <a:endParaRPr lang="en-IN"/>
        </a:p>
      </dgm:t>
    </dgm:pt>
    <dgm:pt modelId="{0CC3B873-0399-4125-A363-94D4B945E161}" type="sibTrans" cxnId="{FBC051E7-7B79-41FD-963F-933CB0246673}">
      <dgm:prSet/>
      <dgm:spPr/>
      <dgm:t>
        <a:bodyPr/>
        <a:lstStyle/>
        <a:p>
          <a:endParaRPr lang="en-IN"/>
        </a:p>
      </dgm:t>
    </dgm:pt>
    <dgm:pt modelId="{EE08440C-7C44-46DA-9AC1-5AFE07DC2140}" type="pres">
      <dgm:prSet presAssocID="{D7F1D46F-7E27-4EE1-92BF-A9247A83961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D11D2D7-8F13-4B14-98A1-8CD3512601AA}" type="pres">
      <dgm:prSet presAssocID="{9156FCE8-1B5A-432C-92CD-D0853C79ABCA}" presName="Accent3" presStyleCnt="0"/>
      <dgm:spPr/>
    </dgm:pt>
    <dgm:pt modelId="{B44C63D7-DD32-455E-AE80-64FA8044A5CF}" type="pres">
      <dgm:prSet presAssocID="{9156FCE8-1B5A-432C-92CD-D0853C79ABCA}" presName="Accent" presStyleLbl="node1" presStyleIdx="0" presStyleCnt="6"/>
      <dgm:spPr/>
    </dgm:pt>
    <dgm:pt modelId="{0F4066B4-CB12-47AB-8382-BAB49D58A588}" type="pres">
      <dgm:prSet presAssocID="{9156FCE8-1B5A-432C-92CD-D0853C79ABCA}" presName="ParentBackground3" presStyleCnt="0"/>
      <dgm:spPr/>
    </dgm:pt>
    <dgm:pt modelId="{7F5FADA2-5B41-44FE-8951-443B612AC954}" type="pres">
      <dgm:prSet presAssocID="{9156FCE8-1B5A-432C-92CD-D0853C79ABCA}" presName="ParentBackground" presStyleLbl="node1" presStyleIdx="1" presStyleCnt="6"/>
      <dgm:spPr/>
    </dgm:pt>
    <dgm:pt modelId="{D70EC9EB-CA54-4A10-852D-211B64608C9A}" type="pres">
      <dgm:prSet presAssocID="{9156FCE8-1B5A-432C-92CD-D0853C79ABC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9120917-D5ED-4814-9F23-EBA557D7FF51}" type="pres">
      <dgm:prSet presAssocID="{83593756-1829-4C10-9956-17A6A0EE04CE}" presName="Accent2" presStyleCnt="0"/>
      <dgm:spPr/>
    </dgm:pt>
    <dgm:pt modelId="{379DE2E3-B1A5-45FE-AC9D-8B4FD118CC5B}" type="pres">
      <dgm:prSet presAssocID="{83593756-1829-4C10-9956-17A6A0EE04CE}" presName="Accent" presStyleLbl="node1" presStyleIdx="2" presStyleCnt="6"/>
      <dgm:spPr/>
    </dgm:pt>
    <dgm:pt modelId="{BC703960-BC93-44A0-B2C0-078EF599BCD7}" type="pres">
      <dgm:prSet presAssocID="{83593756-1829-4C10-9956-17A6A0EE04CE}" presName="ParentBackground2" presStyleCnt="0"/>
      <dgm:spPr/>
    </dgm:pt>
    <dgm:pt modelId="{5BE22A9B-22B5-4020-8D07-1F5830C6C06D}" type="pres">
      <dgm:prSet presAssocID="{83593756-1829-4C10-9956-17A6A0EE04CE}" presName="ParentBackground" presStyleLbl="node1" presStyleIdx="3" presStyleCnt="6"/>
      <dgm:spPr/>
    </dgm:pt>
    <dgm:pt modelId="{F8AB472C-B77C-41EE-A6DC-A0670A786F23}" type="pres">
      <dgm:prSet presAssocID="{83593756-1829-4C10-9956-17A6A0EE04CE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3B0C255-8A2B-4B19-8107-229ECC5F7932}" type="pres">
      <dgm:prSet presAssocID="{FE0C6D2F-03E5-4465-B41E-AA28DADD5043}" presName="Accent1" presStyleCnt="0"/>
      <dgm:spPr/>
    </dgm:pt>
    <dgm:pt modelId="{D03E42B5-019B-4B1A-A3EA-B2A120625722}" type="pres">
      <dgm:prSet presAssocID="{FE0C6D2F-03E5-4465-B41E-AA28DADD5043}" presName="Accent" presStyleLbl="node1" presStyleIdx="4" presStyleCnt="6"/>
      <dgm:spPr/>
    </dgm:pt>
    <dgm:pt modelId="{801F1FC5-056F-4948-81D7-2E7426B20D97}" type="pres">
      <dgm:prSet presAssocID="{FE0C6D2F-03E5-4465-B41E-AA28DADD5043}" presName="ParentBackground1" presStyleCnt="0"/>
      <dgm:spPr/>
    </dgm:pt>
    <dgm:pt modelId="{F81D2757-6C53-415E-AF6D-48690A3FD519}" type="pres">
      <dgm:prSet presAssocID="{FE0C6D2F-03E5-4465-B41E-AA28DADD5043}" presName="ParentBackground" presStyleLbl="node1" presStyleIdx="5" presStyleCnt="6"/>
      <dgm:spPr/>
    </dgm:pt>
    <dgm:pt modelId="{0163AF63-0A78-4D2F-8F0C-45858C6FFE2F}" type="pres">
      <dgm:prSet presAssocID="{FE0C6D2F-03E5-4465-B41E-AA28DADD5043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2FDCB07-05DE-40A9-BBEB-F56786559245}" srcId="{D7F1D46F-7E27-4EE1-92BF-A9247A839617}" destId="{FE0C6D2F-03E5-4465-B41E-AA28DADD5043}" srcOrd="0" destOrd="0" parTransId="{925CE376-99AE-451E-A195-229CD5185AC2}" sibTransId="{F1B4BCF6-C6CD-4446-B05E-0CD4077DE5A2}"/>
    <dgm:cxn modelId="{A1DE9A0C-AC60-44B3-8854-F73B97AA319E}" type="presOf" srcId="{FE0C6D2F-03E5-4465-B41E-AA28DADD5043}" destId="{0163AF63-0A78-4D2F-8F0C-45858C6FFE2F}" srcOrd="1" destOrd="0" presId="urn:microsoft.com/office/officeart/2018/layout/CircleProcess"/>
    <dgm:cxn modelId="{6029F72C-C9FA-437C-84CB-F0B09B7048CB}" type="presOf" srcId="{9156FCE8-1B5A-432C-92CD-D0853C79ABCA}" destId="{D70EC9EB-CA54-4A10-852D-211B64608C9A}" srcOrd="1" destOrd="0" presId="urn:microsoft.com/office/officeart/2018/layout/CircleProcess"/>
    <dgm:cxn modelId="{28FD2AAD-E090-4915-8AE2-EC2909CA4043}" type="presOf" srcId="{83593756-1829-4C10-9956-17A6A0EE04CE}" destId="{5BE22A9B-22B5-4020-8D07-1F5830C6C06D}" srcOrd="0" destOrd="0" presId="urn:microsoft.com/office/officeart/2018/layout/CircleProcess"/>
    <dgm:cxn modelId="{658621CB-31AD-46D0-9FBE-1100DD7BB0CC}" srcId="{D7F1D46F-7E27-4EE1-92BF-A9247A839617}" destId="{83593756-1829-4C10-9956-17A6A0EE04CE}" srcOrd="1" destOrd="0" parTransId="{EAD8CC60-F590-42AA-B50A-334EA397AEB4}" sibTransId="{F2D046AD-A79B-42EB-8FA2-9347A78380D2}"/>
    <dgm:cxn modelId="{90F2FEDA-92D2-4B58-8AB8-38CAA57166BF}" type="presOf" srcId="{9156FCE8-1B5A-432C-92CD-D0853C79ABCA}" destId="{7F5FADA2-5B41-44FE-8951-443B612AC954}" srcOrd="0" destOrd="0" presId="urn:microsoft.com/office/officeart/2018/layout/CircleProcess"/>
    <dgm:cxn modelId="{FBC051E7-7B79-41FD-963F-933CB0246673}" srcId="{D7F1D46F-7E27-4EE1-92BF-A9247A839617}" destId="{9156FCE8-1B5A-432C-92CD-D0853C79ABCA}" srcOrd="2" destOrd="0" parTransId="{11ABDD06-72E6-4E02-B90D-22F92309ADAC}" sibTransId="{0CC3B873-0399-4125-A363-94D4B945E161}"/>
    <dgm:cxn modelId="{1EEF1EEB-C4B5-4D7A-A66B-D8ED450AF9FD}" type="presOf" srcId="{FE0C6D2F-03E5-4465-B41E-AA28DADD5043}" destId="{F81D2757-6C53-415E-AF6D-48690A3FD519}" srcOrd="0" destOrd="0" presId="urn:microsoft.com/office/officeart/2018/layout/CircleProcess"/>
    <dgm:cxn modelId="{0B4F20F6-7B96-4FE6-A7DC-DAA7614806CA}" type="presOf" srcId="{83593756-1829-4C10-9956-17A6A0EE04CE}" destId="{F8AB472C-B77C-41EE-A6DC-A0670A786F23}" srcOrd="1" destOrd="0" presId="urn:microsoft.com/office/officeart/2018/layout/CircleProcess"/>
    <dgm:cxn modelId="{6E4D96FE-1B62-4F66-9016-53FBDAB81003}" type="presOf" srcId="{D7F1D46F-7E27-4EE1-92BF-A9247A839617}" destId="{EE08440C-7C44-46DA-9AC1-5AFE07DC2140}" srcOrd="0" destOrd="0" presId="urn:microsoft.com/office/officeart/2018/layout/CircleProcess"/>
    <dgm:cxn modelId="{E0C934D4-F53E-4489-9E5E-54F1B829C90C}" type="presParOf" srcId="{EE08440C-7C44-46DA-9AC1-5AFE07DC2140}" destId="{3D11D2D7-8F13-4B14-98A1-8CD3512601AA}" srcOrd="0" destOrd="0" presId="urn:microsoft.com/office/officeart/2018/layout/CircleProcess"/>
    <dgm:cxn modelId="{8DA45DB6-506D-47AD-A112-04F50FBEAEA4}" type="presParOf" srcId="{3D11D2D7-8F13-4B14-98A1-8CD3512601AA}" destId="{B44C63D7-DD32-455E-AE80-64FA8044A5CF}" srcOrd="0" destOrd="0" presId="urn:microsoft.com/office/officeart/2018/layout/CircleProcess"/>
    <dgm:cxn modelId="{93685AB4-14C0-4A57-A6DE-4BA6638E56DB}" type="presParOf" srcId="{EE08440C-7C44-46DA-9AC1-5AFE07DC2140}" destId="{0F4066B4-CB12-47AB-8382-BAB49D58A588}" srcOrd="1" destOrd="0" presId="urn:microsoft.com/office/officeart/2018/layout/CircleProcess"/>
    <dgm:cxn modelId="{FC771CB0-855D-4460-90E4-037B6D21C4C4}" type="presParOf" srcId="{0F4066B4-CB12-47AB-8382-BAB49D58A588}" destId="{7F5FADA2-5B41-44FE-8951-443B612AC954}" srcOrd="0" destOrd="0" presId="urn:microsoft.com/office/officeart/2018/layout/CircleProcess"/>
    <dgm:cxn modelId="{129EE3E6-B0BF-4093-A263-B7E6927E6F4D}" type="presParOf" srcId="{EE08440C-7C44-46DA-9AC1-5AFE07DC2140}" destId="{D70EC9EB-CA54-4A10-852D-211B64608C9A}" srcOrd="2" destOrd="0" presId="urn:microsoft.com/office/officeart/2018/layout/CircleProcess"/>
    <dgm:cxn modelId="{786B7461-1B7A-4513-B55E-4D2FFF8E8D30}" type="presParOf" srcId="{EE08440C-7C44-46DA-9AC1-5AFE07DC2140}" destId="{B9120917-D5ED-4814-9F23-EBA557D7FF51}" srcOrd="3" destOrd="0" presId="urn:microsoft.com/office/officeart/2018/layout/CircleProcess"/>
    <dgm:cxn modelId="{D1571720-D4B6-45B7-B670-E022FEDFCDFA}" type="presParOf" srcId="{B9120917-D5ED-4814-9F23-EBA557D7FF51}" destId="{379DE2E3-B1A5-45FE-AC9D-8B4FD118CC5B}" srcOrd="0" destOrd="0" presId="urn:microsoft.com/office/officeart/2018/layout/CircleProcess"/>
    <dgm:cxn modelId="{C6E8CD22-2B6A-46E6-9679-860E56E1359B}" type="presParOf" srcId="{EE08440C-7C44-46DA-9AC1-5AFE07DC2140}" destId="{BC703960-BC93-44A0-B2C0-078EF599BCD7}" srcOrd="4" destOrd="0" presId="urn:microsoft.com/office/officeart/2018/layout/CircleProcess"/>
    <dgm:cxn modelId="{922F7226-A5F0-4AFB-A713-2C8D15FFB5EE}" type="presParOf" srcId="{BC703960-BC93-44A0-B2C0-078EF599BCD7}" destId="{5BE22A9B-22B5-4020-8D07-1F5830C6C06D}" srcOrd="0" destOrd="0" presId="urn:microsoft.com/office/officeart/2018/layout/CircleProcess"/>
    <dgm:cxn modelId="{96ED0122-BD1E-48C4-85C5-57A756F1AC19}" type="presParOf" srcId="{EE08440C-7C44-46DA-9AC1-5AFE07DC2140}" destId="{F8AB472C-B77C-41EE-A6DC-A0670A786F23}" srcOrd="5" destOrd="0" presId="urn:microsoft.com/office/officeart/2018/layout/CircleProcess"/>
    <dgm:cxn modelId="{71D19D98-B150-46BF-A64F-250DA3911428}" type="presParOf" srcId="{EE08440C-7C44-46DA-9AC1-5AFE07DC2140}" destId="{23B0C255-8A2B-4B19-8107-229ECC5F7932}" srcOrd="6" destOrd="0" presId="urn:microsoft.com/office/officeart/2018/layout/CircleProcess"/>
    <dgm:cxn modelId="{244071F5-7BE3-47A6-94B1-BB28FE5EA7A4}" type="presParOf" srcId="{23B0C255-8A2B-4B19-8107-229ECC5F7932}" destId="{D03E42B5-019B-4B1A-A3EA-B2A120625722}" srcOrd="0" destOrd="0" presId="urn:microsoft.com/office/officeart/2018/layout/CircleProcess"/>
    <dgm:cxn modelId="{36E79EB4-AB75-488B-A87B-17EF8190D473}" type="presParOf" srcId="{EE08440C-7C44-46DA-9AC1-5AFE07DC2140}" destId="{801F1FC5-056F-4948-81D7-2E7426B20D97}" srcOrd="7" destOrd="0" presId="urn:microsoft.com/office/officeart/2018/layout/CircleProcess"/>
    <dgm:cxn modelId="{4749614E-952C-4A71-BB84-741B80E63378}" type="presParOf" srcId="{801F1FC5-056F-4948-81D7-2E7426B20D97}" destId="{F81D2757-6C53-415E-AF6D-48690A3FD519}" srcOrd="0" destOrd="0" presId="urn:microsoft.com/office/officeart/2018/layout/CircleProcess"/>
    <dgm:cxn modelId="{6930E686-3BD7-4B8D-84C7-892B7EC7B32E}" type="presParOf" srcId="{EE08440C-7C44-46DA-9AC1-5AFE07DC2140}" destId="{0163AF63-0A78-4D2F-8F0C-45858C6FFE2F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C54DD3-D4A7-4AE3-ABEB-4A665607BA0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594C-5FE3-491C-BBC2-C1395D3180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Simple to deployment and manage</a:t>
          </a:r>
          <a:endParaRPr lang="en-US"/>
        </a:p>
      </dgm:t>
    </dgm:pt>
    <dgm:pt modelId="{0D699F95-891A-4C94-892C-48DBA7E66872}" type="parTrans" cxnId="{EA7DF015-15B8-4143-B1D0-B82CCD402670}">
      <dgm:prSet/>
      <dgm:spPr/>
      <dgm:t>
        <a:bodyPr/>
        <a:lstStyle/>
        <a:p>
          <a:endParaRPr lang="en-US"/>
        </a:p>
      </dgm:t>
    </dgm:pt>
    <dgm:pt modelId="{2453B3A6-F16B-459F-AE37-7FA6F64D0088}" type="sibTrans" cxnId="{EA7DF015-15B8-4143-B1D0-B82CCD402670}">
      <dgm:prSet/>
      <dgm:spPr/>
      <dgm:t>
        <a:bodyPr/>
        <a:lstStyle/>
        <a:p>
          <a:endParaRPr lang="en-US"/>
        </a:p>
      </dgm:t>
    </dgm:pt>
    <dgm:pt modelId="{D148552B-1D0B-4524-9437-0B39AC4C71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Identity And Management (IAM)</a:t>
          </a:r>
          <a:endParaRPr lang="en-US"/>
        </a:p>
      </dgm:t>
    </dgm:pt>
    <dgm:pt modelId="{49C1A465-8BDD-48D2-A728-68373C1C2A14}" type="parTrans" cxnId="{D3A79589-86C0-46A2-8366-02A75D1E621D}">
      <dgm:prSet/>
      <dgm:spPr/>
      <dgm:t>
        <a:bodyPr/>
        <a:lstStyle/>
        <a:p>
          <a:endParaRPr lang="en-US"/>
        </a:p>
      </dgm:t>
    </dgm:pt>
    <dgm:pt modelId="{67C8CA2F-8181-467C-998F-CA1AADA1A145}" type="sibTrans" cxnId="{D3A79589-86C0-46A2-8366-02A75D1E621D}">
      <dgm:prSet/>
      <dgm:spPr/>
      <dgm:t>
        <a:bodyPr/>
        <a:lstStyle/>
        <a:p>
          <a:endParaRPr lang="en-US"/>
        </a:p>
      </dgm:t>
    </dgm:pt>
    <dgm:pt modelId="{E0C0A64A-95E1-4024-A9C8-F5A750AC7FE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Logging and Monitoring</a:t>
          </a:r>
          <a:endParaRPr lang="en-US"/>
        </a:p>
      </dgm:t>
    </dgm:pt>
    <dgm:pt modelId="{92D1E47E-07B2-4E25-8A95-BB95C69557DE}" type="parTrans" cxnId="{A6037D45-F24F-47AC-84BB-277DD21BBC26}">
      <dgm:prSet/>
      <dgm:spPr/>
      <dgm:t>
        <a:bodyPr/>
        <a:lstStyle/>
        <a:p>
          <a:endParaRPr lang="en-US"/>
        </a:p>
      </dgm:t>
    </dgm:pt>
    <dgm:pt modelId="{50EB510C-70BD-4734-9C79-34AF3F981E07}" type="sibTrans" cxnId="{A6037D45-F24F-47AC-84BB-277DD21BBC26}">
      <dgm:prSet/>
      <dgm:spPr/>
      <dgm:t>
        <a:bodyPr/>
        <a:lstStyle/>
        <a:p>
          <a:endParaRPr lang="en-US"/>
        </a:p>
      </dgm:t>
    </dgm:pt>
    <dgm:pt modelId="{AEFF27DA-5702-454C-A4A9-5238514D05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Cluster node Scales</a:t>
          </a:r>
          <a:endParaRPr lang="en-US"/>
        </a:p>
      </dgm:t>
    </dgm:pt>
    <dgm:pt modelId="{9CD8E763-A747-4B7A-AE28-31E154AC5E58}" type="parTrans" cxnId="{52AB49FA-D82F-4217-89A6-EBFBB33D3702}">
      <dgm:prSet/>
      <dgm:spPr/>
      <dgm:t>
        <a:bodyPr/>
        <a:lstStyle/>
        <a:p>
          <a:endParaRPr lang="en-US"/>
        </a:p>
      </dgm:t>
    </dgm:pt>
    <dgm:pt modelId="{5D7B738E-7B92-4796-A9EA-A3BE12337FFC}" type="sibTrans" cxnId="{52AB49FA-D82F-4217-89A6-EBFBB33D3702}">
      <dgm:prSet/>
      <dgm:spPr/>
      <dgm:t>
        <a:bodyPr/>
        <a:lstStyle/>
        <a:p>
          <a:endParaRPr lang="en-US"/>
        </a:p>
      </dgm:t>
    </dgm:pt>
    <dgm:pt modelId="{59CE34EB-EB86-4C97-AC3C-AAE006C058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Cluster node update</a:t>
          </a:r>
          <a:endParaRPr lang="en-US"/>
        </a:p>
      </dgm:t>
    </dgm:pt>
    <dgm:pt modelId="{985CA1CA-14F2-4B13-A2C7-CF70BBDD0494}" type="parTrans" cxnId="{0FDD18A4-09FB-4096-A0B9-0A9EC6925B9D}">
      <dgm:prSet/>
      <dgm:spPr/>
      <dgm:t>
        <a:bodyPr/>
        <a:lstStyle/>
        <a:p>
          <a:endParaRPr lang="en-US"/>
        </a:p>
      </dgm:t>
    </dgm:pt>
    <dgm:pt modelId="{3868A45D-23C3-4638-B32D-6489A029BA2F}" type="sibTrans" cxnId="{0FDD18A4-09FB-4096-A0B9-0A9EC6925B9D}">
      <dgm:prSet/>
      <dgm:spPr/>
      <dgm:t>
        <a:bodyPr/>
        <a:lstStyle/>
        <a:p>
          <a:endParaRPr lang="en-US"/>
        </a:p>
      </dgm:t>
    </dgm:pt>
    <dgm:pt modelId="{F7C1D7BA-7446-435D-A9C6-9788795C4A2D}" type="pres">
      <dgm:prSet presAssocID="{5FC54DD3-D4A7-4AE3-ABEB-4A665607BA05}" presName="compositeShape" presStyleCnt="0">
        <dgm:presLayoutVars>
          <dgm:chMax val="7"/>
          <dgm:dir/>
          <dgm:resizeHandles val="exact"/>
        </dgm:presLayoutVars>
      </dgm:prSet>
      <dgm:spPr/>
    </dgm:pt>
    <dgm:pt modelId="{5A7D0166-F4AB-40C5-8718-3B4D6B88FC7E}" type="pres">
      <dgm:prSet presAssocID="{5FC54DD3-D4A7-4AE3-ABEB-4A665607BA05}" presName="wedge1" presStyleLbl="node1" presStyleIdx="0" presStyleCnt="5"/>
      <dgm:spPr/>
    </dgm:pt>
    <dgm:pt modelId="{811A4851-A24E-494C-8892-DCA4956251FC}" type="pres">
      <dgm:prSet presAssocID="{5FC54DD3-D4A7-4AE3-ABEB-4A665607BA05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A517B0-56E0-48DE-90B0-EBDF4BF6AA06}" type="pres">
      <dgm:prSet presAssocID="{5FC54DD3-D4A7-4AE3-ABEB-4A665607BA05}" presName="wedge2" presStyleLbl="node1" presStyleIdx="1" presStyleCnt="5"/>
      <dgm:spPr/>
    </dgm:pt>
    <dgm:pt modelId="{575F8084-0314-4737-91D1-D34A8B6F4DB4}" type="pres">
      <dgm:prSet presAssocID="{5FC54DD3-D4A7-4AE3-ABEB-4A665607BA05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2738540-6B6D-48E2-BB72-62E044437C01}" type="pres">
      <dgm:prSet presAssocID="{5FC54DD3-D4A7-4AE3-ABEB-4A665607BA05}" presName="wedge3" presStyleLbl="node1" presStyleIdx="2" presStyleCnt="5"/>
      <dgm:spPr/>
    </dgm:pt>
    <dgm:pt modelId="{69067CA0-3F12-4ADB-99E9-D00D46E4D46A}" type="pres">
      <dgm:prSet presAssocID="{5FC54DD3-D4A7-4AE3-ABEB-4A665607BA05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42C896-64DF-4B63-9287-E13388165676}" type="pres">
      <dgm:prSet presAssocID="{5FC54DD3-D4A7-4AE3-ABEB-4A665607BA05}" presName="wedge4" presStyleLbl="node1" presStyleIdx="3" presStyleCnt="5"/>
      <dgm:spPr/>
    </dgm:pt>
    <dgm:pt modelId="{A5F0DD9D-6005-4CF2-85BB-50A3DC8712DB}" type="pres">
      <dgm:prSet presAssocID="{5FC54DD3-D4A7-4AE3-ABEB-4A665607BA05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517169D-2B79-45C3-ABDA-C205861B61F4}" type="pres">
      <dgm:prSet presAssocID="{5FC54DD3-D4A7-4AE3-ABEB-4A665607BA05}" presName="wedge5" presStyleLbl="node1" presStyleIdx="4" presStyleCnt="5"/>
      <dgm:spPr/>
    </dgm:pt>
    <dgm:pt modelId="{C9B528B8-3DC3-44F7-BABC-AA4794E1C0A9}" type="pres">
      <dgm:prSet presAssocID="{5FC54DD3-D4A7-4AE3-ABEB-4A665607BA05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523810-4B6D-4E5A-A273-9CF921CE2405}" type="presOf" srcId="{E0C0A64A-95E1-4024-A9C8-F5A750AC7FE8}" destId="{02738540-6B6D-48E2-BB72-62E044437C01}" srcOrd="0" destOrd="0" presId="urn:microsoft.com/office/officeart/2005/8/layout/chart3"/>
    <dgm:cxn modelId="{EA7DF015-15B8-4143-B1D0-B82CCD402670}" srcId="{5FC54DD3-D4A7-4AE3-ABEB-4A665607BA05}" destId="{1150594C-5FE3-491C-BBC2-C1395D318080}" srcOrd="0" destOrd="0" parTransId="{0D699F95-891A-4C94-892C-48DBA7E66872}" sibTransId="{2453B3A6-F16B-459F-AE37-7FA6F64D0088}"/>
    <dgm:cxn modelId="{FDE6CE40-A56A-48EE-8D7C-E9B63BB8223E}" type="presOf" srcId="{59CE34EB-EB86-4C97-AC3C-AAE006C05882}" destId="{7517169D-2B79-45C3-ABDA-C205861B61F4}" srcOrd="0" destOrd="0" presId="urn:microsoft.com/office/officeart/2005/8/layout/chart3"/>
    <dgm:cxn modelId="{DA940145-CD1D-4F40-ADA8-CCAB4CB67D93}" type="presOf" srcId="{E0C0A64A-95E1-4024-A9C8-F5A750AC7FE8}" destId="{69067CA0-3F12-4ADB-99E9-D00D46E4D46A}" srcOrd="1" destOrd="0" presId="urn:microsoft.com/office/officeart/2005/8/layout/chart3"/>
    <dgm:cxn modelId="{2D266965-B250-467C-A58C-FCF8F1E943C6}" type="presOf" srcId="{1150594C-5FE3-491C-BBC2-C1395D318080}" destId="{811A4851-A24E-494C-8892-DCA4956251FC}" srcOrd="1" destOrd="0" presId="urn:microsoft.com/office/officeart/2005/8/layout/chart3"/>
    <dgm:cxn modelId="{A6037D45-F24F-47AC-84BB-277DD21BBC26}" srcId="{5FC54DD3-D4A7-4AE3-ABEB-4A665607BA05}" destId="{E0C0A64A-95E1-4024-A9C8-F5A750AC7FE8}" srcOrd="2" destOrd="0" parTransId="{92D1E47E-07B2-4E25-8A95-BB95C69557DE}" sibTransId="{50EB510C-70BD-4734-9C79-34AF3F981E07}"/>
    <dgm:cxn modelId="{60E9E96A-C313-427F-AC92-FD50661A71C4}" type="presOf" srcId="{5FC54DD3-D4A7-4AE3-ABEB-4A665607BA05}" destId="{F7C1D7BA-7446-435D-A9C6-9788795C4A2D}" srcOrd="0" destOrd="0" presId="urn:microsoft.com/office/officeart/2005/8/layout/chart3"/>
    <dgm:cxn modelId="{C8DB056C-0144-4944-B973-56B4A929BCBC}" type="presOf" srcId="{1150594C-5FE3-491C-BBC2-C1395D318080}" destId="{5A7D0166-F4AB-40C5-8718-3B4D6B88FC7E}" srcOrd="0" destOrd="0" presId="urn:microsoft.com/office/officeart/2005/8/layout/chart3"/>
    <dgm:cxn modelId="{2A997A51-C8AF-4B9C-B1D6-BF8E13C4ECA6}" type="presOf" srcId="{D148552B-1D0B-4524-9437-0B39AC4C7171}" destId="{7BA517B0-56E0-48DE-90B0-EBDF4BF6AA06}" srcOrd="0" destOrd="0" presId="urn:microsoft.com/office/officeart/2005/8/layout/chart3"/>
    <dgm:cxn modelId="{A7E9D757-E3A5-47D7-88ED-F1FE1F9D4E3F}" type="presOf" srcId="{59CE34EB-EB86-4C97-AC3C-AAE006C05882}" destId="{C9B528B8-3DC3-44F7-BABC-AA4794E1C0A9}" srcOrd="1" destOrd="0" presId="urn:microsoft.com/office/officeart/2005/8/layout/chart3"/>
    <dgm:cxn modelId="{D3A79589-86C0-46A2-8366-02A75D1E621D}" srcId="{5FC54DD3-D4A7-4AE3-ABEB-4A665607BA05}" destId="{D148552B-1D0B-4524-9437-0B39AC4C7171}" srcOrd="1" destOrd="0" parTransId="{49C1A465-8BDD-48D2-A728-68373C1C2A14}" sibTransId="{67C8CA2F-8181-467C-998F-CA1AADA1A145}"/>
    <dgm:cxn modelId="{61C42691-02DF-4A70-97F8-8CB0D818D86C}" type="presOf" srcId="{D148552B-1D0B-4524-9437-0B39AC4C7171}" destId="{575F8084-0314-4737-91D1-D34A8B6F4DB4}" srcOrd="1" destOrd="0" presId="urn:microsoft.com/office/officeart/2005/8/layout/chart3"/>
    <dgm:cxn modelId="{0A658A92-94E4-466A-A73D-952A7FC6BBD1}" type="presOf" srcId="{AEFF27DA-5702-454C-A4A9-5238514D0519}" destId="{A5F0DD9D-6005-4CF2-85BB-50A3DC8712DB}" srcOrd="1" destOrd="0" presId="urn:microsoft.com/office/officeart/2005/8/layout/chart3"/>
    <dgm:cxn modelId="{0FDD18A4-09FB-4096-A0B9-0A9EC6925B9D}" srcId="{5FC54DD3-D4A7-4AE3-ABEB-4A665607BA05}" destId="{59CE34EB-EB86-4C97-AC3C-AAE006C05882}" srcOrd="4" destOrd="0" parTransId="{985CA1CA-14F2-4B13-A2C7-CF70BBDD0494}" sibTransId="{3868A45D-23C3-4638-B32D-6489A029BA2F}"/>
    <dgm:cxn modelId="{9586A8E3-DDFE-46BE-9F68-C93FAB79A003}" type="presOf" srcId="{AEFF27DA-5702-454C-A4A9-5238514D0519}" destId="{1242C896-64DF-4B63-9287-E13388165676}" srcOrd="0" destOrd="0" presId="urn:microsoft.com/office/officeart/2005/8/layout/chart3"/>
    <dgm:cxn modelId="{52AB49FA-D82F-4217-89A6-EBFBB33D3702}" srcId="{5FC54DD3-D4A7-4AE3-ABEB-4A665607BA05}" destId="{AEFF27DA-5702-454C-A4A9-5238514D0519}" srcOrd="3" destOrd="0" parTransId="{9CD8E763-A747-4B7A-AE28-31E154AC5E58}" sibTransId="{5D7B738E-7B92-4796-A9EA-A3BE12337FFC}"/>
    <dgm:cxn modelId="{508A037B-CB26-4736-B800-D06B9DC33A9C}" type="presParOf" srcId="{F7C1D7BA-7446-435D-A9C6-9788795C4A2D}" destId="{5A7D0166-F4AB-40C5-8718-3B4D6B88FC7E}" srcOrd="0" destOrd="0" presId="urn:microsoft.com/office/officeart/2005/8/layout/chart3"/>
    <dgm:cxn modelId="{0044C847-A8BF-47AC-BCB6-E17EB86C9139}" type="presParOf" srcId="{F7C1D7BA-7446-435D-A9C6-9788795C4A2D}" destId="{811A4851-A24E-494C-8892-DCA4956251FC}" srcOrd="1" destOrd="0" presId="urn:microsoft.com/office/officeart/2005/8/layout/chart3"/>
    <dgm:cxn modelId="{692AE994-1CAB-4DF1-9AAB-1B464D88ABC0}" type="presParOf" srcId="{F7C1D7BA-7446-435D-A9C6-9788795C4A2D}" destId="{7BA517B0-56E0-48DE-90B0-EBDF4BF6AA06}" srcOrd="2" destOrd="0" presId="urn:microsoft.com/office/officeart/2005/8/layout/chart3"/>
    <dgm:cxn modelId="{C51801F7-732D-499F-9850-2DE10A43DA43}" type="presParOf" srcId="{F7C1D7BA-7446-435D-A9C6-9788795C4A2D}" destId="{575F8084-0314-4737-91D1-D34A8B6F4DB4}" srcOrd="3" destOrd="0" presId="urn:microsoft.com/office/officeart/2005/8/layout/chart3"/>
    <dgm:cxn modelId="{1E6B7603-599D-4FA2-BC60-63A8D09601D1}" type="presParOf" srcId="{F7C1D7BA-7446-435D-A9C6-9788795C4A2D}" destId="{02738540-6B6D-48E2-BB72-62E044437C01}" srcOrd="4" destOrd="0" presId="urn:microsoft.com/office/officeart/2005/8/layout/chart3"/>
    <dgm:cxn modelId="{8D603471-35BD-4292-AD6F-FD682A440B85}" type="presParOf" srcId="{F7C1D7BA-7446-435D-A9C6-9788795C4A2D}" destId="{69067CA0-3F12-4ADB-99E9-D00D46E4D46A}" srcOrd="5" destOrd="0" presId="urn:microsoft.com/office/officeart/2005/8/layout/chart3"/>
    <dgm:cxn modelId="{9E92D9CB-A4CB-4C53-9720-F0E07FB078D1}" type="presParOf" srcId="{F7C1D7BA-7446-435D-A9C6-9788795C4A2D}" destId="{1242C896-64DF-4B63-9287-E13388165676}" srcOrd="6" destOrd="0" presId="urn:microsoft.com/office/officeart/2005/8/layout/chart3"/>
    <dgm:cxn modelId="{73049467-98B8-499D-A0D4-4EA27297A434}" type="presParOf" srcId="{F7C1D7BA-7446-435D-A9C6-9788795C4A2D}" destId="{A5F0DD9D-6005-4CF2-85BB-50A3DC8712DB}" srcOrd="7" destOrd="0" presId="urn:microsoft.com/office/officeart/2005/8/layout/chart3"/>
    <dgm:cxn modelId="{542279CF-B964-4E59-AE51-D613E19332DA}" type="presParOf" srcId="{F7C1D7BA-7446-435D-A9C6-9788795C4A2D}" destId="{7517169D-2B79-45C3-ABDA-C205861B61F4}" srcOrd="8" destOrd="0" presId="urn:microsoft.com/office/officeart/2005/8/layout/chart3"/>
    <dgm:cxn modelId="{BE5F7321-FBC7-4DAD-8A71-76C59C4B1768}" type="presParOf" srcId="{F7C1D7BA-7446-435D-A9C6-9788795C4A2D}" destId="{C9B528B8-3DC3-44F7-BABC-AA4794E1C0A9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D5905-6457-494B-8B1A-9BADC10F83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F826CD-65DC-43C7-882A-078C9B7854A3}">
      <dgm:prSet/>
      <dgm:spPr/>
      <dgm:t>
        <a:bodyPr/>
        <a:lstStyle/>
        <a:p>
          <a:r>
            <a:rPr lang="en-IN"/>
            <a:t>Container: Instance of an application</a:t>
          </a:r>
          <a:endParaRPr lang="en-US"/>
        </a:p>
      </dgm:t>
    </dgm:pt>
    <dgm:pt modelId="{01A22E3C-1CDA-40BD-A078-6DFB2E9E95AA}" type="parTrans" cxnId="{6C2C5503-44F1-4E72-8642-D3D9D99BC074}">
      <dgm:prSet/>
      <dgm:spPr/>
      <dgm:t>
        <a:bodyPr/>
        <a:lstStyle/>
        <a:p>
          <a:endParaRPr lang="en-US"/>
        </a:p>
      </dgm:t>
    </dgm:pt>
    <dgm:pt modelId="{6DFCA659-BD0C-419C-84CF-FBE05F670A67}" type="sibTrans" cxnId="{6C2C5503-44F1-4E72-8642-D3D9D99BC074}">
      <dgm:prSet/>
      <dgm:spPr/>
      <dgm:t>
        <a:bodyPr/>
        <a:lstStyle/>
        <a:p>
          <a:endParaRPr lang="en-US"/>
        </a:p>
      </dgm:t>
    </dgm:pt>
    <dgm:pt modelId="{06723A4D-3785-4368-AF70-49BA52C871C5}">
      <dgm:prSet/>
      <dgm:spPr/>
      <dgm:t>
        <a:bodyPr/>
        <a:lstStyle/>
        <a:p>
          <a:r>
            <a:rPr lang="en-IN" dirty="0"/>
            <a:t>Pod: One or more containers</a:t>
          </a:r>
          <a:endParaRPr lang="en-US" dirty="0"/>
        </a:p>
      </dgm:t>
    </dgm:pt>
    <dgm:pt modelId="{9BFC3A10-1EB2-40AE-A7AC-951999A6DAC0}" type="parTrans" cxnId="{E1AA8B81-9A3A-443D-83F8-D19EF8D053BD}">
      <dgm:prSet/>
      <dgm:spPr/>
      <dgm:t>
        <a:bodyPr/>
        <a:lstStyle/>
        <a:p>
          <a:endParaRPr lang="en-US"/>
        </a:p>
      </dgm:t>
    </dgm:pt>
    <dgm:pt modelId="{C54E84BC-58E7-4E3C-AE0C-57261C8B98E0}" type="sibTrans" cxnId="{E1AA8B81-9A3A-443D-83F8-D19EF8D053BD}">
      <dgm:prSet/>
      <dgm:spPr/>
      <dgm:t>
        <a:bodyPr/>
        <a:lstStyle/>
        <a:p>
          <a:endParaRPr lang="en-US"/>
        </a:p>
      </dgm:t>
    </dgm:pt>
    <dgm:pt modelId="{91698E21-BD57-4793-949F-DFEE4D988FFB}">
      <dgm:prSet/>
      <dgm:spPr/>
      <dgm:t>
        <a:bodyPr/>
        <a:lstStyle/>
        <a:p>
          <a:r>
            <a:rPr lang="en-IN" dirty="0"/>
            <a:t>Node: Individual VM</a:t>
          </a:r>
          <a:endParaRPr lang="en-US" dirty="0"/>
        </a:p>
      </dgm:t>
    </dgm:pt>
    <dgm:pt modelId="{98416E85-DFBD-4CE7-8ADA-AFDC8FF42CAA}" type="parTrans" cxnId="{02D654FA-98F8-4321-B555-F2293152F620}">
      <dgm:prSet/>
      <dgm:spPr/>
      <dgm:t>
        <a:bodyPr/>
        <a:lstStyle/>
        <a:p>
          <a:endParaRPr lang="en-US"/>
        </a:p>
      </dgm:t>
    </dgm:pt>
    <dgm:pt modelId="{259EADC7-56A0-4A5E-B7DA-7A009851D6B2}" type="sibTrans" cxnId="{02D654FA-98F8-4321-B555-F2293152F620}">
      <dgm:prSet/>
      <dgm:spPr/>
      <dgm:t>
        <a:bodyPr/>
        <a:lstStyle/>
        <a:p>
          <a:endParaRPr lang="en-US"/>
        </a:p>
      </dgm:t>
    </dgm:pt>
    <dgm:pt modelId="{E4B85779-92CA-4536-B89B-AB88B52C2F8F}">
      <dgm:prSet/>
      <dgm:spPr/>
      <dgm:t>
        <a:bodyPr/>
        <a:lstStyle/>
        <a:p>
          <a:r>
            <a:rPr lang="en-IN"/>
            <a:t>Manifest: Yaml format file contains specifications</a:t>
          </a:r>
          <a:endParaRPr lang="en-US"/>
        </a:p>
      </dgm:t>
    </dgm:pt>
    <dgm:pt modelId="{F8FEAAF9-DE11-4C21-BC75-86B690067C41}" type="parTrans" cxnId="{A0D9524A-FE6B-4276-952C-1433379A3C3D}">
      <dgm:prSet/>
      <dgm:spPr/>
      <dgm:t>
        <a:bodyPr/>
        <a:lstStyle/>
        <a:p>
          <a:endParaRPr lang="en-US"/>
        </a:p>
      </dgm:t>
    </dgm:pt>
    <dgm:pt modelId="{5A0EC095-7890-47A1-8BE8-7E84FEF161D0}" type="sibTrans" cxnId="{A0D9524A-FE6B-4276-952C-1433379A3C3D}">
      <dgm:prSet/>
      <dgm:spPr/>
      <dgm:t>
        <a:bodyPr/>
        <a:lstStyle/>
        <a:p>
          <a:endParaRPr lang="en-US"/>
        </a:p>
      </dgm:t>
    </dgm:pt>
    <dgm:pt modelId="{1C55BDA8-C49B-46C2-B727-ED800A32DA1D}">
      <dgm:prSet/>
      <dgm:spPr/>
      <dgm:t>
        <a:bodyPr/>
        <a:lstStyle/>
        <a:p>
          <a:r>
            <a:rPr lang="en-IN"/>
            <a:t>Deployment: one or more identical pod managed by Kubernetes</a:t>
          </a:r>
          <a:endParaRPr lang="en-US" dirty="0"/>
        </a:p>
      </dgm:t>
    </dgm:pt>
    <dgm:pt modelId="{AFC79DB8-1D55-4DBB-B89B-F4B45BE3598C}" type="parTrans" cxnId="{04DBC278-DD44-4FC6-AE73-03C7A03FB2E2}">
      <dgm:prSet/>
      <dgm:spPr/>
      <dgm:t>
        <a:bodyPr/>
        <a:lstStyle/>
        <a:p>
          <a:endParaRPr lang="en-IN"/>
        </a:p>
      </dgm:t>
    </dgm:pt>
    <dgm:pt modelId="{10C14C90-2B8F-452E-A4AD-C6B546F11BCC}" type="sibTrans" cxnId="{04DBC278-DD44-4FC6-AE73-03C7A03FB2E2}">
      <dgm:prSet/>
      <dgm:spPr/>
      <dgm:t>
        <a:bodyPr/>
        <a:lstStyle/>
        <a:p>
          <a:endParaRPr lang="en-IN"/>
        </a:p>
      </dgm:t>
    </dgm:pt>
    <dgm:pt modelId="{34C9C246-7C69-402E-9E44-FBDFB328A2FA}">
      <dgm:prSet/>
      <dgm:spPr/>
      <dgm:t>
        <a:bodyPr/>
        <a:lstStyle/>
        <a:p>
          <a:r>
            <a:rPr lang="en-IN"/>
            <a:t>Pools:  Group of Nodes</a:t>
          </a:r>
        </a:p>
      </dgm:t>
    </dgm:pt>
    <dgm:pt modelId="{65D2F39E-5492-46E0-B90F-2AF4DB782696}" type="parTrans" cxnId="{B67AF751-D4AC-425D-8C5E-F468BBE5B458}">
      <dgm:prSet/>
      <dgm:spPr/>
      <dgm:t>
        <a:bodyPr/>
        <a:lstStyle/>
        <a:p>
          <a:endParaRPr lang="en-IN"/>
        </a:p>
      </dgm:t>
    </dgm:pt>
    <dgm:pt modelId="{7ABF1050-2EF5-461C-BCBA-ECC919CD2883}" type="sibTrans" cxnId="{B67AF751-D4AC-425D-8C5E-F468BBE5B458}">
      <dgm:prSet/>
      <dgm:spPr/>
      <dgm:t>
        <a:bodyPr/>
        <a:lstStyle/>
        <a:p>
          <a:endParaRPr lang="en-IN"/>
        </a:p>
      </dgm:t>
    </dgm:pt>
    <dgm:pt modelId="{92387702-8DC5-4AFC-AD2C-43B02389F611}" type="pres">
      <dgm:prSet presAssocID="{3BFD5905-6457-494B-8B1A-9BADC10F83EC}" presName="Name0" presStyleCnt="0">
        <dgm:presLayoutVars>
          <dgm:dir/>
          <dgm:resizeHandles val="exact"/>
        </dgm:presLayoutVars>
      </dgm:prSet>
      <dgm:spPr/>
    </dgm:pt>
    <dgm:pt modelId="{C1DCE6FB-DE5B-449D-A00C-679A3BD34C5B}" type="pres">
      <dgm:prSet presAssocID="{5CF826CD-65DC-43C7-882A-078C9B7854A3}" presName="node" presStyleLbl="node1" presStyleIdx="0" presStyleCnt="6">
        <dgm:presLayoutVars>
          <dgm:bulletEnabled val="1"/>
        </dgm:presLayoutVars>
      </dgm:prSet>
      <dgm:spPr/>
    </dgm:pt>
    <dgm:pt modelId="{80E3897E-387F-472E-B1A5-772F2747C284}" type="pres">
      <dgm:prSet presAssocID="{6DFCA659-BD0C-419C-84CF-FBE05F670A67}" presName="sibTrans" presStyleLbl="sibTrans1D1" presStyleIdx="0" presStyleCnt="5"/>
      <dgm:spPr/>
    </dgm:pt>
    <dgm:pt modelId="{3A16080C-7288-4742-B1B1-86E21458D562}" type="pres">
      <dgm:prSet presAssocID="{6DFCA659-BD0C-419C-84CF-FBE05F670A67}" presName="connectorText" presStyleLbl="sibTrans1D1" presStyleIdx="0" presStyleCnt="5"/>
      <dgm:spPr/>
    </dgm:pt>
    <dgm:pt modelId="{EF93502A-F7FD-4D18-9BCA-6C369D1BB45F}" type="pres">
      <dgm:prSet presAssocID="{06723A4D-3785-4368-AF70-49BA52C871C5}" presName="node" presStyleLbl="node1" presStyleIdx="1" presStyleCnt="6">
        <dgm:presLayoutVars>
          <dgm:bulletEnabled val="1"/>
        </dgm:presLayoutVars>
      </dgm:prSet>
      <dgm:spPr/>
    </dgm:pt>
    <dgm:pt modelId="{2DB18272-95BB-4884-9875-2A243C78E480}" type="pres">
      <dgm:prSet presAssocID="{C54E84BC-58E7-4E3C-AE0C-57261C8B98E0}" presName="sibTrans" presStyleLbl="sibTrans1D1" presStyleIdx="1" presStyleCnt="5"/>
      <dgm:spPr/>
    </dgm:pt>
    <dgm:pt modelId="{B3C71981-BD0A-433F-AF93-03B7D583C5BC}" type="pres">
      <dgm:prSet presAssocID="{C54E84BC-58E7-4E3C-AE0C-57261C8B98E0}" presName="connectorText" presStyleLbl="sibTrans1D1" presStyleIdx="1" presStyleCnt="5"/>
      <dgm:spPr/>
    </dgm:pt>
    <dgm:pt modelId="{5EC4F4DA-5BB1-416B-9104-ECF2BDE1FDB6}" type="pres">
      <dgm:prSet presAssocID="{1C55BDA8-C49B-46C2-B727-ED800A32DA1D}" presName="node" presStyleLbl="node1" presStyleIdx="2" presStyleCnt="6">
        <dgm:presLayoutVars>
          <dgm:bulletEnabled val="1"/>
        </dgm:presLayoutVars>
      </dgm:prSet>
      <dgm:spPr/>
    </dgm:pt>
    <dgm:pt modelId="{7FEAF41B-F5E2-472D-A5F1-BC36F9D8D664}" type="pres">
      <dgm:prSet presAssocID="{10C14C90-2B8F-452E-A4AD-C6B546F11BCC}" presName="sibTrans" presStyleLbl="sibTrans1D1" presStyleIdx="2" presStyleCnt="5"/>
      <dgm:spPr/>
    </dgm:pt>
    <dgm:pt modelId="{AEEDE16B-E2C2-4047-83F9-AD6F1AF66F73}" type="pres">
      <dgm:prSet presAssocID="{10C14C90-2B8F-452E-A4AD-C6B546F11BCC}" presName="connectorText" presStyleLbl="sibTrans1D1" presStyleIdx="2" presStyleCnt="5"/>
      <dgm:spPr/>
    </dgm:pt>
    <dgm:pt modelId="{ADA1B8D0-FD30-402F-A57B-D8924D7E7BB7}" type="pres">
      <dgm:prSet presAssocID="{91698E21-BD57-4793-949F-DFEE4D988FFB}" presName="node" presStyleLbl="node1" presStyleIdx="3" presStyleCnt="6">
        <dgm:presLayoutVars>
          <dgm:bulletEnabled val="1"/>
        </dgm:presLayoutVars>
      </dgm:prSet>
      <dgm:spPr/>
    </dgm:pt>
    <dgm:pt modelId="{F2BAB6AB-A053-4F53-A422-04D5181ECDB9}" type="pres">
      <dgm:prSet presAssocID="{259EADC7-56A0-4A5E-B7DA-7A009851D6B2}" presName="sibTrans" presStyleLbl="sibTrans1D1" presStyleIdx="3" presStyleCnt="5"/>
      <dgm:spPr/>
    </dgm:pt>
    <dgm:pt modelId="{D7E61FC6-777E-46C6-8677-D0D540B891DE}" type="pres">
      <dgm:prSet presAssocID="{259EADC7-56A0-4A5E-B7DA-7A009851D6B2}" presName="connectorText" presStyleLbl="sibTrans1D1" presStyleIdx="3" presStyleCnt="5"/>
      <dgm:spPr/>
    </dgm:pt>
    <dgm:pt modelId="{918C5BF6-8CFC-4727-ADAE-E5B8BC0B692D}" type="pres">
      <dgm:prSet presAssocID="{34C9C246-7C69-402E-9E44-FBDFB328A2FA}" presName="node" presStyleLbl="node1" presStyleIdx="4" presStyleCnt="6">
        <dgm:presLayoutVars>
          <dgm:bulletEnabled val="1"/>
        </dgm:presLayoutVars>
      </dgm:prSet>
      <dgm:spPr/>
    </dgm:pt>
    <dgm:pt modelId="{B2E456B6-4FCB-446A-ADE8-F115630E7101}" type="pres">
      <dgm:prSet presAssocID="{7ABF1050-2EF5-461C-BCBA-ECC919CD2883}" presName="sibTrans" presStyleLbl="sibTrans1D1" presStyleIdx="4" presStyleCnt="5"/>
      <dgm:spPr/>
    </dgm:pt>
    <dgm:pt modelId="{6F5D5F00-B53E-453A-82D1-99D9D6683903}" type="pres">
      <dgm:prSet presAssocID="{7ABF1050-2EF5-461C-BCBA-ECC919CD2883}" presName="connectorText" presStyleLbl="sibTrans1D1" presStyleIdx="4" presStyleCnt="5"/>
      <dgm:spPr/>
    </dgm:pt>
    <dgm:pt modelId="{19B3F402-E409-4502-BDB1-7E11624136BA}" type="pres">
      <dgm:prSet presAssocID="{E4B85779-92CA-4536-B89B-AB88B52C2F8F}" presName="node" presStyleLbl="node1" presStyleIdx="5" presStyleCnt="6">
        <dgm:presLayoutVars>
          <dgm:bulletEnabled val="1"/>
        </dgm:presLayoutVars>
      </dgm:prSet>
      <dgm:spPr/>
    </dgm:pt>
  </dgm:ptLst>
  <dgm:cxnLst>
    <dgm:cxn modelId="{6C2C5503-44F1-4E72-8642-D3D9D99BC074}" srcId="{3BFD5905-6457-494B-8B1A-9BADC10F83EC}" destId="{5CF826CD-65DC-43C7-882A-078C9B7854A3}" srcOrd="0" destOrd="0" parTransId="{01A22E3C-1CDA-40BD-A078-6DFB2E9E95AA}" sibTransId="{6DFCA659-BD0C-419C-84CF-FBE05F670A67}"/>
    <dgm:cxn modelId="{ABF79D0A-BE44-4014-A621-8082FAA191C1}" type="presOf" srcId="{C54E84BC-58E7-4E3C-AE0C-57261C8B98E0}" destId="{B3C71981-BD0A-433F-AF93-03B7D583C5BC}" srcOrd="1" destOrd="0" presId="urn:microsoft.com/office/officeart/2016/7/layout/RepeatingBendingProcessNew"/>
    <dgm:cxn modelId="{CD2F281F-D12C-4510-A712-8CAB61ABA40E}" type="presOf" srcId="{259EADC7-56A0-4A5E-B7DA-7A009851D6B2}" destId="{F2BAB6AB-A053-4F53-A422-04D5181ECDB9}" srcOrd="0" destOrd="0" presId="urn:microsoft.com/office/officeart/2016/7/layout/RepeatingBendingProcessNew"/>
    <dgm:cxn modelId="{E2B8442E-BC1E-4213-B8AD-792738A8028F}" type="presOf" srcId="{7ABF1050-2EF5-461C-BCBA-ECC919CD2883}" destId="{B2E456B6-4FCB-446A-ADE8-F115630E7101}" srcOrd="0" destOrd="0" presId="urn:microsoft.com/office/officeart/2016/7/layout/RepeatingBendingProcessNew"/>
    <dgm:cxn modelId="{A0D9524A-FE6B-4276-952C-1433379A3C3D}" srcId="{3BFD5905-6457-494B-8B1A-9BADC10F83EC}" destId="{E4B85779-92CA-4536-B89B-AB88B52C2F8F}" srcOrd="5" destOrd="0" parTransId="{F8FEAAF9-DE11-4C21-BC75-86B690067C41}" sibTransId="{5A0EC095-7890-47A1-8BE8-7E84FEF161D0}"/>
    <dgm:cxn modelId="{D84A666C-B04D-4245-8A2D-A8A69847924C}" type="presOf" srcId="{3BFD5905-6457-494B-8B1A-9BADC10F83EC}" destId="{92387702-8DC5-4AFC-AD2C-43B02389F611}" srcOrd="0" destOrd="0" presId="urn:microsoft.com/office/officeart/2016/7/layout/RepeatingBendingProcessNew"/>
    <dgm:cxn modelId="{C083864D-E1B5-40C9-9FC8-13A5D30BFB72}" type="presOf" srcId="{259EADC7-56A0-4A5E-B7DA-7A009851D6B2}" destId="{D7E61FC6-777E-46C6-8677-D0D540B891DE}" srcOrd="1" destOrd="0" presId="urn:microsoft.com/office/officeart/2016/7/layout/RepeatingBendingProcessNew"/>
    <dgm:cxn modelId="{B67AF751-D4AC-425D-8C5E-F468BBE5B458}" srcId="{3BFD5905-6457-494B-8B1A-9BADC10F83EC}" destId="{34C9C246-7C69-402E-9E44-FBDFB328A2FA}" srcOrd="4" destOrd="0" parTransId="{65D2F39E-5492-46E0-B90F-2AF4DB782696}" sibTransId="{7ABF1050-2EF5-461C-BCBA-ECC919CD2883}"/>
    <dgm:cxn modelId="{04DBC278-DD44-4FC6-AE73-03C7A03FB2E2}" srcId="{3BFD5905-6457-494B-8B1A-9BADC10F83EC}" destId="{1C55BDA8-C49B-46C2-B727-ED800A32DA1D}" srcOrd="2" destOrd="0" parTransId="{AFC79DB8-1D55-4DBB-B89B-F4B45BE3598C}" sibTransId="{10C14C90-2B8F-452E-A4AD-C6B546F11BCC}"/>
    <dgm:cxn modelId="{EF5D047A-0F0F-4E19-93E0-23C619CEC2FC}" type="presOf" srcId="{6DFCA659-BD0C-419C-84CF-FBE05F670A67}" destId="{3A16080C-7288-4742-B1B1-86E21458D562}" srcOrd="1" destOrd="0" presId="urn:microsoft.com/office/officeart/2016/7/layout/RepeatingBendingProcessNew"/>
    <dgm:cxn modelId="{07479C7C-CEA4-4C2F-8B75-BBA2917C4FF1}" type="presOf" srcId="{E4B85779-92CA-4536-B89B-AB88B52C2F8F}" destId="{19B3F402-E409-4502-BDB1-7E11624136BA}" srcOrd="0" destOrd="0" presId="urn:microsoft.com/office/officeart/2016/7/layout/RepeatingBendingProcessNew"/>
    <dgm:cxn modelId="{E1AA8B81-9A3A-443D-83F8-D19EF8D053BD}" srcId="{3BFD5905-6457-494B-8B1A-9BADC10F83EC}" destId="{06723A4D-3785-4368-AF70-49BA52C871C5}" srcOrd="1" destOrd="0" parTransId="{9BFC3A10-1EB2-40AE-A7AC-951999A6DAC0}" sibTransId="{C54E84BC-58E7-4E3C-AE0C-57261C8B98E0}"/>
    <dgm:cxn modelId="{47BC6483-9C9A-475F-87E0-C4861C117A14}" type="presOf" srcId="{06723A4D-3785-4368-AF70-49BA52C871C5}" destId="{EF93502A-F7FD-4D18-9BCA-6C369D1BB45F}" srcOrd="0" destOrd="0" presId="urn:microsoft.com/office/officeart/2016/7/layout/RepeatingBendingProcessNew"/>
    <dgm:cxn modelId="{9CAF6391-5A80-4FFB-8D0D-9DF7D9864F49}" type="presOf" srcId="{6DFCA659-BD0C-419C-84CF-FBE05F670A67}" destId="{80E3897E-387F-472E-B1A5-772F2747C284}" srcOrd="0" destOrd="0" presId="urn:microsoft.com/office/officeart/2016/7/layout/RepeatingBendingProcessNew"/>
    <dgm:cxn modelId="{3EEEEE94-3078-4265-901A-FB62688BD41F}" type="presOf" srcId="{1C55BDA8-C49B-46C2-B727-ED800A32DA1D}" destId="{5EC4F4DA-5BB1-416B-9104-ECF2BDE1FDB6}" srcOrd="0" destOrd="0" presId="urn:microsoft.com/office/officeart/2016/7/layout/RepeatingBendingProcessNew"/>
    <dgm:cxn modelId="{9FC10CA0-579D-4D12-9AE0-88847458BB06}" type="presOf" srcId="{C54E84BC-58E7-4E3C-AE0C-57261C8B98E0}" destId="{2DB18272-95BB-4884-9875-2A243C78E480}" srcOrd="0" destOrd="0" presId="urn:microsoft.com/office/officeart/2016/7/layout/RepeatingBendingProcessNew"/>
    <dgm:cxn modelId="{D59EF6B7-1FBA-4C68-9132-104681F60A1D}" type="presOf" srcId="{10C14C90-2B8F-452E-A4AD-C6B546F11BCC}" destId="{7FEAF41B-F5E2-472D-A5F1-BC36F9D8D664}" srcOrd="0" destOrd="0" presId="urn:microsoft.com/office/officeart/2016/7/layout/RepeatingBendingProcessNew"/>
    <dgm:cxn modelId="{B17693C9-CBEA-41FF-ABBF-C5DE84F0B398}" type="presOf" srcId="{34C9C246-7C69-402E-9E44-FBDFB328A2FA}" destId="{918C5BF6-8CFC-4727-ADAE-E5B8BC0B692D}" srcOrd="0" destOrd="0" presId="urn:microsoft.com/office/officeart/2016/7/layout/RepeatingBendingProcessNew"/>
    <dgm:cxn modelId="{A3E84CCD-BC0E-47CF-BB61-5025D2C0488A}" type="presOf" srcId="{10C14C90-2B8F-452E-A4AD-C6B546F11BCC}" destId="{AEEDE16B-E2C2-4047-83F9-AD6F1AF66F73}" srcOrd="1" destOrd="0" presId="urn:microsoft.com/office/officeart/2016/7/layout/RepeatingBendingProcessNew"/>
    <dgm:cxn modelId="{0D84DFCE-0C76-4C0F-8B85-7CDF2DD0A759}" type="presOf" srcId="{91698E21-BD57-4793-949F-DFEE4D988FFB}" destId="{ADA1B8D0-FD30-402F-A57B-D8924D7E7BB7}" srcOrd="0" destOrd="0" presId="urn:microsoft.com/office/officeart/2016/7/layout/RepeatingBendingProcessNew"/>
    <dgm:cxn modelId="{73BA10E3-0DFF-45F5-B187-0B01C07E7B84}" type="presOf" srcId="{7ABF1050-2EF5-461C-BCBA-ECC919CD2883}" destId="{6F5D5F00-B53E-453A-82D1-99D9D6683903}" srcOrd="1" destOrd="0" presId="urn:microsoft.com/office/officeart/2016/7/layout/RepeatingBendingProcessNew"/>
    <dgm:cxn modelId="{02D654FA-98F8-4321-B555-F2293152F620}" srcId="{3BFD5905-6457-494B-8B1A-9BADC10F83EC}" destId="{91698E21-BD57-4793-949F-DFEE4D988FFB}" srcOrd="3" destOrd="0" parTransId="{98416E85-DFBD-4CE7-8ADA-AFDC8FF42CAA}" sibTransId="{259EADC7-56A0-4A5E-B7DA-7A009851D6B2}"/>
    <dgm:cxn modelId="{958063FD-DFC4-4A64-9E9C-32A76EE8648D}" type="presOf" srcId="{5CF826CD-65DC-43C7-882A-078C9B7854A3}" destId="{C1DCE6FB-DE5B-449D-A00C-679A3BD34C5B}" srcOrd="0" destOrd="0" presId="urn:microsoft.com/office/officeart/2016/7/layout/RepeatingBendingProcessNew"/>
    <dgm:cxn modelId="{F41E6242-C74B-4E1F-B1C5-AD7522BB6ECC}" type="presParOf" srcId="{92387702-8DC5-4AFC-AD2C-43B02389F611}" destId="{C1DCE6FB-DE5B-449D-A00C-679A3BD34C5B}" srcOrd="0" destOrd="0" presId="urn:microsoft.com/office/officeart/2016/7/layout/RepeatingBendingProcessNew"/>
    <dgm:cxn modelId="{AB81A4E7-8E7D-48BB-9B7F-04BC7C41A983}" type="presParOf" srcId="{92387702-8DC5-4AFC-AD2C-43B02389F611}" destId="{80E3897E-387F-472E-B1A5-772F2747C284}" srcOrd="1" destOrd="0" presId="urn:microsoft.com/office/officeart/2016/7/layout/RepeatingBendingProcessNew"/>
    <dgm:cxn modelId="{0B51A4BF-5F7B-4F80-90C3-F29E23D7B162}" type="presParOf" srcId="{80E3897E-387F-472E-B1A5-772F2747C284}" destId="{3A16080C-7288-4742-B1B1-86E21458D562}" srcOrd="0" destOrd="0" presId="urn:microsoft.com/office/officeart/2016/7/layout/RepeatingBendingProcessNew"/>
    <dgm:cxn modelId="{8C2B5799-2833-4E0C-AEF0-F7BF1EB4081B}" type="presParOf" srcId="{92387702-8DC5-4AFC-AD2C-43B02389F611}" destId="{EF93502A-F7FD-4D18-9BCA-6C369D1BB45F}" srcOrd="2" destOrd="0" presId="urn:microsoft.com/office/officeart/2016/7/layout/RepeatingBendingProcessNew"/>
    <dgm:cxn modelId="{56260162-0E60-4B39-A506-C4B914D223B6}" type="presParOf" srcId="{92387702-8DC5-4AFC-AD2C-43B02389F611}" destId="{2DB18272-95BB-4884-9875-2A243C78E480}" srcOrd="3" destOrd="0" presId="urn:microsoft.com/office/officeart/2016/7/layout/RepeatingBendingProcessNew"/>
    <dgm:cxn modelId="{DED3BC5B-F8D7-4913-BCAD-15107EEA9B76}" type="presParOf" srcId="{2DB18272-95BB-4884-9875-2A243C78E480}" destId="{B3C71981-BD0A-433F-AF93-03B7D583C5BC}" srcOrd="0" destOrd="0" presId="urn:microsoft.com/office/officeart/2016/7/layout/RepeatingBendingProcessNew"/>
    <dgm:cxn modelId="{C6F1B772-1407-4D20-86C9-97BE76961ED7}" type="presParOf" srcId="{92387702-8DC5-4AFC-AD2C-43B02389F611}" destId="{5EC4F4DA-5BB1-416B-9104-ECF2BDE1FDB6}" srcOrd="4" destOrd="0" presId="urn:microsoft.com/office/officeart/2016/7/layout/RepeatingBendingProcessNew"/>
    <dgm:cxn modelId="{A8DDC7C0-1DF4-4CC1-A334-CF88FEBEF8FE}" type="presParOf" srcId="{92387702-8DC5-4AFC-AD2C-43B02389F611}" destId="{7FEAF41B-F5E2-472D-A5F1-BC36F9D8D664}" srcOrd="5" destOrd="0" presId="urn:microsoft.com/office/officeart/2016/7/layout/RepeatingBendingProcessNew"/>
    <dgm:cxn modelId="{24C8B064-FA27-4004-AC22-6305849F92B2}" type="presParOf" srcId="{7FEAF41B-F5E2-472D-A5F1-BC36F9D8D664}" destId="{AEEDE16B-E2C2-4047-83F9-AD6F1AF66F73}" srcOrd="0" destOrd="0" presId="urn:microsoft.com/office/officeart/2016/7/layout/RepeatingBendingProcessNew"/>
    <dgm:cxn modelId="{41514832-E5E0-4D2C-AD1F-01796FF10E73}" type="presParOf" srcId="{92387702-8DC5-4AFC-AD2C-43B02389F611}" destId="{ADA1B8D0-FD30-402F-A57B-D8924D7E7BB7}" srcOrd="6" destOrd="0" presId="urn:microsoft.com/office/officeart/2016/7/layout/RepeatingBendingProcessNew"/>
    <dgm:cxn modelId="{59907E6A-1D82-4E04-9A11-EE20A2A7EC56}" type="presParOf" srcId="{92387702-8DC5-4AFC-AD2C-43B02389F611}" destId="{F2BAB6AB-A053-4F53-A422-04D5181ECDB9}" srcOrd="7" destOrd="0" presId="urn:microsoft.com/office/officeart/2016/7/layout/RepeatingBendingProcessNew"/>
    <dgm:cxn modelId="{B553ADF9-0B6E-41BD-87D4-D717F1A7C87E}" type="presParOf" srcId="{F2BAB6AB-A053-4F53-A422-04D5181ECDB9}" destId="{D7E61FC6-777E-46C6-8677-D0D540B891DE}" srcOrd="0" destOrd="0" presId="urn:microsoft.com/office/officeart/2016/7/layout/RepeatingBendingProcessNew"/>
    <dgm:cxn modelId="{9FB1DFFB-DEB9-4807-8893-00A3C5CA8717}" type="presParOf" srcId="{92387702-8DC5-4AFC-AD2C-43B02389F611}" destId="{918C5BF6-8CFC-4727-ADAE-E5B8BC0B692D}" srcOrd="8" destOrd="0" presId="urn:microsoft.com/office/officeart/2016/7/layout/RepeatingBendingProcessNew"/>
    <dgm:cxn modelId="{EC67E512-68D2-438E-B839-B63913661A82}" type="presParOf" srcId="{92387702-8DC5-4AFC-AD2C-43B02389F611}" destId="{B2E456B6-4FCB-446A-ADE8-F115630E7101}" srcOrd="9" destOrd="0" presId="urn:microsoft.com/office/officeart/2016/7/layout/RepeatingBendingProcessNew"/>
    <dgm:cxn modelId="{50536C1A-CD27-4D34-B395-AC3EC2152DE7}" type="presParOf" srcId="{B2E456B6-4FCB-446A-ADE8-F115630E7101}" destId="{6F5D5F00-B53E-453A-82D1-99D9D6683903}" srcOrd="0" destOrd="0" presId="urn:microsoft.com/office/officeart/2016/7/layout/RepeatingBendingProcessNew"/>
    <dgm:cxn modelId="{4BC48D54-88BB-4438-B857-F721C7E4F2D1}" type="presParOf" srcId="{92387702-8DC5-4AFC-AD2C-43B02389F611}" destId="{19B3F402-E409-4502-BDB1-7E11624136B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1F1E98-3453-4D07-8A9B-0D1F3BECC6A7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63D06-3719-4339-8E50-0F98EC5B5164}">
      <dgm:prSet/>
      <dgm:spPr/>
      <dgm:t>
        <a:bodyPr/>
        <a:lstStyle/>
        <a:p>
          <a:r>
            <a:rPr lang="en-US" dirty="0"/>
            <a:t>Pods</a:t>
          </a:r>
        </a:p>
      </dgm:t>
    </dgm:pt>
    <dgm:pt modelId="{7B01C932-CC06-407D-857C-263AE9C9B002}" type="parTrans" cxnId="{6B635F5C-A5B8-4BDE-BD02-61012FCE5B41}">
      <dgm:prSet/>
      <dgm:spPr/>
      <dgm:t>
        <a:bodyPr/>
        <a:lstStyle/>
        <a:p>
          <a:endParaRPr lang="en-US"/>
        </a:p>
      </dgm:t>
    </dgm:pt>
    <dgm:pt modelId="{171AC5C7-B22A-415B-AE92-8C2BFD4304FA}" type="sibTrans" cxnId="{6B635F5C-A5B8-4BDE-BD02-61012FCE5B41}">
      <dgm:prSet/>
      <dgm:spPr/>
      <dgm:t>
        <a:bodyPr/>
        <a:lstStyle/>
        <a:p>
          <a:endParaRPr lang="en-US"/>
        </a:p>
      </dgm:t>
    </dgm:pt>
    <dgm:pt modelId="{751856C4-5D0B-43AD-B005-A94EB0517EC2}">
      <dgm:prSet/>
      <dgm:spPr/>
      <dgm:t>
        <a:bodyPr/>
        <a:lstStyle/>
        <a:p>
          <a:r>
            <a:rPr lang="en-US" dirty="0"/>
            <a:t>Deployments</a:t>
          </a:r>
        </a:p>
      </dgm:t>
    </dgm:pt>
    <dgm:pt modelId="{C7D2FA12-09F6-4DB8-8D95-9DD68971D0BD}" type="parTrans" cxnId="{F57C13C3-7B43-41E0-B6C5-90D4F9F8873F}">
      <dgm:prSet/>
      <dgm:spPr/>
      <dgm:t>
        <a:bodyPr/>
        <a:lstStyle/>
        <a:p>
          <a:endParaRPr lang="en-US"/>
        </a:p>
      </dgm:t>
    </dgm:pt>
    <dgm:pt modelId="{02A1D786-DBFA-44AD-81E7-13B74622B588}" type="sibTrans" cxnId="{F57C13C3-7B43-41E0-B6C5-90D4F9F8873F}">
      <dgm:prSet/>
      <dgm:spPr/>
      <dgm:t>
        <a:bodyPr/>
        <a:lstStyle/>
        <a:p>
          <a:endParaRPr lang="en-US"/>
        </a:p>
      </dgm:t>
    </dgm:pt>
    <dgm:pt modelId="{D06AA387-9E3D-458C-9673-7AD0C95F3733}">
      <dgm:prSet/>
      <dgm:spPr/>
      <dgm:t>
        <a:bodyPr/>
        <a:lstStyle/>
        <a:p>
          <a:r>
            <a:rPr lang="en-US"/>
            <a:t>Services</a:t>
          </a:r>
        </a:p>
      </dgm:t>
    </dgm:pt>
    <dgm:pt modelId="{DD56303D-476F-4E0E-A401-FF054D1A62E3}" type="parTrans" cxnId="{F01221EC-B377-401F-A1A8-2C7689F6CCE3}">
      <dgm:prSet/>
      <dgm:spPr/>
      <dgm:t>
        <a:bodyPr/>
        <a:lstStyle/>
        <a:p>
          <a:endParaRPr lang="en-US"/>
        </a:p>
      </dgm:t>
    </dgm:pt>
    <dgm:pt modelId="{73BD2043-314F-4A7F-BBF8-EF062863AA40}" type="sibTrans" cxnId="{F01221EC-B377-401F-A1A8-2C7689F6CCE3}">
      <dgm:prSet/>
      <dgm:spPr/>
      <dgm:t>
        <a:bodyPr/>
        <a:lstStyle/>
        <a:p>
          <a:endParaRPr lang="en-US"/>
        </a:p>
      </dgm:t>
    </dgm:pt>
    <dgm:pt modelId="{CB39783B-EC6F-4474-B848-DD28B81387E5}">
      <dgm:prSet/>
      <dgm:spPr/>
      <dgm:t>
        <a:bodyPr/>
        <a:lstStyle/>
        <a:p>
          <a:r>
            <a:rPr lang="en-US" dirty="0"/>
            <a:t>Ingress</a:t>
          </a:r>
        </a:p>
      </dgm:t>
    </dgm:pt>
    <dgm:pt modelId="{C1C4CC7B-36E0-449B-A1A2-58D98F8CB84E}" type="parTrans" cxnId="{76DFDCC1-DC44-4B7B-8BDD-D4B307F291A4}">
      <dgm:prSet/>
      <dgm:spPr/>
      <dgm:t>
        <a:bodyPr/>
        <a:lstStyle/>
        <a:p>
          <a:endParaRPr lang="en-US"/>
        </a:p>
      </dgm:t>
    </dgm:pt>
    <dgm:pt modelId="{E596CC46-0399-430C-B450-09422AAF0750}" type="sibTrans" cxnId="{76DFDCC1-DC44-4B7B-8BDD-D4B307F291A4}">
      <dgm:prSet/>
      <dgm:spPr/>
      <dgm:t>
        <a:bodyPr/>
        <a:lstStyle/>
        <a:p>
          <a:endParaRPr lang="en-US"/>
        </a:p>
      </dgm:t>
    </dgm:pt>
    <dgm:pt modelId="{A2C7831E-9893-4B55-9ED2-B2E5F593789A}">
      <dgm:prSet/>
      <dgm:spPr/>
      <dgm:t>
        <a:bodyPr/>
        <a:lstStyle/>
        <a:p>
          <a:r>
            <a:rPr lang="en-US"/>
            <a:t>Config Maps</a:t>
          </a:r>
        </a:p>
      </dgm:t>
    </dgm:pt>
    <dgm:pt modelId="{7ECBAD78-AB96-433D-873F-7103F2F63AD6}" type="parTrans" cxnId="{AD4760B9-DDB5-4CEB-8873-D6CC75E6C31E}">
      <dgm:prSet/>
      <dgm:spPr/>
      <dgm:t>
        <a:bodyPr/>
        <a:lstStyle/>
        <a:p>
          <a:endParaRPr lang="en-US"/>
        </a:p>
      </dgm:t>
    </dgm:pt>
    <dgm:pt modelId="{932CB210-7D1E-4047-B54B-BC5ACF1A82D1}" type="sibTrans" cxnId="{AD4760B9-DDB5-4CEB-8873-D6CC75E6C31E}">
      <dgm:prSet/>
      <dgm:spPr/>
      <dgm:t>
        <a:bodyPr/>
        <a:lstStyle/>
        <a:p>
          <a:endParaRPr lang="en-US"/>
        </a:p>
      </dgm:t>
    </dgm:pt>
    <dgm:pt modelId="{C8AE4467-07F7-4E07-8CAB-77F35B443DAB}">
      <dgm:prSet/>
      <dgm:spPr/>
      <dgm:t>
        <a:bodyPr/>
        <a:lstStyle/>
        <a:p>
          <a:r>
            <a:rPr lang="en-US"/>
            <a:t>Secrets</a:t>
          </a:r>
        </a:p>
      </dgm:t>
    </dgm:pt>
    <dgm:pt modelId="{F61E9AD6-DB7E-4D46-A20D-A7609042AEFE}" type="parTrans" cxnId="{32779ECA-3CE5-4C8F-BD2E-2CBDC25CEB33}">
      <dgm:prSet/>
      <dgm:spPr/>
      <dgm:t>
        <a:bodyPr/>
        <a:lstStyle/>
        <a:p>
          <a:endParaRPr lang="en-US"/>
        </a:p>
      </dgm:t>
    </dgm:pt>
    <dgm:pt modelId="{C2AB8FFA-9F42-4388-A663-169711A52BCB}" type="sibTrans" cxnId="{32779ECA-3CE5-4C8F-BD2E-2CBDC25CEB33}">
      <dgm:prSet/>
      <dgm:spPr/>
      <dgm:t>
        <a:bodyPr/>
        <a:lstStyle/>
        <a:p>
          <a:endParaRPr lang="en-US"/>
        </a:p>
      </dgm:t>
    </dgm:pt>
    <dgm:pt modelId="{4DC9732C-A298-40F6-9665-43EC7A7A3E44}">
      <dgm:prSet/>
      <dgm:spPr/>
      <dgm:t>
        <a:bodyPr/>
        <a:lstStyle/>
        <a:p>
          <a:r>
            <a:rPr lang="en-US"/>
            <a:t>Storage Classes</a:t>
          </a:r>
        </a:p>
      </dgm:t>
    </dgm:pt>
    <dgm:pt modelId="{4E613954-D192-4C12-AB2C-15FF812E041A}" type="parTrans" cxnId="{D0811406-756D-45E9-B63B-949FC2B87372}">
      <dgm:prSet/>
      <dgm:spPr/>
      <dgm:t>
        <a:bodyPr/>
        <a:lstStyle/>
        <a:p>
          <a:endParaRPr lang="en-US"/>
        </a:p>
      </dgm:t>
    </dgm:pt>
    <dgm:pt modelId="{023EC2C5-F14B-4875-8093-2A67CD37E05E}" type="sibTrans" cxnId="{D0811406-756D-45E9-B63B-949FC2B87372}">
      <dgm:prSet/>
      <dgm:spPr/>
      <dgm:t>
        <a:bodyPr/>
        <a:lstStyle/>
        <a:p>
          <a:endParaRPr lang="en-US"/>
        </a:p>
      </dgm:t>
    </dgm:pt>
    <dgm:pt modelId="{E774FCCB-1428-483B-AC72-60471FC0F813}" type="pres">
      <dgm:prSet presAssocID="{DD1F1E98-3453-4D07-8A9B-0D1F3BECC6A7}" presName="Name0" presStyleCnt="0">
        <dgm:presLayoutVars>
          <dgm:dir/>
          <dgm:animLvl val="lvl"/>
          <dgm:resizeHandles val="exact"/>
        </dgm:presLayoutVars>
      </dgm:prSet>
      <dgm:spPr/>
    </dgm:pt>
    <dgm:pt modelId="{A47D0B26-81FB-4251-B6D4-DE790CA7536E}" type="pres">
      <dgm:prSet presAssocID="{DAC63D06-3719-4339-8E50-0F98EC5B5164}" presName="linNode" presStyleCnt="0"/>
      <dgm:spPr/>
    </dgm:pt>
    <dgm:pt modelId="{726E82C1-5FCE-4F1B-9F19-47BF2717D2BD}" type="pres">
      <dgm:prSet presAssocID="{DAC63D06-3719-4339-8E50-0F98EC5B516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7A23031E-C6D9-4991-8DE5-AAFDA31EB904}" type="pres">
      <dgm:prSet presAssocID="{171AC5C7-B22A-415B-AE92-8C2BFD4304FA}" presName="sp" presStyleCnt="0"/>
      <dgm:spPr/>
    </dgm:pt>
    <dgm:pt modelId="{D0F0F363-5F07-469F-B6C7-CF6D77B1F17A}" type="pres">
      <dgm:prSet presAssocID="{751856C4-5D0B-43AD-B005-A94EB0517EC2}" presName="linNode" presStyleCnt="0"/>
      <dgm:spPr/>
    </dgm:pt>
    <dgm:pt modelId="{C4D6D122-FD13-407B-8A5E-FB33D92B1DC4}" type="pres">
      <dgm:prSet presAssocID="{751856C4-5D0B-43AD-B005-A94EB0517EC2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1842F44-52F5-42B8-9EF7-8AE89413EEEA}" type="pres">
      <dgm:prSet presAssocID="{02A1D786-DBFA-44AD-81E7-13B74622B588}" presName="sp" presStyleCnt="0"/>
      <dgm:spPr/>
    </dgm:pt>
    <dgm:pt modelId="{5DC5AB6C-1773-46F4-9C4B-6EA75029B24B}" type="pres">
      <dgm:prSet presAssocID="{D06AA387-9E3D-458C-9673-7AD0C95F3733}" presName="linNode" presStyleCnt="0"/>
      <dgm:spPr/>
    </dgm:pt>
    <dgm:pt modelId="{E39FF862-B0E6-407D-A09E-9CD4CE867E28}" type="pres">
      <dgm:prSet presAssocID="{D06AA387-9E3D-458C-9673-7AD0C95F373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B75110A-A099-4014-AA9F-E98F984BE762}" type="pres">
      <dgm:prSet presAssocID="{73BD2043-314F-4A7F-BBF8-EF062863AA40}" presName="sp" presStyleCnt="0"/>
      <dgm:spPr/>
    </dgm:pt>
    <dgm:pt modelId="{857516FD-1488-4889-B19D-C546433B6F54}" type="pres">
      <dgm:prSet presAssocID="{CB39783B-EC6F-4474-B848-DD28B81387E5}" presName="linNode" presStyleCnt="0"/>
      <dgm:spPr/>
    </dgm:pt>
    <dgm:pt modelId="{EE214B2F-682F-4C05-881E-E5CBAC887965}" type="pres">
      <dgm:prSet presAssocID="{CB39783B-EC6F-4474-B848-DD28B81387E5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DB2ADC7-5B13-485C-9AAA-BFDBAA8A7537}" type="pres">
      <dgm:prSet presAssocID="{E596CC46-0399-430C-B450-09422AAF0750}" presName="sp" presStyleCnt="0"/>
      <dgm:spPr/>
    </dgm:pt>
    <dgm:pt modelId="{2E19E7A0-17AD-4189-94D3-C63D4810A114}" type="pres">
      <dgm:prSet presAssocID="{A2C7831E-9893-4B55-9ED2-B2E5F593789A}" presName="linNode" presStyleCnt="0"/>
      <dgm:spPr/>
    </dgm:pt>
    <dgm:pt modelId="{B1743F33-5622-40CD-A71E-BB8FF0208B95}" type="pres">
      <dgm:prSet presAssocID="{A2C7831E-9893-4B55-9ED2-B2E5F593789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206E258-FC2E-44CA-90F2-8D0FA249FDFB}" type="pres">
      <dgm:prSet presAssocID="{932CB210-7D1E-4047-B54B-BC5ACF1A82D1}" presName="sp" presStyleCnt="0"/>
      <dgm:spPr/>
    </dgm:pt>
    <dgm:pt modelId="{9D22F307-542E-4A27-B9BB-02C567392DF8}" type="pres">
      <dgm:prSet presAssocID="{C8AE4467-07F7-4E07-8CAB-77F35B443DAB}" presName="linNode" presStyleCnt="0"/>
      <dgm:spPr/>
    </dgm:pt>
    <dgm:pt modelId="{6C1C17EE-F085-4F8A-AAFE-690A29B51992}" type="pres">
      <dgm:prSet presAssocID="{C8AE4467-07F7-4E07-8CAB-77F35B443DA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3D423E1-BF1B-447A-933C-2ABEA65764D7}" type="pres">
      <dgm:prSet presAssocID="{C2AB8FFA-9F42-4388-A663-169711A52BCB}" presName="sp" presStyleCnt="0"/>
      <dgm:spPr/>
    </dgm:pt>
    <dgm:pt modelId="{FC9AE72C-2C7D-4B1A-B34B-9F6C42EDCCBD}" type="pres">
      <dgm:prSet presAssocID="{4DC9732C-A298-40F6-9665-43EC7A7A3E44}" presName="linNode" presStyleCnt="0"/>
      <dgm:spPr/>
    </dgm:pt>
    <dgm:pt modelId="{495954FD-0079-49D7-ADE2-EC8B7950CF25}" type="pres">
      <dgm:prSet presAssocID="{4DC9732C-A298-40F6-9665-43EC7A7A3E4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D0811406-756D-45E9-B63B-949FC2B87372}" srcId="{DD1F1E98-3453-4D07-8A9B-0D1F3BECC6A7}" destId="{4DC9732C-A298-40F6-9665-43EC7A7A3E44}" srcOrd="6" destOrd="0" parTransId="{4E613954-D192-4C12-AB2C-15FF812E041A}" sibTransId="{023EC2C5-F14B-4875-8093-2A67CD37E05E}"/>
    <dgm:cxn modelId="{DC2A7B12-56A7-4143-9DEF-757D0328421C}" type="presOf" srcId="{C8AE4467-07F7-4E07-8CAB-77F35B443DAB}" destId="{6C1C17EE-F085-4F8A-AAFE-690A29B51992}" srcOrd="0" destOrd="0" presId="urn:microsoft.com/office/officeart/2005/8/layout/vList5"/>
    <dgm:cxn modelId="{6B635F5C-A5B8-4BDE-BD02-61012FCE5B41}" srcId="{DD1F1E98-3453-4D07-8A9B-0D1F3BECC6A7}" destId="{DAC63D06-3719-4339-8E50-0F98EC5B5164}" srcOrd="0" destOrd="0" parTransId="{7B01C932-CC06-407D-857C-263AE9C9B002}" sibTransId="{171AC5C7-B22A-415B-AE92-8C2BFD4304FA}"/>
    <dgm:cxn modelId="{E0833E73-2D4D-4F9E-8F81-40CDA8D28BB7}" type="presOf" srcId="{751856C4-5D0B-43AD-B005-A94EB0517EC2}" destId="{C4D6D122-FD13-407B-8A5E-FB33D92B1DC4}" srcOrd="0" destOrd="0" presId="urn:microsoft.com/office/officeart/2005/8/layout/vList5"/>
    <dgm:cxn modelId="{A142438B-F15F-4A76-BEDD-43865AA92D8F}" type="presOf" srcId="{4DC9732C-A298-40F6-9665-43EC7A7A3E44}" destId="{495954FD-0079-49D7-ADE2-EC8B7950CF25}" srcOrd="0" destOrd="0" presId="urn:microsoft.com/office/officeart/2005/8/layout/vList5"/>
    <dgm:cxn modelId="{E7DA93AC-A289-4EE4-867D-4E34AF62FE92}" type="presOf" srcId="{A2C7831E-9893-4B55-9ED2-B2E5F593789A}" destId="{B1743F33-5622-40CD-A71E-BB8FF0208B95}" srcOrd="0" destOrd="0" presId="urn:microsoft.com/office/officeart/2005/8/layout/vList5"/>
    <dgm:cxn modelId="{AD4760B9-DDB5-4CEB-8873-D6CC75E6C31E}" srcId="{DD1F1E98-3453-4D07-8A9B-0D1F3BECC6A7}" destId="{A2C7831E-9893-4B55-9ED2-B2E5F593789A}" srcOrd="4" destOrd="0" parTransId="{7ECBAD78-AB96-433D-873F-7103F2F63AD6}" sibTransId="{932CB210-7D1E-4047-B54B-BC5ACF1A82D1}"/>
    <dgm:cxn modelId="{7213E8B9-1712-4A63-83AC-A9F73C6C54EB}" type="presOf" srcId="{D06AA387-9E3D-458C-9673-7AD0C95F3733}" destId="{E39FF862-B0E6-407D-A09E-9CD4CE867E28}" srcOrd="0" destOrd="0" presId="urn:microsoft.com/office/officeart/2005/8/layout/vList5"/>
    <dgm:cxn modelId="{76DFDCC1-DC44-4B7B-8BDD-D4B307F291A4}" srcId="{DD1F1E98-3453-4D07-8A9B-0D1F3BECC6A7}" destId="{CB39783B-EC6F-4474-B848-DD28B81387E5}" srcOrd="3" destOrd="0" parTransId="{C1C4CC7B-36E0-449B-A1A2-58D98F8CB84E}" sibTransId="{E596CC46-0399-430C-B450-09422AAF0750}"/>
    <dgm:cxn modelId="{F57C13C3-7B43-41E0-B6C5-90D4F9F8873F}" srcId="{DD1F1E98-3453-4D07-8A9B-0D1F3BECC6A7}" destId="{751856C4-5D0B-43AD-B005-A94EB0517EC2}" srcOrd="1" destOrd="0" parTransId="{C7D2FA12-09F6-4DB8-8D95-9DD68971D0BD}" sibTransId="{02A1D786-DBFA-44AD-81E7-13B74622B588}"/>
    <dgm:cxn modelId="{32779ECA-3CE5-4C8F-BD2E-2CBDC25CEB33}" srcId="{DD1F1E98-3453-4D07-8A9B-0D1F3BECC6A7}" destId="{C8AE4467-07F7-4E07-8CAB-77F35B443DAB}" srcOrd="5" destOrd="0" parTransId="{F61E9AD6-DB7E-4D46-A20D-A7609042AEFE}" sibTransId="{C2AB8FFA-9F42-4388-A663-169711A52BCB}"/>
    <dgm:cxn modelId="{45F72CD9-FEF6-4B16-8648-0FB9CE21EDD8}" type="presOf" srcId="{DAC63D06-3719-4339-8E50-0F98EC5B5164}" destId="{726E82C1-5FCE-4F1B-9F19-47BF2717D2BD}" srcOrd="0" destOrd="0" presId="urn:microsoft.com/office/officeart/2005/8/layout/vList5"/>
    <dgm:cxn modelId="{25CFC2DA-556A-4092-A7B3-E68DCA8578A8}" type="presOf" srcId="{DD1F1E98-3453-4D07-8A9B-0D1F3BECC6A7}" destId="{E774FCCB-1428-483B-AC72-60471FC0F813}" srcOrd="0" destOrd="0" presId="urn:microsoft.com/office/officeart/2005/8/layout/vList5"/>
    <dgm:cxn modelId="{53DE8EDE-34CF-4C0C-AFD8-F2DE07E5437D}" type="presOf" srcId="{CB39783B-EC6F-4474-B848-DD28B81387E5}" destId="{EE214B2F-682F-4C05-881E-E5CBAC887965}" srcOrd="0" destOrd="0" presId="urn:microsoft.com/office/officeart/2005/8/layout/vList5"/>
    <dgm:cxn modelId="{F01221EC-B377-401F-A1A8-2C7689F6CCE3}" srcId="{DD1F1E98-3453-4D07-8A9B-0D1F3BECC6A7}" destId="{D06AA387-9E3D-458C-9673-7AD0C95F3733}" srcOrd="2" destOrd="0" parTransId="{DD56303D-476F-4E0E-A401-FF054D1A62E3}" sibTransId="{73BD2043-314F-4A7F-BBF8-EF062863AA40}"/>
    <dgm:cxn modelId="{9D33E6D2-EE77-43AC-BA57-4608ED07470C}" type="presParOf" srcId="{E774FCCB-1428-483B-AC72-60471FC0F813}" destId="{A47D0B26-81FB-4251-B6D4-DE790CA7536E}" srcOrd="0" destOrd="0" presId="urn:microsoft.com/office/officeart/2005/8/layout/vList5"/>
    <dgm:cxn modelId="{3380F166-7924-4EFF-9C59-D1346E843EC2}" type="presParOf" srcId="{A47D0B26-81FB-4251-B6D4-DE790CA7536E}" destId="{726E82C1-5FCE-4F1B-9F19-47BF2717D2BD}" srcOrd="0" destOrd="0" presId="urn:microsoft.com/office/officeart/2005/8/layout/vList5"/>
    <dgm:cxn modelId="{288EBB7A-2368-47AC-B925-CBF8DE57F927}" type="presParOf" srcId="{E774FCCB-1428-483B-AC72-60471FC0F813}" destId="{7A23031E-C6D9-4991-8DE5-AAFDA31EB904}" srcOrd="1" destOrd="0" presId="urn:microsoft.com/office/officeart/2005/8/layout/vList5"/>
    <dgm:cxn modelId="{FE9D7218-BFEC-4075-BCF4-2C46FC57FB1C}" type="presParOf" srcId="{E774FCCB-1428-483B-AC72-60471FC0F813}" destId="{D0F0F363-5F07-469F-B6C7-CF6D77B1F17A}" srcOrd="2" destOrd="0" presId="urn:microsoft.com/office/officeart/2005/8/layout/vList5"/>
    <dgm:cxn modelId="{297B1DFA-F2A4-4EA6-A5D7-A9F90E75268A}" type="presParOf" srcId="{D0F0F363-5F07-469F-B6C7-CF6D77B1F17A}" destId="{C4D6D122-FD13-407B-8A5E-FB33D92B1DC4}" srcOrd="0" destOrd="0" presId="urn:microsoft.com/office/officeart/2005/8/layout/vList5"/>
    <dgm:cxn modelId="{567602CA-F904-4C83-8E69-2CE223463DF3}" type="presParOf" srcId="{E774FCCB-1428-483B-AC72-60471FC0F813}" destId="{A1842F44-52F5-42B8-9EF7-8AE89413EEEA}" srcOrd="3" destOrd="0" presId="urn:microsoft.com/office/officeart/2005/8/layout/vList5"/>
    <dgm:cxn modelId="{F5986709-1F66-424E-86F0-5563CB88C6A9}" type="presParOf" srcId="{E774FCCB-1428-483B-AC72-60471FC0F813}" destId="{5DC5AB6C-1773-46F4-9C4B-6EA75029B24B}" srcOrd="4" destOrd="0" presId="urn:microsoft.com/office/officeart/2005/8/layout/vList5"/>
    <dgm:cxn modelId="{9A4758DE-0460-4C09-82B4-333AE22E0D86}" type="presParOf" srcId="{5DC5AB6C-1773-46F4-9C4B-6EA75029B24B}" destId="{E39FF862-B0E6-407D-A09E-9CD4CE867E28}" srcOrd="0" destOrd="0" presId="urn:microsoft.com/office/officeart/2005/8/layout/vList5"/>
    <dgm:cxn modelId="{FCEB0FC6-F4B0-4135-9383-3752E823F322}" type="presParOf" srcId="{E774FCCB-1428-483B-AC72-60471FC0F813}" destId="{7B75110A-A099-4014-AA9F-E98F984BE762}" srcOrd="5" destOrd="0" presId="urn:microsoft.com/office/officeart/2005/8/layout/vList5"/>
    <dgm:cxn modelId="{0BEE9A70-7E10-4B18-BDF7-561CBAFBA33C}" type="presParOf" srcId="{E774FCCB-1428-483B-AC72-60471FC0F813}" destId="{857516FD-1488-4889-B19D-C546433B6F54}" srcOrd="6" destOrd="0" presId="urn:microsoft.com/office/officeart/2005/8/layout/vList5"/>
    <dgm:cxn modelId="{03A68559-FA5E-4A25-9034-727F56C4C001}" type="presParOf" srcId="{857516FD-1488-4889-B19D-C546433B6F54}" destId="{EE214B2F-682F-4C05-881E-E5CBAC887965}" srcOrd="0" destOrd="0" presId="urn:microsoft.com/office/officeart/2005/8/layout/vList5"/>
    <dgm:cxn modelId="{4668386A-BF8D-4941-853E-04D3942A798A}" type="presParOf" srcId="{E774FCCB-1428-483B-AC72-60471FC0F813}" destId="{2DB2ADC7-5B13-485C-9AAA-BFDBAA8A7537}" srcOrd="7" destOrd="0" presId="urn:microsoft.com/office/officeart/2005/8/layout/vList5"/>
    <dgm:cxn modelId="{EAFE28B2-B539-4EEC-A61D-EF65904AF6E0}" type="presParOf" srcId="{E774FCCB-1428-483B-AC72-60471FC0F813}" destId="{2E19E7A0-17AD-4189-94D3-C63D4810A114}" srcOrd="8" destOrd="0" presId="urn:microsoft.com/office/officeart/2005/8/layout/vList5"/>
    <dgm:cxn modelId="{7DBAB86F-546A-4074-8624-C5BF4BBDFE07}" type="presParOf" srcId="{2E19E7A0-17AD-4189-94D3-C63D4810A114}" destId="{B1743F33-5622-40CD-A71E-BB8FF0208B95}" srcOrd="0" destOrd="0" presId="urn:microsoft.com/office/officeart/2005/8/layout/vList5"/>
    <dgm:cxn modelId="{5E32CCFF-2189-45DE-B296-176C0898AE80}" type="presParOf" srcId="{E774FCCB-1428-483B-AC72-60471FC0F813}" destId="{6206E258-FC2E-44CA-90F2-8D0FA249FDFB}" srcOrd="9" destOrd="0" presId="urn:microsoft.com/office/officeart/2005/8/layout/vList5"/>
    <dgm:cxn modelId="{491F040F-1A3F-4009-9201-98412ED5A50A}" type="presParOf" srcId="{E774FCCB-1428-483B-AC72-60471FC0F813}" destId="{9D22F307-542E-4A27-B9BB-02C567392DF8}" srcOrd="10" destOrd="0" presId="urn:microsoft.com/office/officeart/2005/8/layout/vList5"/>
    <dgm:cxn modelId="{35DD1E64-300D-4E74-A420-669CABE60196}" type="presParOf" srcId="{9D22F307-542E-4A27-B9BB-02C567392DF8}" destId="{6C1C17EE-F085-4F8A-AAFE-690A29B51992}" srcOrd="0" destOrd="0" presId="urn:microsoft.com/office/officeart/2005/8/layout/vList5"/>
    <dgm:cxn modelId="{3AF99509-7258-4B8F-9772-CD28BF5C9F62}" type="presParOf" srcId="{E774FCCB-1428-483B-AC72-60471FC0F813}" destId="{23D423E1-BF1B-447A-933C-2ABEA65764D7}" srcOrd="11" destOrd="0" presId="urn:microsoft.com/office/officeart/2005/8/layout/vList5"/>
    <dgm:cxn modelId="{F7F15DF8-EC72-4E1D-8D1B-6B118C17E02D}" type="presParOf" srcId="{E774FCCB-1428-483B-AC72-60471FC0F813}" destId="{FC9AE72C-2C7D-4B1A-B34B-9F6C42EDCCBD}" srcOrd="12" destOrd="0" presId="urn:microsoft.com/office/officeart/2005/8/layout/vList5"/>
    <dgm:cxn modelId="{FA3E76E8-7030-4CAE-AC65-00DCC44E5EE7}" type="presParOf" srcId="{FC9AE72C-2C7D-4B1A-B34B-9F6C42EDCCBD}" destId="{495954FD-0079-49D7-ADE2-EC8B7950CF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F3AFF-4694-4155-8240-ABC65CD6A25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AED9AB-CC03-4897-B66A-5F8158010499}">
      <dgm:prSet/>
      <dgm:spPr/>
      <dgm:t>
        <a:bodyPr/>
        <a:lstStyle/>
        <a:p>
          <a:r>
            <a:rPr lang="en-US" dirty="0"/>
            <a:t>Each pod is given a unique IP address</a:t>
          </a:r>
        </a:p>
      </dgm:t>
    </dgm:pt>
    <dgm:pt modelId="{66DFB435-2569-4669-84D3-66A4AF5653C2}" type="parTrans" cxnId="{5E942D31-14C1-4CCC-9634-0E9FF062EE6E}">
      <dgm:prSet/>
      <dgm:spPr/>
      <dgm:t>
        <a:bodyPr/>
        <a:lstStyle/>
        <a:p>
          <a:endParaRPr lang="en-US"/>
        </a:p>
      </dgm:t>
    </dgm:pt>
    <dgm:pt modelId="{AA2341F2-4AC2-4902-A7E8-36D2893FCC5C}" type="sibTrans" cxnId="{5E942D31-14C1-4CCC-9634-0E9FF062EE6E}">
      <dgm:prSet/>
      <dgm:spPr/>
      <dgm:t>
        <a:bodyPr/>
        <a:lstStyle/>
        <a:p>
          <a:endParaRPr lang="en-US"/>
        </a:p>
      </dgm:t>
    </dgm:pt>
    <dgm:pt modelId="{93DA7773-E33F-45C2-8529-F5C85BF2F7A1}">
      <dgm:prSet/>
      <dgm:spPr/>
      <dgm:t>
        <a:bodyPr/>
        <a:lstStyle/>
        <a:p>
          <a:r>
            <a:rPr lang="en-US" dirty="0"/>
            <a:t>Pods consist of one or more containers that are always scheduled together</a:t>
          </a:r>
        </a:p>
      </dgm:t>
    </dgm:pt>
    <dgm:pt modelId="{B2EA2823-AED7-41E9-BC0B-B066AD57C63A}" type="parTrans" cxnId="{01DC6EDC-007E-4A5A-9BA8-AF3D4F6FF66A}">
      <dgm:prSet/>
      <dgm:spPr/>
      <dgm:t>
        <a:bodyPr/>
        <a:lstStyle/>
        <a:p>
          <a:endParaRPr lang="en-IN"/>
        </a:p>
      </dgm:t>
    </dgm:pt>
    <dgm:pt modelId="{7770F1D5-DD65-41BF-8791-603803387E84}" type="sibTrans" cxnId="{01DC6EDC-007E-4A5A-9BA8-AF3D4F6FF66A}">
      <dgm:prSet/>
      <dgm:spPr/>
      <dgm:t>
        <a:bodyPr/>
        <a:lstStyle/>
        <a:p>
          <a:endParaRPr lang="en-IN"/>
        </a:p>
      </dgm:t>
    </dgm:pt>
    <dgm:pt modelId="{A61EEF6B-EC0C-488C-9F93-0482CD1BFCF9}">
      <dgm:prSet/>
      <dgm:spPr/>
      <dgm:t>
        <a:bodyPr/>
        <a:lstStyle/>
        <a:p>
          <a:r>
            <a:rPr lang="en-US" dirty="0"/>
            <a:t>Deployments will fetch the image and communicate with rest of services</a:t>
          </a:r>
        </a:p>
      </dgm:t>
    </dgm:pt>
    <dgm:pt modelId="{3FEC90FA-C504-4C7B-8E77-1442CE5A7C31}" type="parTrans" cxnId="{7F8609FE-BCFD-496E-8F5F-A34F2E23A44C}">
      <dgm:prSet/>
      <dgm:spPr/>
      <dgm:t>
        <a:bodyPr/>
        <a:lstStyle/>
        <a:p>
          <a:endParaRPr lang="en-IN"/>
        </a:p>
      </dgm:t>
    </dgm:pt>
    <dgm:pt modelId="{553712E4-8399-4887-A992-17063A456904}" type="sibTrans" cxnId="{7F8609FE-BCFD-496E-8F5F-A34F2E23A44C}">
      <dgm:prSet/>
      <dgm:spPr/>
      <dgm:t>
        <a:bodyPr/>
        <a:lstStyle/>
        <a:p>
          <a:endParaRPr lang="en-IN"/>
        </a:p>
      </dgm:t>
    </dgm:pt>
    <dgm:pt modelId="{518D7A3D-B2A3-4A53-97E3-DAE2E548A490}">
      <dgm:prSet/>
      <dgm:spPr/>
      <dgm:t>
        <a:bodyPr/>
        <a:lstStyle/>
        <a:p>
          <a:r>
            <a:rPr lang="en-US"/>
            <a:t>Deployments allow you to easily scale and perform rolling upgrades</a:t>
          </a:r>
          <a:endParaRPr lang="en-US" dirty="0"/>
        </a:p>
      </dgm:t>
    </dgm:pt>
    <dgm:pt modelId="{381FF8FB-7602-4400-A867-1932FB747EB0}" type="parTrans" cxnId="{66918827-F790-4791-9215-214B46079165}">
      <dgm:prSet/>
      <dgm:spPr/>
      <dgm:t>
        <a:bodyPr/>
        <a:lstStyle/>
        <a:p>
          <a:endParaRPr lang="en-IN"/>
        </a:p>
      </dgm:t>
    </dgm:pt>
    <dgm:pt modelId="{110E4C06-3DCB-4D85-845E-2BF499BDC368}" type="sibTrans" cxnId="{66918827-F790-4791-9215-214B46079165}">
      <dgm:prSet/>
      <dgm:spPr/>
      <dgm:t>
        <a:bodyPr/>
        <a:lstStyle/>
        <a:p>
          <a:endParaRPr lang="en-IN"/>
        </a:p>
      </dgm:t>
    </dgm:pt>
    <dgm:pt modelId="{5D42709F-F3EA-412C-ADEB-53986722100D}">
      <dgm:prSet/>
      <dgm:spPr/>
      <dgm:t>
        <a:bodyPr/>
        <a:lstStyle/>
        <a:p>
          <a:r>
            <a:rPr lang="en-US" dirty="0"/>
            <a:t>Containers in a pod can speak to each other via localhost </a:t>
          </a:r>
          <a:endParaRPr lang="en-IN" dirty="0"/>
        </a:p>
      </dgm:t>
    </dgm:pt>
    <dgm:pt modelId="{FEC0DF7F-DC29-4250-AFB1-D397C0B6A02C}" type="parTrans" cxnId="{B5AAABA9-13FE-40B7-8787-01340C62798D}">
      <dgm:prSet/>
      <dgm:spPr/>
      <dgm:t>
        <a:bodyPr/>
        <a:lstStyle/>
        <a:p>
          <a:endParaRPr lang="en-IN"/>
        </a:p>
      </dgm:t>
    </dgm:pt>
    <dgm:pt modelId="{B9D422FE-7AEE-45FA-B03C-4865C5207A33}" type="sibTrans" cxnId="{B5AAABA9-13FE-40B7-8787-01340C62798D}">
      <dgm:prSet/>
      <dgm:spPr/>
      <dgm:t>
        <a:bodyPr/>
        <a:lstStyle/>
        <a:p>
          <a:endParaRPr lang="en-IN"/>
        </a:p>
      </dgm:t>
    </dgm:pt>
    <dgm:pt modelId="{29577CF2-70EF-4305-8557-EA1E330B5FEB}" type="pres">
      <dgm:prSet presAssocID="{281F3AFF-4694-4155-8240-ABC65CD6A253}" presName="outerComposite" presStyleCnt="0">
        <dgm:presLayoutVars>
          <dgm:chMax val="5"/>
          <dgm:dir/>
          <dgm:resizeHandles val="exact"/>
        </dgm:presLayoutVars>
      </dgm:prSet>
      <dgm:spPr/>
    </dgm:pt>
    <dgm:pt modelId="{BF21131F-CBEA-4B27-99D2-FBFE7CAE9326}" type="pres">
      <dgm:prSet presAssocID="{281F3AFF-4694-4155-8240-ABC65CD6A253}" presName="dummyMaxCanvas" presStyleCnt="0">
        <dgm:presLayoutVars/>
      </dgm:prSet>
      <dgm:spPr/>
    </dgm:pt>
    <dgm:pt modelId="{6D2BEF23-BD57-4B85-8B30-74BC6A311B39}" type="pres">
      <dgm:prSet presAssocID="{281F3AFF-4694-4155-8240-ABC65CD6A253}" presName="FiveNodes_1" presStyleLbl="node1" presStyleIdx="0" presStyleCnt="5">
        <dgm:presLayoutVars>
          <dgm:bulletEnabled val="1"/>
        </dgm:presLayoutVars>
      </dgm:prSet>
      <dgm:spPr/>
    </dgm:pt>
    <dgm:pt modelId="{DFDF7331-D306-4D24-BBFE-E006E661C81E}" type="pres">
      <dgm:prSet presAssocID="{281F3AFF-4694-4155-8240-ABC65CD6A253}" presName="FiveNodes_2" presStyleLbl="node1" presStyleIdx="1" presStyleCnt="5">
        <dgm:presLayoutVars>
          <dgm:bulletEnabled val="1"/>
        </dgm:presLayoutVars>
      </dgm:prSet>
      <dgm:spPr/>
    </dgm:pt>
    <dgm:pt modelId="{16DF114A-8281-4C38-86D9-8F136DB1924A}" type="pres">
      <dgm:prSet presAssocID="{281F3AFF-4694-4155-8240-ABC65CD6A253}" presName="FiveNodes_3" presStyleLbl="node1" presStyleIdx="2" presStyleCnt="5">
        <dgm:presLayoutVars>
          <dgm:bulletEnabled val="1"/>
        </dgm:presLayoutVars>
      </dgm:prSet>
      <dgm:spPr/>
    </dgm:pt>
    <dgm:pt modelId="{BC1FE403-7915-4D32-BE26-9C6E14E78F21}" type="pres">
      <dgm:prSet presAssocID="{281F3AFF-4694-4155-8240-ABC65CD6A253}" presName="FiveNodes_4" presStyleLbl="node1" presStyleIdx="3" presStyleCnt="5">
        <dgm:presLayoutVars>
          <dgm:bulletEnabled val="1"/>
        </dgm:presLayoutVars>
      </dgm:prSet>
      <dgm:spPr/>
    </dgm:pt>
    <dgm:pt modelId="{972A9E4A-0C58-4B98-BD5C-14D4A921FD4C}" type="pres">
      <dgm:prSet presAssocID="{281F3AFF-4694-4155-8240-ABC65CD6A253}" presName="FiveNodes_5" presStyleLbl="node1" presStyleIdx="4" presStyleCnt="5">
        <dgm:presLayoutVars>
          <dgm:bulletEnabled val="1"/>
        </dgm:presLayoutVars>
      </dgm:prSet>
      <dgm:spPr/>
    </dgm:pt>
    <dgm:pt modelId="{978D71A4-13E8-4BA9-A4CF-A7B328EF05A8}" type="pres">
      <dgm:prSet presAssocID="{281F3AFF-4694-4155-8240-ABC65CD6A253}" presName="FiveConn_1-2" presStyleLbl="fgAccFollowNode1" presStyleIdx="0" presStyleCnt="4">
        <dgm:presLayoutVars>
          <dgm:bulletEnabled val="1"/>
        </dgm:presLayoutVars>
      </dgm:prSet>
      <dgm:spPr/>
    </dgm:pt>
    <dgm:pt modelId="{B4181796-4822-4134-8132-EA0DA648CA74}" type="pres">
      <dgm:prSet presAssocID="{281F3AFF-4694-4155-8240-ABC65CD6A253}" presName="FiveConn_2-3" presStyleLbl="fgAccFollowNode1" presStyleIdx="1" presStyleCnt="4">
        <dgm:presLayoutVars>
          <dgm:bulletEnabled val="1"/>
        </dgm:presLayoutVars>
      </dgm:prSet>
      <dgm:spPr/>
    </dgm:pt>
    <dgm:pt modelId="{FCBAFD8C-EB6F-4B7D-B693-015DA7F3E26A}" type="pres">
      <dgm:prSet presAssocID="{281F3AFF-4694-4155-8240-ABC65CD6A253}" presName="FiveConn_3-4" presStyleLbl="fgAccFollowNode1" presStyleIdx="2" presStyleCnt="4">
        <dgm:presLayoutVars>
          <dgm:bulletEnabled val="1"/>
        </dgm:presLayoutVars>
      </dgm:prSet>
      <dgm:spPr/>
    </dgm:pt>
    <dgm:pt modelId="{A6B3B8D6-5C11-4749-B376-BE76D59DB768}" type="pres">
      <dgm:prSet presAssocID="{281F3AFF-4694-4155-8240-ABC65CD6A253}" presName="FiveConn_4-5" presStyleLbl="fgAccFollowNode1" presStyleIdx="3" presStyleCnt="4">
        <dgm:presLayoutVars>
          <dgm:bulletEnabled val="1"/>
        </dgm:presLayoutVars>
      </dgm:prSet>
      <dgm:spPr/>
    </dgm:pt>
    <dgm:pt modelId="{104E9116-43C5-44FD-A209-65AE220DDF89}" type="pres">
      <dgm:prSet presAssocID="{281F3AFF-4694-4155-8240-ABC65CD6A253}" presName="FiveNodes_1_text" presStyleLbl="node1" presStyleIdx="4" presStyleCnt="5">
        <dgm:presLayoutVars>
          <dgm:bulletEnabled val="1"/>
        </dgm:presLayoutVars>
      </dgm:prSet>
      <dgm:spPr/>
    </dgm:pt>
    <dgm:pt modelId="{2F70B2B7-FBFD-412A-9D67-E772774FE6DB}" type="pres">
      <dgm:prSet presAssocID="{281F3AFF-4694-4155-8240-ABC65CD6A253}" presName="FiveNodes_2_text" presStyleLbl="node1" presStyleIdx="4" presStyleCnt="5">
        <dgm:presLayoutVars>
          <dgm:bulletEnabled val="1"/>
        </dgm:presLayoutVars>
      </dgm:prSet>
      <dgm:spPr/>
    </dgm:pt>
    <dgm:pt modelId="{12F4AE64-6BC3-4219-8779-E7D1BE0F8B92}" type="pres">
      <dgm:prSet presAssocID="{281F3AFF-4694-4155-8240-ABC65CD6A253}" presName="FiveNodes_3_text" presStyleLbl="node1" presStyleIdx="4" presStyleCnt="5">
        <dgm:presLayoutVars>
          <dgm:bulletEnabled val="1"/>
        </dgm:presLayoutVars>
      </dgm:prSet>
      <dgm:spPr/>
    </dgm:pt>
    <dgm:pt modelId="{2794FCC3-04F1-45FF-B915-3555C64D1D48}" type="pres">
      <dgm:prSet presAssocID="{281F3AFF-4694-4155-8240-ABC65CD6A253}" presName="FiveNodes_4_text" presStyleLbl="node1" presStyleIdx="4" presStyleCnt="5">
        <dgm:presLayoutVars>
          <dgm:bulletEnabled val="1"/>
        </dgm:presLayoutVars>
      </dgm:prSet>
      <dgm:spPr/>
    </dgm:pt>
    <dgm:pt modelId="{2315305F-AF28-4B74-8E7B-8163EF3EAA56}" type="pres">
      <dgm:prSet presAssocID="{281F3AFF-4694-4155-8240-ABC65CD6A2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208715-AC60-4C5F-AF56-D92A7FAE09D4}" type="presOf" srcId="{281F3AFF-4694-4155-8240-ABC65CD6A253}" destId="{29577CF2-70EF-4305-8557-EA1E330B5FEB}" srcOrd="0" destOrd="0" presId="urn:microsoft.com/office/officeart/2005/8/layout/vProcess5"/>
    <dgm:cxn modelId="{6BC3D01F-22D9-4567-937D-9B012453C834}" type="presOf" srcId="{110E4C06-3DCB-4D85-845E-2BF499BDC368}" destId="{A6B3B8D6-5C11-4749-B376-BE76D59DB768}" srcOrd="0" destOrd="0" presId="urn:microsoft.com/office/officeart/2005/8/layout/vProcess5"/>
    <dgm:cxn modelId="{99B88020-62C3-44E9-A951-CB67179D137C}" type="presOf" srcId="{C4AED9AB-CC03-4897-B66A-5F8158010499}" destId="{DFDF7331-D306-4D24-BBFE-E006E661C81E}" srcOrd="0" destOrd="0" presId="urn:microsoft.com/office/officeart/2005/8/layout/vProcess5"/>
    <dgm:cxn modelId="{4C6B6626-B860-4A3D-BC70-DDE89A2ECE81}" type="presOf" srcId="{7770F1D5-DD65-41BF-8791-603803387E84}" destId="{978D71A4-13E8-4BA9-A4CF-A7B328EF05A8}" srcOrd="0" destOrd="0" presId="urn:microsoft.com/office/officeart/2005/8/layout/vProcess5"/>
    <dgm:cxn modelId="{66918827-F790-4791-9215-214B46079165}" srcId="{281F3AFF-4694-4155-8240-ABC65CD6A253}" destId="{518D7A3D-B2A3-4A53-97E3-DAE2E548A490}" srcOrd="3" destOrd="0" parTransId="{381FF8FB-7602-4400-A867-1932FB747EB0}" sibTransId="{110E4C06-3DCB-4D85-845E-2BF499BDC368}"/>
    <dgm:cxn modelId="{5E942D31-14C1-4CCC-9634-0E9FF062EE6E}" srcId="{281F3AFF-4694-4155-8240-ABC65CD6A253}" destId="{C4AED9AB-CC03-4897-B66A-5F8158010499}" srcOrd="1" destOrd="0" parTransId="{66DFB435-2569-4669-84D3-66A4AF5653C2}" sibTransId="{AA2341F2-4AC2-4902-A7E8-36D2893FCC5C}"/>
    <dgm:cxn modelId="{5C64CD37-AAC1-40E3-9452-88F070954ADB}" type="presOf" srcId="{93DA7773-E33F-45C2-8529-F5C85BF2F7A1}" destId="{104E9116-43C5-44FD-A209-65AE220DDF89}" srcOrd="1" destOrd="0" presId="urn:microsoft.com/office/officeart/2005/8/layout/vProcess5"/>
    <dgm:cxn modelId="{0723E43C-F23E-42D3-A184-DF6624FDB69A}" type="presOf" srcId="{5D42709F-F3EA-412C-ADEB-53986722100D}" destId="{16DF114A-8281-4C38-86D9-8F136DB1924A}" srcOrd="0" destOrd="0" presId="urn:microsoft.com/office/officeart/2005/8/layout/vProcess5"/>
    <dgm:cxn modelId="{A5DB745B-CF02-4D07-9434-16B864128F86}" type="presOf" srcId="{A61EEF6B-EC0C-488C-9F93-0482CD1BFCF9}" destId="{2315305F-AF28-4B74-8E7B-8163EF3EAA56}" srcOrd="1" destOrd="0" presId="urn:microsoft.com/office/officeart/2005/8/layout/vProcess5"/>
    <dgm:cxn modelId="{5AFEEE6A-F416-45FF-A334-C4D7FA80E619}" type="presOf" srcId="{518D7A3D-B2A3-4A53-97E3-DAE2E548A490}" destId="{2794FCC3-04F1-45FF-B915-3555C64D1D48}" srcOrd="1" destOrd="0" presId="urn:microsoft.com/office/officeart/2005/8/layout/vProcess5"/>
    <dgm:cxn modelId="{B7D8774C-DED5-476D-8F8A-E2AE7BBE2BE2}" type="presOf" srcId="{C4AED9AB-CC03-4897-B66A-5F8158010499}" destId="{2F70B2B7-FBFD-412A-9D67-E772774FE6DB}" srcOrd="1" destOrd="0" presId="urn:microsoft.com/office/officeart/2005/8/layout/vProcess5"/>
    <dgm:cxn modelId="{2A9B807A-EA89-430E-A1D9-DA3FE3C16E58}" type="presOf" srcId="{AA2341F2-4AC2-4902-A7E8-36D2893FCC5C}" destId="{B4181796-4822-4134-8132-EA0DA648CA74}" srcOrd="0" destOrd="0" presId="urn:microsoft.com/office/officeart/2005/8/layout/vProcess5"/>
    <dgm:cxn modelId="{7A6D168D-A4CD-4790-A797-D05EDC3DB993}" type="presOf" srcId="{A61EEF6B-EC0C-488C-9F93-0482CD1BFCF9}" destId="{972A9E4A-0C58-4B98-BD5C-14D4A921FD4C}" srcOrd="0" destOrd="0" presId="urn:microsoft.com/office/officeart/2005/8/layout/vProcess5"/>
    <dgm:cxn modelId="{B5AAABA9-13FE-40B7-8787-01340C62798D}" srcId="{281F3AFF-4694-4155-8240-ABC65CD6A253}" destId="{5D42709F-F3EA-412C-ADEB-53986722100D}" srcOrd="2" destOrd="0" parTransId="{FEC0DF7F-DC29-4250-AFB1-D397C0B6A02C}" sibTransId="{B9D422FE-7AEE-45FA-B03C-4865C5207A33}"/>
    <dgm:cxn modelId="{EA78B9C5-ED17-4157-B57C-D13DB37AD01E}" type="presOf" srcId="{5D42709F-F3EA-412C-ADEB-53986722100D}" destId="{12F4AE64-6BC3-4219-8779-E7D1BE0F8B92}" srcOrd="1" destOrd="0" presId="urn:microsoft.com/office/officeart/2005/8/layout/vProcess5"/>
    <dgm:cxn modelId="{01DC6EDC-007E-4A5A-9BA8-AF3D4F6FF66A}" srcId="{281F3AFF-4694-4155-8240-ABC65CD6A253}" destId="{93DA7773-E33F-45C2-8529-F5C85BF2F7A1}" srcOrd="0" destOrd="0" parTransId="{B2EA2823-AED7-41E9-BC0B-B066AD57C63A}" sibTransId="{7770F1D5-DD65-41BF-8791-603803387E84}"/>
    <dgm:cxn modelId="{63A96EE1-95EC-467E-9D86-2DDA7823ADAF}" type="presOf" srcId="{518D7A3D-B2A3-4A53-97E3-DAE2E548A490}" destId="{BC1FE403-7915-4D32-BE26-9C6E14E78F21}" srcOrd="0" destOrd="0" presId="urn:microsoft.com/office/officeart/2005/8/layout/vProcess5"/>
    <dgm:cxn modelId="{D9E16CE3-DC83-45BB-941C-98A675067A11}" type="presOf" srcId="{B9D422FE-7AEE-45FA-B03C-4865C5207A33}" destId="{FCBAFD8C-EB6F-4B7D-B693-015DA7F3E26A}" srcOrd="0" destOrd="0" presId="urn:microsoft.com/office/officeart/2005/8/layout/vProcess5"/>
    <dgm:cxn modelId="{C6EA4EE8-4536-43EE-8831-B1AA403A9507}" type="presOf" srcId="{93DA7773-E33F-45C2-8529-F5C85BF2F7A1}" destId="{6D2BEF23-BD57-4B85-8B30-74BC6A311B39}" srcOrd="0" destOrd="0" presId="urn:microsoft.com/office/officeart/2005/8/layout/vProcess5"/>
    <dgm:cxn modelId="{7F8609FE-BCFD-496E-8F5F-A34F2E23A44C}" srcId="{281F3AFF-4694-4155-8240-ABC65CD6A253}" destId="{A61EEF6B-EC0C-488C-9F93-0482CD1BFCF9}" srcOrd="4" destOrd="0" parTransId="{3FEC90FA-C504-4C7B-8E77-1442CE5A7C31}" sibTransId="{553712E4-8399-4887-A992-17063A456904}"/>
    <dgm:cxn modelId="{6D7BDB18-D945-429F-8DAE-44ADAD41774D}" type="presParOf" srcId="{29577CF2-70EF-4305-8557-EA1E330B5FEB}" destId="{BF21131F-CBEA-4B27-99D2-FBFE7CAE9326}" srcOrd="0" destOrd="0" presId="urn:microsoft.com/office/officeart/2005/8/layout/vProcess5"/>
    <dgm:cxn modelId="{A306AE69-0E92-4A31-B86D-DA9AD8D23050}" type="presParOf" srcId="{29577CF2-70EF-4305-8557-EA1E330B5FEB}" destId="{6D2BEF23-BD57-4B85-8B30-74BC6A311B39}" srcOrd="1" destOrd="0" presId="urn:microsoft.com/office/officeart/2005/8/layout/vProcess5"/>
    <dgm:cxn modelId="{C1F0BF8C-92DD-4568-B4B6-F1F180AB46FD}" type="presParOf" srcId="{29577CF2-70EF-4305-8557-EA1E330B5FEB}" destId="{DFDF7331-D306-4D24-BBFE-E006E661C81E}" srcOrd="2" destOrd="0" presId="urn:microsoft.com/office/officeart/2005/8/layout/vProcess5"/>
    <dgm:cxn modelId="{B22D4C29-EC1A-4210-9B5E-7202BD00BAD8}" type="presParOf" srcId="{29577CF2-70EF-4305-8557-EA1E330B5FEB}" destId="{16DF114A-8281-4C38-86D9-8F136DB1924A}" srcOrd="3" destOrd="0" presId="urn:microsoft.com/office/officeart/2005/8/layout/vProcess5"/>
    <dgm:cxn modelId="{4B04EEE1-31BF-4984-BD2E-9478C436BA6B}" type="presParOf" srcId="{29577CF2-70EF-4305-8557-EA1E330B5FEB}" destId="{BC1FE403-7915-4D32-BE26-9C6E14E78F21}" srcOrd="4" destOrd="0" presId="urn:microsoft.com/office/officeart/2005/8/layout/vProcess5"/>
    <dgm:cxn modelId="{49D4BB28-7F05-40E1-833D-FFD86BE102EB}" type="presParOf" srcId="{29577CF2-70EF-4305-8557-EA1E330B5FEB}" destId="{972A9E4A-0C58-4B98-BD5C-14D4A921FD4C}" srcOrd="5" destOrd="0" presId="urn:microsoft.com/office/officeart/2005/8/layout/vProcess5"/>
    <dgm:cxn modelId="{9AB9EB9C-D1F5-4EF6-9B66-2160F46A639C}" type="presParOf" srcId="{29577CF2-70EF-4305-8557-EA1E330B5FEB}" destId="{978D71A4-13E8-4BA9-A4CF-A7B328EF05A8}" srcOrd="6" destOrd="0" presId="urn:microsoft.com/office/officeart/2005/8/layout/vProcess5"/>
    <dgm:cxn modelId="{5D76945F-9631-440C-ABEC-F73BAD7FBADA}" type="presParOf" srcId="{29577CF2-70EF-4305-8557-EA1E330B5FEB}" destId="{B4181796-4822-4134-8132-EA0DA648CA74}" srcOrd="7" destOrd="0" presId="urn:microsoft.com/office/officeart/2005/8/layout/vProcess5"/>
    <dgm:cxn modelId="{DF8EAEE6-6D8E-4E38-8741-881B9BABE2AA}" type="presParOf" srcId="{29577CF2-70EF-4305-8557-EA1E330B5FEB}" destId="{FCBAFD8C-EB6F-4B7D-B693-015DA7F3E26A}" srcOrd="8" destOrd="0" presId="urn:microsoft.com/office/officeart/2005/8/layout/vProcess5"/>
    <dgm:cxn modelId="{C7158BC5-ECFA-499C-BCF3-BE6A12595167}" type="presParOf" srcId="{29577CF2-70EF-4305-8557-EA1E330B5FEB}" destId="{A6B3B8D6-5C11-4749-B376-BE76D59DB768}" srcOrd="9" destOrd="0" presId="urn:microsoft.com/office/officeart/2005/8/layout/vProcess5"/>
    <dgm:cxn modelId="{6420CAB6-6E96-4FAE-A911-B2D3E4D5E6A8}" type="presParOf" srcId="{29577CF2-70EF-4305-8557-EA1E330B5FEB}" destId="{104E9116-43C5-44FD-A209-65AE220DDF89}" srcOrd="10" destOrd="0" presId="urn:microsoft.com/office/officeart/2005/8/layout/vProcess5"/>
    <dgm:cxn modelId="{7A118161-F398-4D3D-A960-3DFCFB8D8326}" type="presParOf" srcId="{29577CF2-70EF-4305-8557-EA1E330B5FEB}" destId="{2F70B2B7-FBFD-412A-9D67-E772774FE6DB}" srcOrd="11" destOrd="0" presId="urn:microsoft.com/office/officeart/2005/8/layout/vProcess5"/>
    <dgm:cxn modelId="{3FE3B3B2-26F2-48B5-ABE7-80AF07056A1A}" type="presParOf" srcId="{29577CF2-70EF-4305-8557-EA1E330B5FEB}" destId="{12F4AE64-6BC3-4219-8779-E7D1BE0F8B92}" srcOrd="12" destOrd="0" presId="urn:microsoft.com/office/officeart/2005/8/layout/vProcess5"/>
    <dgm:cxn modelId="{1F072256-78B8-48B6-BA0E-F1C0F135467B}" type="presParOf" srcId="{29577CF2-70EF-4305-8557-EA1E330B5FEB}" destId="{2794FCC3-04F1-45FF-B915-3555C64D1D48}" srcOrd="13" destOrd="0" presId="urn:microsoft.com/office/officeart/2005/8/layout/vProcess5"/>
    <dgm:cxn modelId="{F2D8C8DB-3209-4692-97EC-55772FE660D7}" type="presParOf" srcId="{29577CF2-70EF-4305-8557-EA1E330B5FEB}" destId="{2315305F-AF28-4B74-8E7B-8163EF3EAA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42D5A2-1892-4A0D-B734-FA860034DD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0B2960-70DC-4ABB-812F-5ABF7BC2C9FB}">
      <dgm:prSet/>
      <dgm:spPr/>
      <dgm:t>
        <a:bodyPr/>
        <a:lstStyle/>
        <a:p>
          <a:r>
            <a:rPr lang="en-IN" dirty="0"/>
            <a:t>Services: U</a:t>
          </a:r>
          <a:r>
            <a:rPr lang="en-US" dirty="0"/>
            <a:t>sed to refer to a group of pods. types:, cluster IP, node Port, load balancer</a:t>
          </a:r>
        </a:p>
      </dgm:t>
    </dgm:pt>
    <dgm:pt modelId="{E9CC27A9-5D93-43EF-82F9-AA437DC1B69B}" type="parTrans" cxnId="{A93532A8-0E55-408D-AC6B-798ED7B25F21}">
      <dgm:prSet/>
      <dgm:spPr/>
      <dgm:t>
        <a:bodyPr/>
        <a:lstStyle/>
        <a:p>
          <a:endParaRPr lang="en-US"/>
        </a:p>
      </dgm:t>
    </dgm:pt>
    <dgm:pt modelId="{DC0003E7-4564-4E0E-A1C3-D83D1209367D}" type="sibTrans" cxnId="{A93532A8-0E55-408D-AC6B-798ED7B25F21}">
      <dgm:prSet/>
      <dgm:spPr/>
      <dgm:t>
        <a:bodyPr/>
        <a:lstStyle/>
        <a:p>
          <a:endParaRPr lang="en-US"/>
        </a:p>
      </dgm:t>
    </dgm:pt>
    <dgm:pt modelId="{7D0C9FBE-160A-4272-B5D6-D0954792C6D6}">
      <dgm:prSet/>
      <dgm:spPr/>
      <dgm:t>
        <a:bodyPr/>
        <a:lstStyle/>
        <a:p>
          <a:r>
            <a:rPr lang="en-IN"/>
            <a:t>Load Balancer : Type of extension of Node port type. It has a cluster Ip and one or more node port values</a:t>
          </a:r>
          <a:endParaRPr lang="en-US"/>
        </a:p>
      </dgm:t>
    </dgm:pt>
    <dgm:pt modelId="{B6DA5F47-03B2-4274-8308-4CA724201E82}" type="parTrans" cxnId="{D3D9CDED-4C5B-47BA-8727-13371A270CDF}">
      <dgm:prSet/>
      <dgm:spPr/>
      <dgm:t>
        <a:bodyPr/>
        <a:lstStyle/>
        <a:p>
          <a:endParaRPr lang="en-US"/>
        </a:p>
      </dgm:t>
    </dgm:pt>
    <dgm:pt modelId="{8BF84551-6FDA-4191-AD58-13A8819EA998}" type="sibTrans" cxnId="{D3D9CDED-4C5B-47BA-8727-13371A270CDF}">
      <dgm:prSet/>
      <dgm:spPr/>
      <dgm:t>
        <a:bodyPr/>
        <a:lstStyle/>
        <a:p>
          <a:endParaRPr lang="en-US"/>
        </a:p>
      </dgm:t>
    </dgm:pt>
    <dgm:pt modelId="{47EFC706-97A6-4765-B7DB-49E292CB1A2B}">
      <dgm:prSet/>
      <dgm:spPr/>
      <dgm:t>
        <a:bodyPr/>
        <a:lstStyle/>
        <a:p>
          <a:r>
            <a:rPr lang="en-IN"/>
            <a:t>Ingress: </a:t>
          </a:r>
          <a:r>
            <a:rPr lang="en-US"/>
            <a:t>Define how traffic outside the cluster is routed to inside the cluster</a:t>
          </a:r>
          <a:r>
            <a:rPr lang="en-IN"/>
            <a:t>.</a:t>
          </a:r>
          <a:r>
            <a:rPr lang="en-US"/>
            <a:t> Usually implemented by a load balancer.</a:t>
          </a:r>
        </a:p>
      </dgm:t>
    </dgm:pt>
    <dgm:pt modelId="{02E70C4B-E3A7-4251-92F2-6A95D1FFED91}" type="parTrans" cxnId="{CF9394DF-C736-4DB4-82D3-D55086078A94}">
      <dgm:prSet/>
      <dgm:spPr/>
      <dgm:t>
        <a:bodyPr/>
        <a:lstStyle/>
        <a:p>
          <a:endParaRPr lang="en-US"/>
        </a:p>
      </dgm:t>
    </dgm:pt>
    <dgm:pt modelId="{C1E6B289-35E9-4EDA-92D4-CF32946FDAA7}" type="sibTrans" cxnId="{CF9394DF-C736-4DB4-82D3-D55086078A94}">
      <dgm:prSet/>
      <dgm:spPr/>
      <dgm:t>
        <a:bodyPr/>
        <a:lstStyle/>
        <a:p>
          <a:endParaRPr lang="en-US"/>
        </a:p>
      </dgm:t>
    </dgm:pt>
    <dgm:pt modelId="{A410DE2E-9A8A-4CBE-99DD-946E80FAA874}">
      <dgm:prSet/>
      <dgm:spPr/>
      <dgm:t>
        <a:bodyPr/>
        <a:lstStyle/>
        <a:p>
          <a:r>
            <a:rPr lang="en-IN"/>
            <a:t>Node port:  An open port on every node of your cluster. Creates a port mapping directly with the node, IP address and port</a:t>
          </a:r>
          <a:endParaRPr lang="en-US" dirty="0"/>
        </a:p>
      </dgm:t>
    </dgm:pt>
    <dgm:pt modelId="{7EC06BDA-6236-48AD-96A8-00BA2CAF3E9C}" type="parTrans" cxnId="{26B36410-C28C-4840-9F23-B9BA111205A8}">
      <dgm:prSet/>
      <dgm:spPr/>
      <dgm:t>
        <a:bodyPr/>
        <a:lstStyle/>
        <a:p>
          <a:endParaRPr lang="en-IN"/>
        </a:p>
      </dgm:t>
    </dgm:pt>
    <dgm:pt modelId="{4A3F81C0-8679-44BF-913B-CEAA3FEC5A0E}" type="sibTrans" cxnId="{26B36410-C28C-4840-9F23-B9BA111205A8}">
      <dgm:prSet/>
      <dgm:spPr/>
      <dgm:t>
        <a:bodyPr/>
        <a:lstStyle/>
        <a:p>
          <a:endParaRPr lang="en-IN"/>
        </a:p>
      </dgm:t>
    </dgm:pt>
    <dgm:pt modelId="{1BF0B021-ABA0-4A9E-8DC9-CAFF4784ABB2}">
      <dgm:prSet/>
      <dgm:spPr/>
      <dgm:t>
        <a:bodyPr/>
        <a:lstStyle/>
        <a:p>
          <a:r>
            <a:rPr lang="en-IN"/>
            <a:t>Cluster IP: Internal Traffic</a:t>
          </a:r>
          <a:endParaRPr lang="en-US" dirty="0"/>
        </a:p>
      </dgm:t>
    </dgm:pt>
    <dgm:pt modelId="{B5EE6FF5-CEA2-4FE7-8A78-3355F9259053}" type="parTrans" cxnId="{737FC950-24BB-4B36-88F8-45D506FA25D6}">
      <dgm:prSet/>
      <dgm:spPr/>
      <dgm:t>
        <a:bodyPr/>
        <a:lstStyle/>
        <a:p>
          <a:endParaRPr lang="en-IN"/>
        </a:p>
      </dgm:t>
    </dgm:pt>
    <dgm:pt modelId="{A416D5CA-CB51-4467-BC28-F877AC575F99}" type="sibTrans" cxnId="{737FC950-24BB-4B36-88F8-45D506FA25D6}">
      <dgm:prSet/>
      <dgm:spPr/>
      <dgm:t>
        <a:bodyPr/>
        <a:lstStyle/>
        <a:p>
          <a:endParaRPr lang="en-IN"/>
        </a:p>
      </dgm:t>
    </dgm:pt>
    <dgm:pt modelId="{7D3CDAB2-AB69-4ADB-9B80-DF54FFA1D629}" type="pres">
      <dgm:prSet presAssocID="{7442D5A2-1892-4A0D-B734-FA860034DDEC}" presName="Name0" presStyleCnt="0">
        <dgm:presLayoutVars>
          <dgm:dir/>
          <dgm:resizeHandles val="exact"/>
        </dgm:presLayoutVars>
      </dgm:prSet>
      <dgm:spPr/>
    </dgm:pt>
    <dgm:pt modelId="{31EB68C4-0D06-4137-B21B-FF194EBF9D8B}" type="pres">
      <dgm:prSet presAssocID="{DF0B2960-70DC-4ABB-812F-5ABF7BC2C9FB}" presName="node" presStyleLbl="node1" presStyleIdx="0" presStyleCnt="5">
        <dgm:presLayoutVars>
          <dgm:bulletEnabled val="1"/>
        </dgm:presLayoutVars>
      </dgm:prSet>
      <dgm:spPr/>
    </dgm:pt>
    <dgm:pt modelId="{1FBAAB89-D204-466B-BC0C-D0C558195A51}" type="pres">
      <dgm:prSet presAssocID="{DC0003E7-4564-4E0E-A1C3-D83D1209367D}" presName="sibTrans" presStyleLbl="sibTrans1D1" presStyleIdx="0" presStyleCnt="4"/>
      <dgm:spPr/>
    </dgm:pt>
    <dgm:pt modelId="{4B39B629-FC82-4A93-8ACE-FC4AD97D5870}" type="pres">
      <dgm:prSet presAssocID="{DC0003E7-4564-4E0E-A1C3-D83D1209367D}" presName="connectorText" presStyleLbl="sibTrans1D1" presStyleIdx="0" presStyleCnt="4"/>
      <dgm:spPr/>
    </dgm:pt>
    <dgm:pt modelId="{D8C1BCF6-9258-4B7F-B801-883C8A7F0893}" type="pres">
      <dgm:prSet presAssocID="{1BF0B021-ABA0-4A9E-8DC9-CAFF4784ABB2}" presName="node" presStyleLbl="node1" presStyleIdx="1" presStyleCnt="5">
        <dgm:presLayoutVars>
          <dgm:bulletEnabled val="1"/>
        </dgm:presLayoutVars>
      </dgm:prSet>
      <dgm:spPr/>
    </dgm:pt>
    <dgm:pt modelId="{E370424A-ED77-4653-ACC5-2AAB90F4243B}" type="pres">
      <dgm:prSet presAssocID="{A416D5CA-CB51-4467-BC28-F877AC575F99}" presName="sibTrans" presStyleLbl="sibTrans1D1" presStyleIdx="1" presStyleCnt="4"/>
      <dgm:spPr/>
    </dgm:pt>
    <dgm:pt modelId="{9E10F0C6-41C8-4F88-9F7E-17B01724A421}" type="pres">
      <dgm:prSet presAssocID="{A416D5CA-CB51-4467-BC28-F877AC575F99}" presName="connectorText" presStyleLbl="sibTrans1D1" presStyleIdx="1" presStyleCnt="4"/>
      <dgm:spPr/>
    </dgm:pt>
    <dgm:pt modelId="{1EDA4C2F-073F-4289-B49A-BF1E7FE2D5EC}" type="pres">
      <dgm:prSet presAssocID="{A410DE2E-9A8A-4CBE-99DD-946E80FAA874}" presName="node" presStyleLbl="node1" presStyleIdx="2" presStyleCnt="5">
        <dgm:presLayoutVars>
          <dgm:bulletEnabled val="1"/>
        </dgm:presLayoutVars>
      </dgm:prSet>
      <dgm:spPr/>
    </dgm:pt>
    <dgm:pt modelId="{DC96D7C9-B0D4-4341-88FC-0261531CD90E}" type="pres">
      <dgm:prSet presAssocID="{4A3F81C0-8679-44BF-913B-CEAA3FEC5A0E}" presName="sibTrans" presStyleLbl="sibTrans1D1" presStyleIdx="2" presStyleCnt="4"/>
      <dgm:spPr/>
    </dgm:pt>
    <dgm:pt modelId="{6EE2EB4E-1B09-4F6C-9C1B-533CFB5BDD8C}" type="pres">
      <dgm:prSet presAssocID="{4A3F81C0-8679-44BF-913B-CEAA3FEC5A0E}" presName="connectorText" presStyleLbl="sibTrans1D1" presStyleIdx="2" presStyleCnt="4"/>
      <dgm:spPr/>
    </dgm:pt>
    <dgm:pt modelId="{008CB550-36B8-47A1-80F9-BA983D777CD5}" type="pres">
      <dgm:prSet presAssocID="{7D0C9FBE-160A-4272-B5D6-D0954792C6D6}" presName="node" presStyleLbl="node1" presStyleIdx="3" presStyleCnt="5">
        <dgm:presLayoutVars>
          <dgm:bulletEnabled val="1"/>
        </dgm:presLayoutVars>
      </dgm:prSet>
      <dgm:spPr/>
    </dgm:pt>
    <dgm:pt modelId="{44EF2AC9-440D-4B9D-BE48-1422EF939B09}" type="pres">
      <dgm:prSet presAssocID="{8BF84551-6FDA-4191-AD58-13A8819EA998}" presName="sibTrans" presStyleLbl="sibTrans1D1" presStyleIdx="3" presStyleCnt="4"/>
      <dgm:spPr/>
    </dgm:pt>
    <dgm:pt modelId="{7F888392-68B5-4689-A20C-0FF038F9CA46}" type="pres">
      <dgm:prSet presAssocID="{8BF84551-6FDA-4191-AD58-13A8819EA998}" presName="connectorText" presStyleLbl="sibTrans1D1" presStyleIdx="3" presStyleCnt="4"/>
      <dgm:spPr/>
    </dgm:pt>
    <dgm:pt modelId="{5ED7CEFD-2C93-4E5B-B2A4-F9563FBD9622}" type="pres">
      <dgm:prSet presAssocID="{47EFC706-97A6-4765-B7DB-49E292CB1A2B}" presName="node" presStyleLbl="node1" presStyleIdx="4" presStyleCnt="5">
        <dgm:presLayoutVars>
          <dgm:bulletEnabled val="1"/>
        </dgm:presLayoutVars>
      </dgm:prSet>
      <dgm:spPr/>
    </dgm:pt>
  </dgm:ptLst>
  <dgm:cxnLst>
    <dgm:cxn modelId="{26B36410-C28C-4840-9F23-B9BA111205A8}" srcId="{7442D5A2-1892-4A0D-B734-FA860034DDEC}" destId="{A410DE2E-9A8A-4CBE-99DD-946E80FAA874}" srcOrd="2" destOrd="0" parTransId="{7EC06BDA-6236-48AD-96A8-00BA2CAF3E9C}" sibTransId="{4A3F81C0-8679-44BF-913B-CEAA3FEC5A0E}"/>
    <dgm:cxn modelId="{57875319-0B20-4189-8A03-DE9A432A954E}" type="presOf" srcId="{7442D5A2-1892-4A0D-B734-FA860034DDEC}" destId="{7D3CDAB2-AB69-4ADB-9B80-DF54FFA1D629}" srcOrd="0" destOrd="0" presId="urn:microsoft.com/office/officeart/2016/7/layout/RepeatingBendingProcessNew"/>
    <dgm:cxn modelId="{E453E821-8C0F-4B3C-83F9-3B5C59F10B5C}" type="presOf" srcId="{A410DE2E-9A8A-4CBE-99DD-946E80FAA874}" destId="{1EDA4C2F-073F-4289-B49A-BF1E7FE2D5EC}" srcOrd="0" destOrd="0" presId="urn:microsoft.com/office/officeart/2016/7/layout/RepeatingBendingProcessNew"/>
    <dgm:cxn modelId="{A1C5EA40-76A0-4465-903D-4154AE4E93AA}" type="presOf" srcId="{DC0003E7-4564-4E0E-A1C3-D83D1209367D}" destId="{1FBAAB89-D204-466B-BC0C-D0C558195A51}" srcOrd="0" destOrd="0" presId="urn:microsoft.com/office/officeart/2016/7/layout/RepeatingBendingProcessNew"/>
    <dgm:cxn modelId="{DE322E44-9656-4AF6-B345-0D15E54271CB}" type="presOf" srcId="{A416D5CA-CB51-4467-BC28-F877AC575F99}" destId="{E370424A-ED77-4653-ACC5-2AAB90F4243B}" srcOrd="0" destOrd="0" presId="urn:microsoft.com/office/officeart/2016/7/layout/RepeatingBendingProcessNew"/>
    <dgm:cxn modelId="{7129C947-EFC4-4940-A925-7452DF51A57F}" type="presOf" srcId="{47EFC706-97A6-4765-B7DB-49E292CB1A2B}" destId="{5ED7CEFD-2C93-4E5B-B2A4-F9563FBD9622}" srcOrd="0" destOrd="0" presId="urn:microsoft.com/office/officeart/2016/7/layout/RepeatingBendingProcessNew"/>
    <dgm:cxn modelId="{737FC950-24BB-4B36-88F8-45D506FA25D6}" srcId="{7442D5A2-1892-4A0D-B734-FA860034DDEC}" destId="{1BF0B021-ABA0-4A9E-8DC9-CAFF4784ABB2}" srcOrd="1" destOrd="0" parTransId="{B5EE6FF5-CEA2-4FE7-8A78-3355F9259053}" sibTransId="{A416D5CA-CB51-4467-BC28-F877AC575F99}"/>
    <dgm:cxn modelId="{63C88E75-842E-44B4-827D-6C51605E2CE6}" type="presOf" srcId="{A416D5CA-CB51-4467-BC28-F877AC575F99}" destId="{9E10F0C6-41C8-4F88-9F7E-17B01724A421}" srcOrd="1" destOrd="0" presId="urn:microsoft.com/office/officeart/2016/7/layout/RepeatingBendingProcessNew"/>
    <dgm:cxn modelId="{2CCCBC84-4624-48BE-82D9-BEBDAE822D4A}" type="presOf" srcId="{4A3F81C0-8679-44BF-913B-CEAA3FEC5A0E}" destId="{DC96D7C9-B0D4-4341-88FC-0261531CD90E}" srcOrd="0" destOrd="0" presId="urn:microsoft.com/office/officeart/2016/7/layout/RepeatingBendingProcessNew"/>
    <dgm:cxn modelId="{68503888-9BF3-4F63-A128-6403CCCF0DD9}" type="presOf" srcId="{DC0003E7-4564-4E0E-A1C3-D83D1209367D}" destId="{4B39B629-FC82-4A93-8ACE-FC4AD97D5870}" srcOrd="1" destOrd="0" presId="urn:microsoft.com/office/officeart/2016/7/layout/RepeatingBendingProcessNew"/>
    <dgm:cxn modelId="{013A618E-1DD6-4ECC-95B9-9A00F2EE8F41}" type="presOf" srcId="{8BF84551-6FDA-4191-AD58-13A8819EA998}" destId="{7F888392-68B5-4689-A20C-0FF038F9CA46}" srcOrd="1" destOrd="0" presId="urn:microsoft.com/office/officeart/2016/7/layout/RepeatingBendingProcessNew"/>
    <dgm:cxn modelId="{D5879E92-0469-46E7-8752-39F406C72E9A}" type="presOf" srcId="{4A3F81C0-8679-44BF-913B-CEAA3FEC5A0E}" destId="{6EE2EB4E-1B09-4F6C-9C1B-533CFB5BDD8C}" srcOrd="1" destOrd="0" presId="urn:microsoft.com/office/officeart/2016/7/layout/RepeatingBendingProcessNew"/>
    <dgm:cxn modelId="{A93532A8-0E55-408D-AC6B-798ED7B25F21}" srcId="{7442D5A2-1892-4A0D-B734-FA860034DDEC}" destId="{DF0B2960-70DC-4ABB-812F-5ABF7BC2C9FB}" srcOrd="0" destOrd="0" parTransId="{E9CC27A9-5D93-43EF-82F9-AA437DC1B69B}" sibTransId="{DC0003E7-4564-4E0E-A1C3-D83D1209367D}"/>
    <dgm:cxn modelId="{21F922D0-C087-459B-BA15-E15E1D1CECD0}" type="presOf" srcId="{1BF0B021-ABA0-4A9E-8DC9-CAFF4784ABB2}" destId="{D8C1BCF6-9258-4B7F-B801-883C8A7F0893}" srcOrd="0" destOrd="0" presId="urn:microsoft.com/office/officeart/2016/7/layout/RepeatingBendingProcessNew"/>
    <dgm:cxn modelId="{CF9394DF-C736-4DB4-82D3-D55086078A94}" srcId="{7442D5A2-1892-4A0D-B734-FA860034DDEC}" destId="{47EFC706-97A6-4765-B7DB-49E292CB1A2B}" srcOrd="4" destOrd="0" parTransId="{02E70C4B-E3A7-4251-92F2-6A95D1FFED91}" sibTransId="{C1E6B289-35E9-4EDA-92D4-CF32946FDAA7}"/>
    <dgm:cxn modelId="{4FB365E7-D410-4920-8FC9-A7F7E7F0C32D}" type="presOf" srcId="{7D0C9FBE-160A-4272-B5D6-D0954792C6D6}" destId="{008CB550-36B8-47A1-80F9-BA983D777CD5}" srcOrd="0" destOrd="0" presId="urn:microsoft.com/office/officeart/2016/7/layout/RepeatingBendingProcessNew"/>
    <dgm:cxn modelId="{D3D9CDED-4C5B-47BA-8727-13371A270CDF}" srcId="{7442D5A2-1892-4A0D-B734-FA860034DDEC}" destId="{7D0C9FBE-160A-4272-B5D6-D0954792C6D6}" srcOrd="3" destOrd="0" parTransId="{B6DA5F47-03B2-4274-8308-4CA724201E82}" sibTransId="{8BF84551-6FDA-4191-AD58-13A8819EA998}"/>
    <dgm:cxn modelId="{26E3EAEF-5907-4B3D-BA3A-A6B6E4B7CD6A}" type="presOf" srcId="{8BF84551-6FDA-4191-AD58-13A8819EA998}" destId="{44EF2AC9-440D-4B9D-BE48-1422EF939B09}" srcOrd="0" destOrd="0" presId="urn:microsoft.com/office/officeart/2016/7/layout/RepeatingBendingProcessNew"/>
    <dgm:cxn modelId="{3A010FF0-B4B5-4B82-9C60-B09A63FAD0D7}" type="presOf" srcId="{DF0B2960-70DC-4ABB-812F-5ABF7BC2C9FB}" destId="{31EB68C4-0D06-4137-B21B-FF194EBF9D8B}" srcOrd="0" destOrd="0" presId="urn:microsoft.com/office/officeart/2016/7/layout/RepeatingBendingProcessNew"/>
    <dgm:cxn modelId="{DCDC0DB4-CECA-4004-9B5D-942E0D29EC89}" type="presParOf" srcId="{7D3CDAB2-AB69-4ADB-9B80-DF54FFA1D629}" destId="{31EB68C4-0D06-4137-B21B-FF194EBF9D8B}" srcOrd="0" destOrd="0" presId="urn:microsoft.com/office/officeart/2016/7/layout/RepeatingBendingProcessNew"/>
    <dgm:cxn modelId="{C646C553-F516-42BD-AFFF-5D3AB6143606}" type="presParOf" srcId="{7D3CDAB2-AB69-4ADB-9B80-DF54FFA1D629}" destId="{1FBAAB89-D204-466B-BC0C-D0C558195A51}" srcOrd="1" destOrd="0" presId="urn:microsoft.com/office/officeart/2016/7/layout/RepeatingBendingProcessNew"/>
    <dgm:cxn modelId="{CB4199FD-8438-4FEF-AC34-E9E15D2D1737}" type="presParOf" srcId="{1FBAAB89-D204-466B-BC0C-D0C558195A51}" destId="{4B39B629-FC82-4A93-8ACE-FC4AD97D5870}" srcOrd="0" destOrd="0" presId="urn:microsoft.com/office/officeart/2016/7/layout/RepeatingBendingProcessNew"/>
    <dgm:cxn modelId="{5CE67B72-EB5F-49F7-A080-5ECD02842690}" type="presParOf" srcId="{7D3CDAB2-AB69-4ADB-9B80-DF54FFA1D629}" destId="{D8C1BCF6-9258-4B7F-B801-883C8A7F0893}" srcOrd="2" destOrd="0" presId="urn:microsoft.com/office/officeart/2016/7/layout/RepeatingBendingProcessNew"/>
    <dgm:cxn modelId="{A637BFAC-BC3F-4E77-B0DF-E1EAD96A0ECC}" type="presParOf" srcId="{7D3CDAB2-AB69-4ADB-9B80-DF54FFA1D629}" destId="{E370424A-ED77-4653-ACC5-2AAB90F4243B}" srcOrd="3" destOrd="0" presId="urn:microsoft.com/office/officeart/2016/7/layout/RepeatingBendingProcessNew"/>
    <dgm:cxn modelId="{4ACFC884-CE39-4CEF-AA6A-1352DEE2D8EF}" type="presParOf" srcId="{E370424A-ED77-4653-ACC5-2AAB90F4243B}" destId="{9E10F0C6-41C8-4F88-9F7E-17B01724A421}" srcOrd="0" destOrd="0" presId="urn:microsoft.com/office/officeart/2016/7/layout/RepeatingBendingProcessNew"/>
    <dgm:cxn modelId="{B458C0C5-452A-4E2B-9BBD-FF508D5050D2}" type="presParOf" srcId="{7D3CDAB2-AB69-4ADB-9B80-DF54FFA1D629}" destId="{1EDA4C2F-073F-4289-B49A-BF1E7FE2D5EC}" srcOrd="4" destOrd="0" presId="urn:microsoft.com/office/officeart/2016/7/layout/RepeatingBendingProcessNew"/>
    <dgm:cxn modelId="{7500E9BC-110B-42B8-865B-DA11C558F6E2}" type="presParOf" srcId="{7D3CDAB2-AB69-4ADB-9B80-DF54FFA1D629}" destId="{DC96D7C9-B0D4-4341-88FC-0261531CD90E}" srcOrd="5" destOrd="0" presId="urn:microsoft.com/office/officeart/2016/7/layout/RepeatingBendingProcessNew"/>
    <dgm:cxn modelId="{AD0B67A7-80AD-4613-B7F8-918D71C14532}" type="presParOf" srcId="{DC96D7C9-B0D4-4341-88FC-0261531CD90E}" destId="{6EE2EB4E-1B09-4F6C-9C1B-533CFB5BDD8C}" srcOrd="0" destOrd="0" presId="urn:microsoft.com/office/officeart/2016/7/layout/RepeatingBendingProcessNew"/>
    <dgm:cxn modelId="{5D839D00-8F4F-49FE-BA0D-950CE903F061}" type="presParOf" srcId="{7D3CDAB2-AB69-4ADB-9B80-DF54FFA1D629}" destId="{008CB550-36B8-47A1-80F9-BA983D777CD5}" srcOrd="6" destOrd="0" presId="urn:microsoft.com/office/officeart/2016/7/layout/RepeatingBendingProcessNew"/>
    <dgm:cxn modelId="{950AC02B-81A5-4926-A9ED-36ED487AC203}" type="presParOf" srcId="{7D3CDAB2-AB69-4ADB-9B80-DF54FFA1D629}" destId="{44EF2AC9-440D-4B9D-BE48-1422EF939B09}" srcOrd="7" destOrd="0" presId="urn:microsoft.com/office/officeart/2016/7/layout/RepeatingBendingProcessNew"/>
    <dgm:cxn modelId="{AA85DCF3-FCD3-4D64-95C4-D78D1837EFBC}" type="presParOf" srcId="{44EF2AC9-440D-4B9D-BE48-1422EF939B09}" destId="{7F888392-68B5-4689-A20C-0FF038F9CA46}" srcOrd="0" destOrd="0" presId="urn:microsoft.com/office/officeart/2016/7/layout/RepeatingBendingProcessNew"/>
    <dgm:cxn modelId="{53B9B2C7-2309-4419-9711-8C5754F17769}" type="presParOf" srcId="{7D3CDAB2-AB69-4ADB-9B80-DF54FFA1D629}" destId="{5ED7CEFD-2C93-4E5B-B2A4-F9563FBD962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C9757B-8980-4358-9066-F8ECFCE58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A16AA3-27B9-43F2-9884-A64574A498AD}">
      <dgm:prSet/>
      <dgm:spPr/>
      <dgm:t>
        <a:bodyPr/>
        <a:lstStyle/>
        <a:p>
          <a:r>
            <a:rPr lang="en-IN"/>
            <a:t>Master cluster is fully managed by Azure</a:t>
          </a:r>
          <a:endParaRPr lang="en-US"/>
        </a:p>
      </dgm:t>
    </dgm:pt>
    <dgm:pt modelId="{5A1262B0-2FB7-49E1-B82B-E58CAA303572}" type="parTrans" cxnId="{8EE1D1A9-8F54-4D34-85B5-1965A1533F4F}">
      <dgm:prSet/>
      <dgm:spPr/>
      <dgm:t>
        <a:bodyPr/>
        <a:lstStyle/>
        <a:p>
          <a:endParaRPr lang="en-US"/>
        </a:p>
      </dgm:t>
    </dgm:pt>
    <dgm:pt modelId="{7D9FBF01-1798-4F23-867C-DB06DF9E9EBC}" type="sibTrans" cxnId="{8EE1D1A9-8F54-4D34-85B5-1965A1533F4F}">
      <dgm:prSet/>
      <dgm:spPr/>
      <dgm:t>
        <a:bodyPr/>
        <a:lstStyle/>
        <a:p>
          <a:endParaRPr lang="en-US"/>
        </a:p>
      </dgm:t>
    </dgm:pt>
    <dgm:pt modelId="{7CCE4136-8304-45C0-AA50-101E68236995}">
      <dgm:prSet/>
      <dgm:spPr/>
      <dgm:t>
        <a:bodyPr/>
        <a:lstStyle/>
        <a:p>
          <a:r>
            <a:rPr lang="en-IN"/>
            <a:t>Node are automatic security patches (when deployed/scaled).</a:t>
          </a:r>
          <a:endParaRPr lang="en-US"/>
        </a:p>
      </dgm:t>
    </dgm:pt>
    <dgm:pt modelId="{F12B0EF5-D408-47A5-9B99-0C85EB2FBA45}" type="parTrans" cxnId="{08FD1427-F77E-42B5-A57E-8A82A0681CBC}">
      <dgm:prSet/>
      <dgm:spPr/>
      <dgm:t>
        <a:bodyPr/>
        <a:lstStyle/>
        <a:p>
          <a:endParaRPr lang="en-US"/>
        </a:p>
      </dgm:t>
    </dgm:pt>
    <dgm:pt modelId="{7B82CA9B-08EA-4597-9963-FD17D7CB8712}" type="sibTrans" cxnId="{08FD1427-F77E-42B5-A57E-8A82A0681CBC}">
      <dgm:prSet/>
      <dgm:spPr/>
      <dgm:t>
        <a:bodyPr/>
        <a:lstStyle/>
        <a:p>
          <a:endParaRPr lang="en-US"/>
        </a:p>
      </dgm:t>
    </dgm:pt>
    <dgm:pt modelId="{0D66BAA0-BE9A-4D96-8F84-684BB965AFA9}">
      <dgm:prSet/>
      <dgm:spPr/>
      <dgm:t>
        <a:bodyPr/>
        <a:lstStyle/>
        <a:p>
          <a:r>
            <a:rPr lang="en-IN"/>
            <a:t>Secrets and credential keys are stored in Kube secrets</a:t>
          </a:r>
          <a:endParaRPr lang="en-US"/>
        </a:p>
      </dgm:t>
    </dgm:pt>
    <dgm:pt modelId="{725EC62A-D08A-4DE6-840F-F45612249850}" type="parTrans" cxnId="{F87C89DD-6B72-4E88-8803-7EC2FD8244C0}">
      <dgm:prSet/>
      <dgm:spPr/>
      <dgm:t>
        <a:bodyPr/>
        <a:lstStyle/>
        <a:p>
          <a:endParaRPr lang="en-US"/>
        </a:p>
      </dgm:t>
    </dgm:pt>
    <dgm:pt modelId="{9FB076F3-4F8B-4B62-A8A0-E363C46EBC38}" type="sibTrans" cxnId="{F87C89DD-6B72-4E88-8803-7EC2FD8244C0}">
      <dgm:prSet/>
      <dgm:spPr/>
      <dgm:t>
        <a:bodyPr/>
        <a:lstStyle/>
        <a:p>
          <a:endParaRPr lang="en-US"/>
        </a:p>
      </dgm:t>
    </dgm:pt>
    <dgm:pt modelId="{C4332655-CD52-451B-9FCC-786D70FB7681}">
      <dgm:prSet/>
      <dgm:spPr/>
      <dgm:t>
        <a:bodyPr/>
        <a:lstStyle/>
        <a:p>
          <a:r>
            <a:rPr lang="en-IN"/>
            <a:t>Configurations are stored in Config maps</a:t>
          </a:r>
          <a:endParaRPr lang="en-US"/>
        </a:p>
      </dgm:t>
    </dgm:pt>
    <dgm:pt modelId="{78ABCFEB-ECFE-4716-8479-50962DE69FE7}" type="parTrans" cxnId="{F14D92F5-DA7E-486B-B6FE-93528FAB3C49}">
      <dgm:prSet/>
      <dgm:spPr/>
      <dgm:t>
        <a:bodyPr/>
        <a:lstStyle/>
        <a:p>
          <a:endParaRPr lang="en-US"/>
        </a:p>
      </dgm:t>
    </dgm:pt>
    <dgm:pt modelId="{CAA74D29-6154-49D5-98C1-F5BF093B5A60}" type="sibTrans" cxnId="{F14D92F5-DA7E-486B-B6FE-93528FAB3C49}">
      <dgm:prSet/>
      <dgm:spPr/>
      <dgm:t>
        <a:bodyPr/>
        <a:lstStyle/>
        <a:p>
          <a:endParaRPr lang="en-US"/>
        </a:p>
      </dgm:t>
    </dgm:pt>
    <dgm:pt modelId="{BAF1D521-D5C9-40EA-8A35-71CABC4D7EDA}">
      <dgm:prSet/>
      <dgm:spPr/>
      <dgm:t>
        <a:bodyPr/>
        <a:lstStyle/>
        <a:p>
          <a:r>
            <a:rPr lang="en-IN"/>
            <a:t>Private network will handle the network security.</a:t>
          </a:r>
          <a:endParaRPr lang="en-US"/>
        </a:p>
      </dgm:t>
    </dgm:pt>
    <dgm:pt modelId="{4FBCD626-C0AF-4CB9-B202-FA0B069779C3}" type="parTrans" cxnId="{264D103A-E98B-4622-B75D-D40C3C9F2657}">
      <dgm:prSet/>
      <dgm:spPr/>
      <dgm:t>
        <a:bodyPr/>
        <a:lstStyle/>
        <a:p>
          <a:endParaRPr lang="en-US"/>
        </a:p>
      </dgm:t>
    </dgm:pt>
    <dgm:pt modelId="{01E21675-F2F0-4FFE-8A15-F084DAA21BE7}" type="sibTrans" cxnId="{264D103A-E98B-4622-B75D-D40C3C9F2657}">
      <dgm:prSet/>
      <dgm:spPr/>
      <dgm:t>
        <a:bodyPr/>
        <a:lstStyle/>
        <a:p>
          <a:endParaRPr lang="en-US"/>
        </a:p>
      </dgm:t>
    </dgm:pt>
    <dgm:pt modelId="{E912C079-7E7E-4250-BDBC-EBAE0D9006CF}" type="pres">
      <dgm:prSet presAssocID="{A2C9757B-8980-4358-9066-F8ECFCE58477}" presName="root" presStyleCnt="0">
        <dgm:presLayoutVars>
          <dgm:dir/>
          <dgm:resizeHandles val="exact"/>
        </dgm:presLayoutVars>
      </dgm:prSet>
      <dgm:spPr/>
    </dgm:pt>
    <dgm:pt modelId="{9AFFC557-FD61-4F1D-97A1-4733FB1B8BF5}" type="pres">
      <dgm:prSet presAssocID="{A3A16AA3-27B9-43F2-9884-A64574A498AD}" presName="compNode" presStyleCnt="0"/>
      <dgm:spPr/>
    </dgm:pt>
    <dgm:pt modelId="{1D22D281-52FA-411E-81A0-EC995E79C6EF}" type="pres">
      <dgm:prSet presAssocID="{A3A16AA3-27B9-43F2-9884-A64574A498AD}" presName="bgRect" presStyleLbl="bgShp" presStyleIdx="0" presStyleCnt="5"/>
      <dgm:spPr/>
    </dgm:pt>
    <dgm:pt modelId="{04542167-356D-462E-B2C4-492CFD98C229}" type="pres">
      <dgm:prSet presAssocID="{A3A16AA3-27B9-43F2-9884-A64574A498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B5236D-3D66-4695-A642-E73CC2041BE1}" type="pres">
      <dgm:prSet presAssocID="{A3A16AA3-27B9-43F2-9884-A64574A498AD}" presName="spaceRect" presStyleCnt="0"/>
      <dgm:spPr/>
    </dgm:pt>
    <dgm:pt modelId="{1C361939-4238-4E3F-8B65-C03B0F567544}" type="pres">
      <dgm:prSet presAssocID="{A3A16AA3-27B9-43F2-9884-A64574A498AD}" presName="parTx" presStyleLbl="revTx" presStyleIdx="0" presStyleCnt="5">
        <dgm:presLayoutVars>
          <dgm:chMax val="0"/>
          <dgm:chPref val="0"/>
        </dgm:presLayoutVars>
      </dgm:prSet>
      <dgm:spPr/>
    </dgm:pt>
    <dgm:pt modelId="{4DC4D4F0-BB19-4607-A183-347A0AC5ACD1}" type="pres">
      <dgm:prSet presAssocID="{7D9FBF01-1798-4F23-867C-DB06DF9E9EBC}" presName="sibTrans" presStyleCnt="0"/>
      <dgm:spPr/>
    </dgm:pt>
    <dgm:pt modelId="{8970DEB2-CC71-4263-B276-0F2ADE3871BE}" type="pres">
      <dgm:prSet presAssocID="{7CCE4136-8304-45C0-AA50-101E68236995}" presName="compNode" presStyleCnt="0"/>
      <dgm:spPr/>
    </dgm:pt>
    <dgm:pt modelId="{901F3BF6-C1E0-4CDF-BFCA-40734317A156}" type="pres">
      <dgm:prSet presAssocID="{7CCE4136-8304-45C0-AA50-101E68236995}" presName="bgRect" presStyleLbl="bgShp" presStyleIdx="1" presStyleCnt="5"/>
      <dgm:spPr/>
    </dgm:pt>
    <dgm:pt modelId="{53097F7E-C197-4586-8F63-807A3C2F9155}" type="pres">
      <dgm:prSet presAssocID="{7CCE4136-8304-45C0-AA50-101E682369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1C1EAFE-9EB4-4491-9436-41C5B6212E8A}" type="pres">
      <dgm:prSet presAssocID="{7CCE4136-8304-45C0-AA50-101E68236995}" presName="spaceRect" presStyleCnt="0"/>
      <dgm:spPr/>
    </dgm:pt>
    <dgm:pt modelId="{4EDA03BC-381E-4D53-9ED8-8D429F916B5F}" type="pres">
      <dgm:prSet presAssocID="{7CCE4136-8304-45C0-AA50-101E68236995}" presName="parTx" presStyleLbl="revTx" presStyleIdx="1" presStyleCnt="5">
        <dgm:presLayoutVars>
          <dgm:chMax val="0"/>
          <dgm:chPref val="0"/>
        </dgm:presLayoutVars>
      </dgm:prSet>
      <dgm:spPr/>
    </dgm:pt>
    <dgm:pt modelId="{B3ADC51A-E9C1-40FB-A3CC-693A7691B4F2}" type="pres">
      <dgm:prSet presAssocID="{7B82CA9B-08EA-4597-9963-FD17D7CB8712}" presName="sibTrans" presStyleCnt="0"/>
      <dgm:spPr/>
    </dgm:pt>
    <dgm:pt modelId="{09E53D2D-4306-4C9D-A3DF-7B779F4EFCB1}" type="pres">
      <dgm:prSet presAssocID="{0D66BAA0-BE9A-4D96-8F84-684BB965AFA9}" presName="compNode" presStyleCnt="0"/>
      <dgm:spPr/>
    </dgm:pt>
    <dgm:pt modelId="{7CF62993-EA6E-405A-A803-467D8739C42E}" type="pres">
      <dgm:prSet presAssocID="{0D66BAA0-BE9A-4D96-8F84-684BB965AFA9}" presName="bgRect" presStyleLbl="bgShp" presStyleIdx="2" presStyleCnt="5"/>
      <dgm:spPr/>
    </dgm:pt>
    <dgm:pt modelId="{894A2BC0-F15B-4FA9-B4BE-018CE864F4C9}" type="pres">
      <dgm:prSet presAssocID="{0D66BAA0-BE9A-4D96-8F84-684BB965AF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3F45F6E-76AD-40C0-AFC7-D22B5EF47AB2}" type="pres">
      <dgm:prSet presAssocID="{0D66BAA0-BE9A-4D96-8F84-684BB965AFA9}" presName="spaceRect" presStyleCnt="0"/>
      <dgm:spPr/>
    </dgm:pt>
    <dgm:pt modelId="{21574282-931B-49C3-B4BA-F20F26FAF150}" type="pres">
      <dgm:prSet presAssocID="{0D66BAA0-BE9A-4D96-8F84-684BB965AFA9}" presName="parTx" presStyleLbl="revTx" presStyleIdx="2" presStyleCnt="5">
        <dgm:presLayoutVars>
          <dgm:chMax val="0"/>
          <dgm:chPref val="0"/>
        </dgm:presLayoutVars>
      </dgm:prSet>
      <dgm:spPr/>
    </dgm:pt>
    <dgm:pt modelId="{5ABFCBFB-6945-4E20-A71D-991F982207A2}" type="pres">
      <dgm:prSet presAssocID="{9FB076F3-4F8B-4B62-A8A0-E363C46EBC38}" presName="sibTrans" presStyleCnt="0"/>
      <dgm:spPr/>
    </dgm:pt>
    <dgm:pt modelId="{3E846D70-F081-4B91-A5EF-E0EE5D017822}" type="pres">
      <dgm:prSet presAssocID="{C4332655-CD52-451B-9FCC-786D70FB7681}" presName="compNode" presStyleCnt="0"/>
      <dgm:spPr/>
    </dgm:pt>
    <dgm:pt modelId="{9DB1E61A-41AD-4DB4-A105-6CC320BB118E}" type="pres">
      <dgm:prSet presAssocID="{C4332655-CD52-451B-9FCC-786D70FB7681}" presName="bgRect" presStyleLbl="bgShp" presStyleIdx="3" presStyleCnt="5"/>
      <dgm:spPr/>
    </dgm:pt>
    <dgm:pt modelId="{FF891E7A-0A47-42D2-85C1-6F66C7CF4C79}" type="pres">
      <dgm:prSet presAssocID="{C4332655-CD52-451B-9FCC-786D70FB76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A3C46B-35D4-4A19-983C-A2113900D009}" type="pres">
      <dgm:prSet presAssocID="{C4332655-CD52-451B-9FCC-786D70FB7681}" presName="spaceRect" presStyleCnt="0"/>
      <dgm:spPr/>
    </dgm:pt>
    <dgm:pt modelId="{A78E29EA-D0AD-44A8-BECE-01E641A449EA}" type="pres">
      <dgm:prSet presAssocID="{C4332655-CD52-451B-9FCC-786D70FB7681}" presName="parTx" presStyleLbl="revTx" presStyleIdx="3" presStyleCnt="5">
        <dgm:presLayoutVars>
          <dgm:chMax val="0"/>
          <dgm:chPref val="0"/>
        </dgm:presLayoutVars>
      </dgm:prSet>
      <dgm:spPr/>
    </dgm:pt>
    <dgm:pt modelId="{FCEC4F70-3E50-4021-81D5-60504145EF24}" type="pres">
      <dgm:prSet presAssocID="{CAA74D29-6154-49D5-98C1-F5BF093B5A60}" presName="sibTrans" presStyleCnt="0"/>
      <dgm:spPr/>
    </dgm:pt>
    <dgm:pt modelId="{5F00A46A-D1D7-4649-91AA-42DB4FF7642E}" type="pres">
      <dgm:prSet presAssocID="{BAF1D521-D5C9-40EA-8A35-71CABC4D7EDA}" presName="compNode" presStyleCnt="0"/>
      <dgm:spPr/>
    </dgm:pt>
    <dgm:pt modelId="{4E9076BC-EA60-4B08-9042-EA34F88BB4A1}" type="pres">
      <dgm:prSet presAssocID="{BAF1D521-D5C9-40EA-8A35-71CABC4D7EDA}" presName="bgRect" presStyleLbl="bgShp" presStyleIdx="4" presStyleCnt="5"/>
      <dgm:spPr/>
    </dgm:pt>
    <dgm:pt modelId="{F1ACAEB1-FE8C-470D-BE86-66215A0B8107}" type="pres">
      <dgm:prSet presAssocID="{BAF1D521-D5C9-40EA-8A35-71CABC4D7E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3052125-C9F7-4766-BE8B-15161E5B5EF6}" type="pres">
      <dgm:prSet presAssocID="{BAF1D521-D5C9-40EA-8A35-71CABC4D7EDA}" presName="spaceRect" presStyleCnt="0"/>
      <dgm:spPr/>
    </dgm:pt>
    <dgm:pt modelId="{508B497C-8028-41D9-8EA7-5830FAABA37B}" type="pres">
      <dgm:prSet presAssocID="{BAF1D521-D5C9-40EA-8A35-71CABC4D7E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49F507-76AE-4504-A935-A511B32BAB9B}" type="presOf" srcId="{BAF1D521-D5C9-40EA-8A35-71CABC4D7EDA}" destId="{508B497C-8028-41D9-8EA7-5830FAABA37B}" srcOrd="0" destOrd="0" presId="urn:microsoft.com/office/officeart/2018/2/layout/IconVerticalSolidList"/>
    <dgm:cxn modelId="{08FD1427-F77E-42B5-A57E-8A82A0681CBC}" srcId="{A2C9757B-8980-4358-9066-F8ECFCE58477}" destId="{7CCE4136-8304-45C0-AA50-101E68236995}" srcOrd="1" destOrd="0" parTransId="{F12B0EF5-D408-47A5-9B99-0C85EB2FBA45}" sibTransId="{7B82CA9B-08EA-4597-9963-FD17D7CB8712}"/>
    <dgm:cxn modelId="{264D103A-E98B-4622-B75D-D40C3C9F2657}" srcId="{A2C9757B-8980-4358-9066-F8ECFCE58477}" destId="{BAF1D521-D5C9-40EA-8A35-71CABC4D7EDA}" srcOrd="4" destOrd="0" parTransId="{4FBCD626-C0AF-4CB9-B202-FA0B069779C3}" sibTransId="{01E21675-F2F0-4FFE-8A15-F084DAA21BE7}"/>
    <dgm:cxn modelId="{512B366B-C612-4BC2-BB53-144A6CE7A2CD}" type="presOf" srcId="{7CCE4136-8304-45C0-AA50-101E68236995}" destId="{4EDA03BC-381E-4D53-9ED8-8D429F916B5F}" srcOrd="0" destOrd="0" presId="urn:microsoft.com/office/officeart/2018/2/layout/IconVerticalSolidList"/>
    <dgm:cxn modelId="{CCA0146D-4DCB-4C2A-A264-30B1C20F1AB1}" type="presOf" srcId="{0D66BAA0-BE9A-4D96-8F84-684BB965AFA9}" destId="{21574282-931B-49C3-B4BA-F20F26FAF150}" srcOrd="0" destOrd="0" presId="urn:microsoft.com/office/officeart/2018/2/layout/IconVerticalSolidList"/>
    <dgm:cxn modelId="{F637C578-3168-4CAE-9DF6-5AEA1361802F}" type="presOf" srcId="{A3A16AA3-27B9-43F2-9884-A64574A498AD}" destId="{1C361939-4238-4E3F-8B65-C03B0F567544}" srcOrd="0" destOrd="0" presId="urn:microsoft.com/office/officeart/2018/2/layout/IconVerticalSolidList"/>
    <dgm:cxn modelId="{5835EDA3-2872-428C-81C1-93FAEEA51FF6}" type="presOf" srcId="{C4332655-CD52-451B-9FCC-786D70FB7681}" destId="{A78E29EA-D0AD-44A8-BECE-01E641A449EA}" srcOrd="0" destOrd="0" presId="urn:microsoft.com/office/officeart/2018/2/layout/IconVerticalSolidList"/>
    <dgm:cxn modelId="{1F3D8DA6-E67D-4C61-A86B-F02409D24E67}" type="presOf" srcId="{A2C9757B-8980-4358-9066-F8ECFCE58477}" destId="{E912C079-7E7E-4250-BDBC-EBAE0D9006CF}" srcOrd="0" destOrd="0" presId="urn:microsoft.com/office/officeart/2018/2/layout/IconVerticalSolidList"/>
    <dgm:cxn modelId="{8EE1D1A9-8F54-4D34-85B5-1965A1533F4F}" srcId="{A2C9757B-8980-4358-9066-F8ECFCE58477}" destId="{A3A16AA3-27B9-43F2-9884-A64574A498AD}" srcOrd="0" destOrd="0" parTransId="{5A1262B0-2FB7-49E1-B82B-E58CAA303572}" sibTransId="{7D9FBF01-1798-4F23-867C-DB06DF9E9EBC}"/>
    <dgm:cxn modelId="{F87C89DD-6B72-4E88-8803-7EC2FD8244C0}" srcId="{A2C9757B-8980-4358-9066-F8ECFCE58477}" destId="{0D66BAA0-BE9A-4D96-8F84-684BB965AFA9}" srcOrd="2" destOrd="0" parTransId="{725EC62A-D08A-4DE6-840F-F45612249850}" sibTransId="{9FB076F3-4F8B-4B62-A8A0-E363C46EBC38}"/>
    <dgm:cxn modelId="{F14D92F5-DA7E-486B-B6FE-93528FAB3C49}" srcId="{A2C9757B-8980-4358-9066-F8ECFCE58477}" destId="{C4332655-CD52-451B-9FCC-786D70FB7681}" srcOrd="3" destOrd="0" parTransId="{78ABCFEB-ECFE-4716-8479-50962DE69FE7}" sibTransId="{CAA74D29-6154-49D5-98C1-F5BF093B5A60}"/>
    <dgm:cxn modelId="{21D322DD-4C2A-4D15-900B-A911ED544B2F}" type="presParOf" srcId="{E912C079-7E7E-4250-BDBC-EBAE0D9006CF}" destId="{9AFFC557-FD61-4F1D-97A1-4733FB1B8BF5}" srcOrd="0" destOrd="0" presId="urn:microsoft.com/office/officeart/2018/2/layout/IconVerticalSolidList"/>
    <dgm:cxn modelId="{02544DA5-DE12-4EFE-B940-9CF6E0A1FC1D}" type="presParOf" srcId="{9AFFC557-FD61-4F1D-97A1-4733FB1B8BF5}" destId="{1D22D281-52FA-411E-81A0-EC995E79C6EF}" srcOrd="0" destOrd="0" presId="urn:microsoft.com/office/officeart/2018/2/layout/IconVerticalSolidList"/>
    <dgm:cxn modelId="{4D935C3D-A10F-455E-A448-8D3543B1439A}" type="presParOf" srcId="{9AFFC557-FD61-4F1D-97A1-4733FB1B8BF5}" destId="{04542167-356D-462E-B2C4-492CFD98C229}" srcOrd="1" destOrd="0" presId="urn:microsoft.com/office/officeart/2018/2/layout/IconVerticalSolidList"/>
    <dgm:cxn modelId="{AF8868B6-8AC1-4E48-ACA3-F929AAD14087}" type="presParOf" srcId="{9AFFC557-FD61-4F1D-97A1-4733FB1B8BF5}" destId="{37B5236D-3D66-4695-A642-E73CC2041BE1}" srcOrd="2" destOrd="0" presId="urn:microsoft.com/office/officeart/2018/2/layout/IconVerticalSolidList"/>
    <dgm:cxn modelId="{2621FBA1-8BD5-46B1-8686-94A30EC16F92}" type="presParOf" srcId="{9AFFC557-FD61-4F1D-97A1-4733FB1B8BF5}" destId="{1C361939-4238-4E3F-8B65-C03B0F567544}" srcOrd="3" destOrd="0" presId="urn:microsoft.com/office/officeart/2018/2/layout/IconVerticalSolidList"/>
    <dgm:cxn modelId="{1314033B-FC91-4209-AA02-57D6E87B34BA}" type="presParOf" srcId="{E912C079-7E7E-4250-BDBC-EBAE0D9006CF}" destId="{4DC4D4F0-BB19-4607-A183-347A0AC5ACD1}" srcOrd="1" destOrd="0" presId="urn:microsoft.com/office/officeart/2018/2/layout/IconVerticalSolidList"/>
    <dgm:cxn modelId="{8A8D179E-309A-4B0D-B213-BBE3CA0D358F}" type="presParOf" srcId="{E912C079-7E7E-4250-BDBC-EBAE0D9006CF}" destId="{8970DEB2-CC71-4263-B276-0F2ADE3871BE}" srcOrd="2" destOrd="0" presId="urn:microsoft.com/office/officeart/2018/2/layout/IconVerticalSolidList"/>
    <dgm:cxn modelId="{1A8512F8-DA4B-4EAB-911E-E7979530F7D0}" type="presParOf" srcId="{8970DEB2-CC71-4263-B276-0F2ADE3871BE}" destId="{901F3BF6-C1E0-4CDF-BFCA-40734317A156}" srcOrd="0" destOrd="0" presId="urn:microsoft.com/office/officeart/2018/2/layout/IconVerticalSolidList"/>
    <dgm:cxn modelId="{5BB4A10D-E4D0-403E-9BAD-01975D452C92}" type="presParOf" srcId="{8970DEB2-CC71-4263-B276-0F2ADE3871BE}" destId="{53097F7E-C197-4586-8F63-807A3C2F9155}" srcOrd="1" destOrd="0" presId="urn:microsoft.com/office/officeart/2018/2/layout/IconVerticalSolidList"/>
    <dgm:cxn modelId="{52695ED8-2E84-4BCB-BB3E-E3F3E6F08D5E}" type="presParOf" srcId="{8970DEB2-CC71-4263-B276-0F2ADE3871BE}" destId="{21C1EAFE-9EB4-4491-9436-41C5B6212E8A}" srcOrd="2" destOrd="0" presId="urn:microsoft.com/office/officeart/2018/2/layout/IconVerticalSolidList"/>
    <dgm:cxn modelId="{4D96D9E7-DFAB-47DC-AA71-F2F4FBCFDCD6}" type="presParOf" srcId="{8970DEB2-CC71-4263-B276-0F2ADE3871BE}" destId="{4EDA03BC-381E-4D53-9ED8-8D429F916B5F}" srcOrd="3" destOrd="0" presId="urn:microsoft.com/office/officeart/2018/2/layout/IconVerticalSolidList"/>
    <dgm:cxn modelId="{DAB236E6-ACCF-460B-99CA-23BA405E6DD1}" type="presParOf" srcId="{E912C079-7E7E-4250-BDBC-EBAE0D9006CF}" destId="{B3ADC51A-E9C1-40FB-A3CC-693A7691B4F2}" srcOrd="3" destOrd="0" presId="urn:microsoft.com/office/officeart/2018/2/layout/IconVerticalSolidList"/>
    <dgm:cxn modelId="{2C590831-DA94-42E7-BD00-B496D59B3959}" type="presParOf" srcId="{E912C079-7E7E-4250-BDBC-EBAE0D9006CF}" destId="{09E53D2D-4306-4C9D-A3DF-7B779F4EFCB1}" srcOrd="4" destOrd="0" presId="urn:microsoft.com/office/officeart/2018/2/layout/IconVerticalSolidList"/>
    <dgm:cxn modelId="{B5117EE0-4D81-4CB0-BF0F-5A9FF950F132}" type="presParOf" srcId="{09E53D2D-4306-4C9D-A3DF-7B779F4EFCB1}" destId="{7CF62993-EA6E-405A-A803-467D8739C42E}" srcOrd="0" destOrd="0" presId="urn:microsoft.com/office/officeart/2018/2/layout/IconVerticalSolidList"/>
    <dgm:cxn modelId="{FBF57401-73D7-455C-91B8-C7C99C3C3855}" type="presParOf" srcId="{09E53D2D-4306-4C9D-A3DF-7B779F4EFCB1}" destId="{894A2BC0-F15B-4FA9-B4BE-018CE864F4C9}" srcOrd="1" destOrd="0" presId="urn:microsoft.com/office/officeart/2018/2/layout/IconVerticalSolidList"/>
    <dgm:cxn modelId="{EACE7C57-86A5-48AF-B2AE-418F8C831422}" type="presParOf" srcId="{09E53D2D-4306-4C9D-A3DF-7B779F4EFCB1}" destId="{13F45F6E-76AD-40C0-AFC7-D22B5EF47AB2}" srcOrd="2" destOrd="0" presId="urn:microsoft.com/office/officeart/2018/2/layout/IconVerticalSolidList"/>
    <dgm:cxn modelId="{C5EA2314-ACF7-45F7-A09E-327A33710FF7}" type="presParOf" srcId="{09E53D2D-4306-4C9D-A3DF-7B779F4EFCB1}" destId="{21574282-931B-49C3-B4BA-F20F26FAF150}" srcOrd="3" destOrd="0" presId="urn:microsoft.com/office/officeart/2018/2/layout/IconVerticalSolidList"/>
    <dgm:cxn modelId="{CB8DA573-31A5-4B13-85DD-B55E0F4ACEC8}" type="presParOf" srcId="{E912C079-7E7E-4250-BDBC-EBAE0D9006CF}" destId="{5ABFCBFB-6945-4E20-A71D-991F982207A2}" srcOrd="5" destOrd="0" presId="urn:microsoft.com/office/officeart/2018/2/layout/IconVerticalSolidList"/>
    <dgm:cxn modelId="{D2317D43-CBB5-4956-B767-F33AC0E69648}" type="presParOf" srcId="{E912C079-7E7E-4250-BDBC-EBAE0D9006CF}" destId="{3E846D70-F081-4B91-A5EF-E0EE5D017822}" srcOrd="6" destOrd="0" presId="urn:microsoft.com/office/officeart/2018/2/layout/IconVerticalSolidList"/>
    <dgm:cxn modelId="{8D7D8715-F764-4095-92D7-E5EAD158AFCB}" type="presParOf" srcId="{3E846D70-F081-4B91-A5EF-E0EE5D017822}" destId="{9DB1E61A-41AD-4DB4-A105-6CC320BB118E}" srcOrd="0" destOrd="0" presId="urn:microsoft.com/office/officeart/2018/2/layout/IconVerticalSolidList"/>
    <dgm:cxn modelId="{441D883B-C1A8-408E-8807-167129783C00}" type="presParOf" srcId="{3E846D70-F081-4B91-A5EF-E0EE5D017822}" destId="{FF891E7A-0A47-42D2-85C1-6F66C7CF4C79}" srcOrd="1" destOrd="0" presId="urn:microsoft.com/office/officeart/2018/2/layout/IconVerticalSolidList"/>
    <dgm:cxn modelId="{E674137F-11F9-4393-A76B-A43AA49DF53C}" type="presParOf" srcId="{3E846D70-F081-4B91-A5EF-E0EE5D017822}" destId="{1FA3C46B-35D4-4A19-983C-A2113900D009}" srcOrd="2" destOrd="0" presId="urn:microsoft.com/office/officeart/2018/2/layout/IconVerticalSolidList"/>
    <dgm:cxn modelId="{1D224483-9714-4D54-8126-7EBC46AF5941}" type="presParOf" srcId="{3E846D70-F081-4B91-A5EF-E0EE5D017822}" destId="{A78E29EA-D0AD-44A8-BECE-01E641A449EA}" srcOrd="3" destOrd="0" presId="urn:microsoft.com/office/officeart/2018/2/layout/IconVerticalSolidList"/>
    <dgm:cxn modelId="{70CE14F8-0D4B-49C4-87FC-0F9614BAD81B}" type="presParOf" srcId="{E912C079-7E7E-4250-BDBC-EBAE0D9006CF}" destId="{FCEC4F70-3E50-4021-81D5-60504145EF24}" srcOrd="7" destOrd="0" presId="urn:microsoft.com/office/officeart/2018/2/layout/IconVerticalSolidList"/>
    <dgm:cxn modelId="{E16E9F01-AA74-487C-8419-163A8CFDDEFE}" type="presParOf" srcId="{E912C079-7E7E-4250-BDBC-EBAE0D9006CF}" destId="{5F00A46A-D1D7-4649-91AA-42DB4FF7642E}" srcOrd="8" destOrd="0" presId="urn:microsoft.com/office/officeart/2018/2/layout/IconVerticalSolidList"/>
    <dgm:cxn modelId="{91445F6F-4BE4-4484-BF7F-D085289C5704}" type="presParOf" srcId="{5F00A46A-D1D7-4649-91AA-42DB4FF7642E}" destId="{4E9076BC-EA60-4B08-9042-EA34F88BB4A1}" srcOrd="0" destOrd="0" presId="urn:microsoft.com/office/officeart/2018/2/layout/IconVerticalSolidList"/>
    <dgm:cxn modelId="{E33A338D-C82F-4725-908E-2830F09BCEDE}" type="presParOf" srcId="{5F00A46A-D1D7-4649-91AA-42DB4FF7642E}" destId="{F1ACAEB1-FE8C-470D-BE86-66215A0B8107}" srcOrd="1" destOrd="0" presId="urn:microsoft.com/office/officeart/2018/2/layout/IconVerticalSolidList"/>
    <dgm:cxn modelId="{1D0405C6-C69E-4B18-AE78-EE53F51A9E97}" type="presParOf" srcId="{5F00A46A-D1D7-4649-91AA-42DB4FF7642E}" destId="{73052125-C9F7-4766-BE8B-15161E5B5EF6}" srcOrd="2" destOrd="0" presId="urn:microsoft.com/office/officeart/2018/2/layout/IconVerticalSolidList"/>
    <dgm:cxn modelId="{E6BBE0C6-575F-47AB-8F40-5B8D6879F704}" type="presParOf" srcId="{5F00A46A-D1D7-4649-91AA-42DB4FF7642E}" destId="{508B497C-8028-41D9-8EA7-5830FAABA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A7193-2052-4B23-B920-6438EE390597}">
      <dsp:nvSpPr>
        <dsp:cNvPr id="0" name=""/>
        <dsp:cNvSpPr/>
      </dsp:nvSpPr>
      <dsp:spPr>
        <a:xfrm>
          <a:off x="0" y="510158"/>
          <a:ext cx="11130279" cy="941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0DCAF-F52D-484B-B083-323B705EC785}">
      <dsp:nvSpPr>
        <dsp:cNvPr id="0" name=""/>
        <dsp:cNvSpPr/>
      </dsp:nvSpPr>
      <dsp:spPr>
        <a:xfrm>
          <a:off x="284904" y="722071"/>
          <a:ext cx="518007" cy="51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07CF-7A4A-4706-9B01-D66106B0EE92}">
      <dsp:nvSpPr>
        <dsp:cNvPr id="0" name=""/>
        <dsp:cNvSpPr/>
      </dsp:nvSpPr>
      <dsp:spPr>
        <a:xfrm>
          <a:off x="1087815" y="510158"/>
          <a:ext cx="1004246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77" tIns="99677" rIns="99677" bIns="996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AKS is a managed Kubernetes Cluster </a:t>
          </a:r>
          <a:r>
            <a:rPr lang="en-US" sz="2300" kern="1200" dirty="0"/>
            <a:t>in Azure by offloading the operational overhead to Microsoft Azure</a:t>
          </a:r>
        </a:p>
      </dsp:txBody>
      <dsp:txXfrm>
        <a:off x="1087815" y="510158"/>
        <a:ext cx="10042464" cy="941832"/>
      </dsp:txXfrm>
    </dsp:sp>
    <dsp:sp modelId="{1322D379-F31D-40F3-8BDE-ABEA77EBF970}">
      <dsp:nvSpPr>
        <dsp:cNvPr id="0" name=""/>
        <dsp:cNvSpPr/>
      </dsp:nvSpPr>
      <dsp:spPr>
        <a:xfrm>
          <a:off x="0" y="1687449"/>
          <a:ext cx="11130279" cy="941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4BFF6-C74A-427C-86CD-C9A7E36D3FE5}">
      <dsp:nvSpPr>
        <dsp:cNvPr id="0" name=""/>
        <dsp:cNvSpPr/>
      </dsp:nvSpPr>
      <dsp:spPr>
        <a:xfrm>
          <a:off x="284904" y="1899361"/>
          <a:ext cx="518007" cy="51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EFD0-BE3C-4D11-A0A9-AEB9106EC896}">
      <dsp:nvSpPr>
        <dsp:cNvPr id="0" name=""/>
        <dsp:cNvSpPr/>
      </dsp:nvSpPr>
      <dsp:spPr>
        <a:xfrm>
          <a:off x="1087815" y="1687449"/>
          <a:ext cx="1004246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77" tIns="99677" rIns="99677" bIns="996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a hosted Kubernetes service, Azure handles critical tasks, like health monitoring and maintenance</a:t>
          </a:r>
        </a:p>
      </dsp:txBody>
      <dsp:txXfrm>
        <a:off x="1087815" y="1687449"/>
        <a:ext cx="10042464" cy="941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C63D7-DD32-455E-AE80-64FA8044A5CF}">
      <dsp:nvSpPr>
        <dsp:cNvPr id="0" name=""/>
        <dsp:cNvSpPr/>
      </dsp:nvSpPr>
      <dsp:spPr>
        <a:xfrm>
          <a:off x="4320466" y="651326"/>
          <a:ext cx="1725348" cy="172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FADA2-5B41-44FE-8951-443B612AC954}">
      <dsp:nvSpPr>
        <dsp:cNvPr id="0" name=""/>
        <dsp:cNvSpPr/>
      </dsp:nvSpPr>
      <dsp:spPr>
        <a:xfrm>
          <a:off x="4377753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500" b="0" i="0" kern="1200"/>
            <a:t>Used fo</a:t>
          </a:r>
          <a:r>
            <a:rPr lang="en-US" sz="1500" kern="1200"/>
            <a:t>r managing and deploying a group of containers</a:t>
          </a:r>
          <a:endParaRPr lang="en-IN" sz="1500" kern="1200"/>
        </a:p>
      </dsp:txBody>
      <dsp:txXfrm>
        <a:off x="4608025" y="938988"/>
        <a:ext cx="1150232" cy="1150344"/>
      </dsp:txXfrm>
    </dsp:sp>
    <dsp:sp modelId="{379DE2E3-B1A5-45FE-AC9D-8B4FD118CC5B}">
      <dsp:nvSpPr>
        <dsp:cNvPr id="0" name=""/>
        <dsp:cNvSpPr/>
      </dsp:nvSpPr>
      <dsp:spPr>
        <a:xfrm rot="2700000">
          <a:off x="2539347" y="653412"/>
          <a:ext cx="1721193" cy="17211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2A9B-22B5-4020-8D07-1F5830C6C06D}">
      <dsp:nvSpPr>
        <dsp:cNvPr id="0" name=""/>
        <dsp:cNvSpPr/>
      </dsp:nvSpPr>
      <dsp:spPr>
        <a:xfrm>
          <a:off x="2594556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Orchestration tool</a:t>
          </a:r>
          <a:endParaRPr lang="en-US" sz="1500" kern="1200" dirty="0"/>
        </a:p>
      </dsp:txBody>
      <dsp:txXfrm>
        <a:off x="2824827" y="938988"/>
        <a:ext cx="1150232" cy="1150344"/>
      </dsp:txXfrm>
    </dsp:sp>
    <dsp:sp modelId="{D03E42B5-019B-4B1A-A3EA-B2A120625722}">
      <dsp:nvSpPr>
        <dsp:cNvPr id="0" name=""/>
        <dsp:cNvSpPr/>
      </dsp:nvSpPr>
      <dsp:spPr>
        <a:xfrm rot="2700000">
          <a:off x="756150" y="653412"/>
          <a:ext cx="1721193" cy="17211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2757-6C53-415E-AF6D-48690A3FD519}">
      <dsp:nvSpPr>
        <dsp:cNvPr id="0" name=""/>
        <dsp:cNvSpPr/>
      </dsp:nvSpPr>
      <dsp:spPr>
        <a:xfrm>
          <a:off x="811359" y="708859"/>
          <a:ext cx="1610774" cy="1610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Opensource Platform</a:t>
          </a:r>
        </a:p>
      </dsp:txBody>
      <dsp:txXfrm>
        <a:off x="1041630" y="938988"/>
        <a:ext cx="1150232" cy="115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D0166-F4AB-40C5-8718-3B4D6B88FC7E}">
      <dsp:nvSpPr>
        <dsp:cNvPr id="0" name=""/>
        <dsp:cNvSpPr/>
      </dsp:nvSpPr>
      <dsp:spPr>
        <a:xfrm>
          <a:off x="937963" y="259992"/>
          <a:ext cx="3655123" cy="3655123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Simple to deployment and manage</a:t>
          </a:r>
          <a:endParaRPr lang="en-US" sz="1500" kern="1200"/>
        </a:p>
      </dsp:txBody>
      <dsp:txXfrm>
        <a:off x="2811649" y="806085"/>
        <a:ext cx="1240131" cy="848510"/>
      </dsp:txXfrm>
    </dsp:sp>
    <dsp:sp modelId="{7BA517B0-56E0-48DE-90B0-EBDF4BF6AA06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Identity And Management (IAM)</a:t>
          </a:r>
          <a:endParaRPr lang="en-US" sz="1500" kern="1200"/>
        </a:p>
      </dsp:txBody>
      <dsp:txXfrm>
        <a:off x="3198918" y="2089730"/>
        <a:ext cx="1087834" cy="918132"/>
      </dsp:txXfrm>
    </dsp:sp>
    <dsp:sp modelId="{02738540-6B6D-48E2-BB72-62E044437C01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Logging and Monitoring</a:t>
          </a:r>
          <a:endParaRPr lang="en-US" sz="1500" kern="1200"/>
        </a:p>
      </dsp:txBody>
      <dsp:txXfrm>
        <a:off x="1984895" y="3177564"/>
        <a:ext cx="1305401" cy="783240"/>
      </dsp:txXfrm>
    </dsp:sp>
    <dsp:sp modelId="{1242C896-64DF-4B63-9287-E13388165676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Cluster node Scales</a:t>
          </a:r>
          <a:endParaRPr lang="en-US" sz="1500" kern="1200"/>
        </a:p>
      </dsp:txBody>
      <dsp:txXfrm>
        <a:off x="984087" y="2089730"/>
        <a:ext cx="1087834" cy="918132"/>
      </dsp:txXfrm>
    </dsp:sp>
    <dsp:sp modelId="{7517169D-2B79-45C3-ABDA-C205861B61F4}">
      <dsp:nvSpPr>
        <dsp:cNvPr id="0" name=""/>
        <dsp:cNvSpPr/>
      </dsp:nvSpPr>
      <dsp:spPr>
        <a:xfrm>
          <a:off x="810034" y="436221"/>
          <a:ext cx="3655123" cy="3655123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Cluster node update</a:t>
          </a:r>
          <a:endParaRPr lang="en-US" sz="1500" kern="1200"/>
        </a:p>
      </dsp:txBody>
      <dsp:txXfrm>
        <a:off x="1343073" y="993192"/>
        <a:ext cx="1240131" cy="848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897E-387F-472E-B1A5-772F2747C284}">
      <dsp:nvSpPr>
        <dsp:cNvPr id="0" name=""/>
        <dsp:cNvSpPr/>
      </dsp:nvSpPr>
      <dsp:spPr>
        <a:xfrm>
          <a:off x="1564054" y="593766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9744" y="637686"/>
        <a:ext cx="17998" cy="3599"/>
      </dsp:txXfrm>
    </dsp:sp>
    <dsp:sp modelId="{C1DCE6FB-DE5B-449D-A00C-679A3BD34C5B}">
      <dsp:nvSpPr>
        <dsp:cNvPr id="0" name=""/>
        <dsp:cNvSpPr/>
      </dsp:nvSpPr>
      <dsp:spPr>
        <a:xfrm>
          <a:off x="733" y="169950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Container: Instance of an application</a:t>
          </a:r>
          <a:endParaRPr lang="en-US" sz="1300" kern="1200"/>
        </a:p>
      </dsp:txBody>
      <dsp:txXfrm>
        <a:off x="733" y="169950"/>
        <a:ext cx="1565121" cy="939072"/>
      </dsp:txXfrm>
    </dsp:sp>
    <dsp:sp modelId="{2DB18272-95BB-4884-9875-2A243C78E480}">
      <dsp:nvSpPr>
        <dsp:cNvPr id="0" name=""/>
        <dsp:cNvSpPr/>
      </dsp:nvSpPr>
      <dsp:spPr>
        <a:xfrm>
          <a:off x="783293" y="1107223"/>
          <a:ext cx="1925099" cy="329377"/>
        </a:xfrm>
        <a:custGeom>
          <a:avLst/>
          <a:gdLst/>
          <a:ahLst/>
          <a:cxnLst/>
          <a:rect l="0" t="0" r="0" b="0"/>
          <a:pathLst>
            <a:path>
              <a:moveTo>
                <a:pt x="1925099" y="0"/>
              </a:moveTo>
              <a:lnTo>
                <a:pt x="1925099" y="181788"/>
              </a:lnTo>
              <a:lnTo>
                <a:pt x="0" y="181788"/>
              </a:lnTo>
              <a:lnTo>
                <a:pt x="0" y="3293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881" y="1270112"/>
        <a:ext cx="97923" cy="3599"/>
      </dsp:txXfrm>
    </dsp:sp>
    <dsp:sp modelId="{EF93502A-F7FD-4D18-9BCA-6C369D1BB45F}">
      <dsp:nvSpPr>
        <dsp:cNvPr id="0" name=""/>
        <dsp:cNvSpPr/>
      </dsp:nvSpPr>
      <dsp:spPr>
        <a:xfrm>
          <a:off x="1925832" y="169950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Pod: One or more containers</a:t>
          </a:r>
          <a:endParaRPr lang="en-US" sz="1300" kern="1200" dirty="0"/>
        </a:p>
      </dsp:txBody>
      <dsp:txXfrm>
        <a:off x="1925832" y="169950"/>
        <a:ext cx="1565121" cy="939072"/>
      </dsp:txXfrm>
    </dsp:sp>
    <dsp:sp modelId="{7FEAF41B-F5E2-472D-A5F1-BC36F9D8D664}">
      <dsp:nvSpPr>
        <dsp:cNvPr id="0" name=""/>
        <dsp:cNvSpPr/>
      </dsp:nvSpPr>
      <dsp:spPr>
        <a:xfrm>
          <a:off x="1564054" y="1892817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19744" y="1936737"/>
        <a:ext cx="17998" cy="3599"/>
      </dsp:txXfrm>
    </dsp:sp>
    <dsp:sp modelId="{5EC4F4DA-5BB1-416B-9104-ECF2BDE1FDB6}">
      <dsp:nvSpPr>
        <dsp:cNvPr id="0" name=""/>
        <dsp:cNvSpPr/>
      </dsp:nvSpPr>
      <dsp:spPr>
        <a:xfrm>
          <a:off x="733" y="146900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Deployment: one or more identical pod managed by Kubernetes</a:t>
          </a:r>
          <a:endParaRPr lang="en-US" sz="1300" kern="1200" dirty="0"/>
        </a:p>
      </dsp:txBody>
      <dsp:txXfrm>
        <a:off x="733" y="1469001"/>
        <a:ext cx="1565121" cy="939072"/>
      </dsp:txXfrm>
    </dsp:sp>
    <dsp:sp modelId="{F2BAB6AB-A053-4F53-A422-04D5181ECDB9}">
      <dsp:nvSpPr>
        <dsp:cNvPr id="0" name=""/>
        <dsp:cNvSpPr/>
      </dsp:nvSpPr>
      <dsp:spPr>
        <a:xfrm>
          <a:off x="783293" y="2406273"/>
          <a:ext cx="1925099" cy="329377"/>
        </a:xfrm>
        <a:custGeom>
          <a:avLst/>
          <a:gdLst/>
          <a:ahLst/>
          <a:cxnLst/>
          <a:rect l="0" t="0" r="0" b="0"/>
          <a:pathLst>
            <a:path>
              <a:moveTo>
                <a:pt x="1925099" y="0"/>
              </a:moveTo>
              <a:lnTo>
                <a:pt x="1925099" y="181788"/>
              </a:lnTo>
              <a:lnTo>
                <a:pt x="0" y="181788"/>
              </a:lnTo>
              <a:lnTo>
                <a:pt x="0" y="3293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881" y="2569162"/>
        <a:ext cx="97923" cy="3599"/>
      </dsp:txXfrm>
    </dsp:sp>
    <dsp:sp modelId="{ADA1B8D0-FD30-402F-A57B-D8924D7E7BB7}">
      <dsp:nvSpPr>
        <dsp:cNvPr id="0" name=""/>
        <dsp:cNvSpPr/>
      </dsp:nvSpPr>
      <dsp:spPr>
        <a:xfrm>
          <a:off x="1925832" y="146900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Node: Individual VM</a:t>
          </a:r>
          <a:endParaRPr lang="en-US" sz="1300" kern="1200" dirty="0"/>
        </a:p>
      </dsp:txBody>
      <dsp:txXfrm>
        <a:off x="1925832" y="1469001"/>
        <a:ext cx="1565121" cy="939072"/>
      </dsp:txXfrm>
    </dsp:sp>
    <dsp:sp modelId="{B2E456B6-4FCB-446A-ADE8-F115630E7101}">
      <dsp:nvSpPr>
        <dsp:cNvPr id="0" name=""/>
        <dsp:cNvSpPr/>
      </dsp:nvSpPr>
      <dsp:spPr>
        <a:xfrm>
          <a:off x="1564054" y="3191868"/>
          <a:ext cx="329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3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19744" y="3235788"/>
        <a:ext cx="17998" cy="3599"/>
      </dsp:txXfrm>
    </dsp:sp>
    <dsp:sp modelId="{918C5BF6-8CFC-4727-ADAE-E5B8BC0B692D}">
      <dsp:nvSpPr>
        <dsp:cNvPr id="0" name=""/>
        <dsp:cNvSpPr/>
      </dsp:nvSpPr>
      <dsp:spPr>
        <a:xfrm>
          <a:off x="733" y="276805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Pools:  Group of Nodes</a:t>
          </a:r>
        </a:p>
      </dsp:txBody>
      <dsp:txXfrm>
        <a:off x="733" y="2768051"/>
        <a:ext cx="1565121" cy="939072"/>
      </dsp:txXfrm>
    </dsp:sp>
    <dsp:sp modelId="{19B3F402-E409-4502-BDB1-7E11624136BA}">
      <dsp:nvSpPr>
        <dsp:cNvPr id="0" name=""/>
        <dsp:cNvSpPr/>
      </dsp:nvSpPr>
      <dsp:spPr>
        <a:xfrm>
          <a:off x="1925832" y="2768051"/>
          <a:ext cx="1565121" cy="939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2" tIns="80502" rIns="76692" bIns="8050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Manifest: Yaml format file contains specifications</a:t>
          </a:r>
          <a:endParaRPr lang="en-US" sz="1300" kern="1200"/>
        </a:p>
      </dsp:txBody>
      <dsp:txXfrm>
        <a:off x="1925832" y="2768051"/>
        <a:ext cx="1565121" cy="939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82C1-5FCE-4F1B-9F19-47BF2717D2BD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Pods</a:t>
          </a:r>
        </a:p>
      </dsp:txBody>
      <dsp:txXfrm>
        <a:off x="3394085" y="29464"/>
        <a:ext cx="3727430" cy="537785"/>
      </dsp:txXfrm>
    </dsp:sp>
    <dsp:sp modelId="{C4D6D122-FD13-407B-8A5E-FB33D92B1DC4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Deployments</a:t>
          </a:r>
        </a:p>
      </dsp:txBody>
      <dsp:txXfrm>
        <a:off x="3394085" y="655235"/>
        <a:ext cx="3727430" cy="537785"/>
      </dsp:txXfrm>
    </dsp:sp>
    <dsp:sp modelId="{E39FF862-B0E6-407D-A09E-9CD4CE867E28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Services</a:t>
          </a:r>
        </a:p>
      </dsp:txBody>
      <dsp:txXfrm>
        <a:off x="3394085" y="1281005"/>
        <a:ext cx="3727430" cy="537785"/>
      </dsp:txXfrm>
    </dsp:sp>
    <dsp:sp modelId="{EE214B2F-682F-4C05-881E-E5CBAC887965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Ingress</a:t>
          </a:r>
        </a:p>
      </dsp:txBody>
      <dsp:txXfrm>
        <a:off x="3394085" y="1906776"/>
        <a:ext cx="3727430" cy="537785"/>
      </dsp:txXfrm>
    </dsp:sp>
    <dsp:sp modelId="{B1743F33-5622-40CD-A71E-BB8FF0208B95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Config Maps</a:t>
          </a:r>
        </a:p>
      </dsp:txBody>
      <dsp:txXfrm>
        <a:off x="3394085" y="2532546"/>
        <a:ext cx="3727430" cy="537785"/>
      </dsp:txXfrm>
    </dsp:sp>
    <dsp:sp modelId="{6C1C17EE-F085-4F8A-AAFE-690A29B51992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Secrets</a:t>
          </a:r>
        </a:p>
      </dsp:txBody>
      <dsp:txXfrm>
        <a:off x="3394085" y="3158316"/>
        <a:ext cx="3727430" cy="537785"/>
      </dsp:txXfrm>
    </dsp:sp>
    <dsp:sp modelId="{495954FD-0079-49D7-ADE2-EC8B7950CF25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Storage Classes</a:t>
          </a:r>
        </a:p>
      </dsp:txBody>
      <dsp:txXfrm>
        <a:off x="3394085" y="3784087"/>
        <a:ext cx="3727430" cy="537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BEF23-BD57-4B85-8B30-74BC6A311B39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Pods consist of one or more containers that are always scheduled together</a:t>
          </a:r>
        </a:p>
      </dsp:txBody>
      <dsp:txXfrm>
        <a:off x="19451" y="19451"/>
        <a:ext cx="7620120" cy="625190"/>
      </dsp:txXfrm>
    </dsp:sp>
    <dsp:sp modelId="{DFDF7331-D306-4D24-BBFE-E006E661C81E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pod is given a unique IP address</a:t>
          </a:r>
        </a:p>
      </dsp:txBody>
      <dsp:txXfrm>
        <a:off x="647801" y="775779"/>
        <a:ext cx="7315515" cy="625190"/>
      </dsp:txXfrm>
    </dsp:sp>
    <dsp:sp modelId="{16DF114A-8281-4C38-86D9-8F136DB1924A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Containers in a pod can speak to each other via localhost </a:t>
          </a:r>
          <a:endParaRPr lang="en-IN" sz="1900" kern="1200" dirty="0"/>
        </a:p>
      </dsp:txBody>
      <dsp:txXfrm>
        <a:off x="1276151" y="1532107"/>
        <a:ext cx="7315515" cy="625190"/>
      </dsp:txXfrm>
    </dsp:sp>
    <dsp:sp modelId="{BC1FE403-7915-4D32-BE26-9C6E14E78F21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Deployments allow you to easily scale and perform rolling upgrades</a:t>
          </a:r>
          <a:endParaRPr lang="en-US" sz="1900" kern="1200" dirty="0"/>
        </a:p>
      </dsp:txBody>
      <dsp:txXfrm>
        <a:off x="1904501" y="2288435"/>
        <a:ext cx="7315515" cy="625190"/>
      </dsp:txXfrm>
    </dsp:sp>
    <dsp:sp modelId="{972A9E4A-0C58-4B98-BD5C-14D4A921FD4C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Deployments will fetch the image and communicate with rest of services</a:t>
          </a:r>
        </a:p>
      </dsp:txBody>
      <dsp:txXfrm>
        <a:off x="2532851" y="3044763"/>
        <a:ext cx="7315515" cy="625190"/>
      </dsp:txXfrm>
    </dsp:sp>
    <dsp:sp modelId="{978D71A4-13E8-4BA9-A4CF-A7B328EF05A8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8079890" y="485156"/>
        <a:ext cx="237414" cy="324824"/>
      </dsp:txXfrm>
    </dsp:sp>
    <dsp:sp modelId="{B4181796-4822-4134-8132-EA0DA648CA74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FCBAFD8C-EB6F-4B7D-B693-015DA7F3E26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9336591" y="1986744"/>
        <a:ext cx="237414" cy="324824"/>
      </dsp:txXfrm>
    </dsp:sp>
    <dsp:sp modelId="{A6B3B8D6-5C11-4749-B376-BE76D59DB768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9964941" y="2750451"/>
        <a:ext cx="237414" cy="32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AAB89-D204-466B-BC0C-D0C558195A51}">
      <dsp:nvSpPr>
        <dsp:cNvPr id="0" name=""/>
        <dsp:cNvSpPr/>
      </dsp:nvSpPr>
      <dsp:spPr>
        <a:xfrm>
          <a:off x="2539827" y="625984"/>
          <a:ext cx="484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0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107" y="669130"/>
        <a:ext cx="25745" cy="5149"/>
      </dsp:txXfrm>
    </dsp:sp>
    <dsp:sp modelId="{31EB68C4-0D06-4137-B21B-FF194EBF9D8B}">
      <dsp:nvSpPr>
        <dsp:cNvPr id="0" name=""/>
        <dsp:cNvSpPr/>
      </dsp:nvSpPr>
      <dsp:spPr>
        <a:xfrm>
          <a:off x="302910" y="89"/>
          <a:ext cx="2238717" cy="1343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Services: U</a:t>
          </a:r>
          <a:r>
            <a:rPr lang="en-US" sz="1400" kern="1200" dirty="0"/>
            <a:t>sed to refer to a group of pods. types:, cluster IP, node Port, load balancer</a:t>
          </a:r>
        </a:p>
      </dsp:txBody>
      <dsp:txXfrm>
        <a:off x="302910" y="89"/>
        <a:ext cx="2238717" cy="1343230"/>
      </dsp:txXfrm>
    </dsp:sp>
    <dsp:sp modelId="{E370424A-ED77-4653-ACC5-2AAB90F4243B}">
      <dsp:nvSpPr>
        <dsp:cNvPr id="0" name=""/>
        <dsp:cNvSpPr/>
      </dsp:nvSpPr>
      <dsp:spPr>
        <a:xfrm>
          <a:off x="1422268" y="1341519"/>
          <a:ext cx="2753622" cy="484304"/>
        </a:xfrm>
        <a:custGeom>
          <a:avLst/>
          <a:gdLst/>
          <a:ahLst/>
          <a:cxnLst/>
          <a:rect l="0" t="0" r="0" b="0"/>
          <a:pathLst>
            <a:path>
              <a:moveTo>
                <a:pt x="2753622" y="0"/>
              </a:moveTo>
              <a:lnTo>
                <a:pt x="2753622" y="259252"/>
              </a:lnTo>
              <a:lnTo>
                <a:pt x="0" y="259252"/>
              </a:lnTo>
              <a:lnTo>
                <a:pt x="0" y="484304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29046" y="1581097"/>
        <a:ext cx="140067" cy="5149"/>
      </dsp:txXfrm>
    </dsp:sp>
    <dsp:sp modelId="{D8C1BCF6-9258-4B7F-B801-883C8A7F0893}">
      <dsp:nvSpPr>
        <dsp:cNvPr id="0" name=""/>
        <dsp:cNvSpPr/>
      </dsp:nvSpPr>
      <dsp:spPr>
        <a:xfrm>
          <a:off x="3056532" y="89"/>
          <a:ext cx="2238717" cy="134323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Cluster IP: Internal Traffic</a:t>
          </a:r>
          <a:endParaRPr lang="en-US" sz="1400" kern="1200" dirty="0"/>
        </a:p>
      </dsp:txBody>
      <dsp:txXfrm>
        <a:off x="3056532" y="89"/>
        <a:ext cx="2238717" cy="1343230"/>
      </dsp:txXfrm>
    </dsp:sp>
    <dsp:sp modelId="{DC96D7C9-B0D4-4341-88FC-0261531CD90E}">
      <dsp:nvSpPr>
        <dsp:cNvPr id="0" name=""/>
        <dsp:cNvSpPr/>
      </dsp:nvSpPr>
      <dsp:spPr>
        <a:xfrm>
          <a:off x="2539827" y="2484120"/>
          <a:ext cx="484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04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69107" y="2527265"/>
        <a:ext cx="25745" cy="5149"/>
      </dsp:txXfrm>
    </dsp:sp>
    <dsp:sp modelId="{1EDA4C2F-073F-4289-B49A-BF1E7FE2D5EC}">
      <dsp:nvSpPr>
        <dsp:cNvPr id="0" name=""/>
        <dsp:cNvSpPr/>
      </dsp:nvSpPr>
      <dsp:spPr>
        <a:xfrm>
          <a:off x="302910" y="1858224"/>
          <a:ext cx="2238717" cy="134323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Node port:  An open port on every node of your cluster. Creates a port mapping directly with the node, IP address and port</a:t>
          </a:r>
          <a:endParaRPr lang="en-US" sz="1400" kern="1200" dirty="0"/>
        </a:p>
      </dsp:txBody>
      <dsp:txXfrm>
        <a:off x="302910" y="1858224"/>
        <a:ext cx="2238717" cy="1343230"/>
      </dsp:txXfrm>
    </dsp:sp>
    <dsp:sp modelId="{44EF2AC9-440D-4B9D-BE48-1422EF939B09}">
      <dsp:nvSpPr>
        <dsp:cNvPr id="0" name=""/>
        <dsp:cNvSpPr/>
      </dsp:nvSpPr>
      <dsp:spPr>
        <a:xfrm>
          <a:off x="1422268" y="3199655"/>
          <a:ext cx="2753622" cy="484304"/>
        </a:xfrm>
        <a:custGeom>
          <a:avLst/>
          <a:gdLst/>
          <a:ahLst/>
          <a:cxnLst/>
          <a:rect l="0" t="0" r="0" b="0"/>
          <a:pathLst>
            <a:path>
              <a:moveTo>
                <a:pt x="2753622" y="0"/>
              </a:moveTo>
              <a:lnTo>
                <a:pt x="2753622" y="259252"/>
              </a:lnTo>
              <a:lnTo>
                <a:pt x="0" y="259252"/>
              </a:lnTo>
              <a:lnTo>
                <a:pt x="0" y="484304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046" y="3439233"/>
        <a:ext cx="140067" cy="5149"/>
      </dsp:txXfrm>
    </dsp:sp>
    <dsp:sp modelId="{008CB550-36B8-47A1-80F9-BA983D777CD5}">
      <dsp:nvSpPr>
        <dsp:cNvPr id="0" name=""/>
        <dsp:cNvSpPr/>
      </dsp:nvSpPr>
      <dsp:spPr>
        <a:xfrm>
          <a:off x="3056532" y="1858224"/>
          <a:ext cx="2238717" cy="134323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Load Balancer : Type of extension of Node port type. It has a cluster Ip and one or more node port values</a:t>
          </a:r>
          <a:endParaRPr lang="en-US" sz="1400" kern="1200"/>
        </a:p>
      </dsp:txBody>
      <dsp:txXfrm>
        <a:off x="3056532" y="1858224"/>
        <a:ext cx="2238717" cy="1343230"/>
      </dsp:txXfrm>
    </dsp:sp>
    <dsp:sp modelId="{5ED7CEFD-2C93-4E5B-B2A4-F9563FBD9622}">
      <dsp:nvSpPr>
        <dsp:cNvPr id="0" name=""/>
        <dsp:cNvSpPr/>
      </dsp:nvSpPr>
      <dsp:spPr>
        <a:xfrm>
          <a:off x="302910" y="3716360"/>
          <a:ext cx="2238717" cy="134323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99" tIns="115148" rIns="109699" bIns="1151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Ingress: </a:t>
          </a:r>
          <a:r>
            <a:rPr lang="en-US" sz="1400" kern="1200"/>
            <a:t>Define how traffic outside the cluster is routed to inside the cluster</a:t>
          </a:r>
          <a:r>
            <a:rPr lang="en-IN" sz="1400" kern="1200"/>
            <a:t>.</a:t>
          </a:r>
          <a:r>
            <a:rPr lang="en-US" sz="1400" kern="1200"/>
            <a:t> Usually implemented by a load balancer.</a:t>
          </a:r>
        </a:p>
      </dsp:txBody>
      <dsp:txXfrm>
        <a:off x="302910" y="3716360"/>
        <a:ext cx="2238717" cy="13432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2D281-52FA-411E-81A0-EC995E79C6EF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42167-356D-462E-B2C4-492CFD98C22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1939-4238-4E3F-8B65-C03B0F567544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Master cluster is fully managed by Azure</a:t>
          </a:r>
          <a:endParaRPr lang="en-US" sz="1900" kern="1200"/>
        </a:p>
      </dsp:txBody>
      <dsp:txXfrm>
        <a:off x="1133349" y="4606"/>
        <a:ext cx="5455341" cy="981254"/>
      </dsp:txXfrm>
    </dsp:sp>
    <dsp:sp modelId="{901F3BF6-C1E0-4CDF-BFCA-40734317A156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7F7E-C197-4586-8F63-807A3C2F9155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A03BC-381E-4D53-9ED8-8D429F916B5F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Node are automatic security patches (when deployed/scaled).</a:t>
          </a:r>
          <a:endParaRPr lang="en-US" sz="1900" kern="1200"/>
        </a:p>
      </dsp:txBody>
      <dsp:txXfrm>
        <a:off x="1133349" y="1231175"/>
        <a:ext cx="5455341" cy="981254"/>
      </dsp:txXfrm>
    </dsp:sp>
    <dsp:sp modelId="{7CF62993-EA6E-405A-A803-467D8739C42E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A2BC0-F15B-4FA9-B4BE-018CE864F4C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74282-931B-49C3-B4BA-F20F26FAF15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Secrets and credential keys are stored in Kube secrets</a:t>
          </a:r>
          <a:endParaRPr lang="en-US" sz="1900" kern="1200"/>
        </a:p>
      </dsp:txBody>
      <dsp:txXfrm>
        <a:off x="1133349" y="2457744"/>
        <a:ext cx="5455341" cy="981254"/>
      </dsp:txXfrm>
    </dsp:sp>
    <dsp:sp modelId="{9DB1E61A-41AD-4DB4-A105-6CC320BB118E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91E7A-0A47-42D2-85C1-6F66C7CF4C79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9EA-D0AD-44A8-BECE-01E641A449EA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Configurations are stored in Config maps</a:t>
          </a:r>
          <a:endParaRPr lang="en-US" sz="1900" kern="1200"/>
        </a:p>
      </dsp:txBody>
      <dsp:txXfrm>
        <a:off x="1133349" y="3684312"/>
        <a:ext cx="5455341" cy="981254"/>
      </dsp:txXfrm>
    </dsp:sp>
    <dsp:sp modelId="{4E9076BC-EA60-4B08-9042-EA34F88BB4A1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CAEB1-FE8C-470D-BE86-66215A0B8107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497C-8028-41D9-8EA7-5830FAABA37B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Private network will handle the network security.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C66CF-20CD-4DE9-9BF0-4D174206905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67A10-98CB-488E-A801-ADD882B7D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86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3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C1DA-7562-F271-77FD-4AE6AC15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9D0A-6122-5BD7-5D6F-BCFB2DD4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24FB-91E4-C101-5741-8D9B109F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CA6E-293D-7165-4C8A-CDDCCFC7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079B-9EE3-2F7C-98CF-69DD32C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06AD-B8F7-D55D-0C8D-06DE05A1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9628E-3F93-62B3-A2BA-E10BBA29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C460-8619-24C6-468A-A3C5EF59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BC8-58DB-66C9-A355-35568144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F69C-311D-7CE6-9E6B-B63EEE7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70C3B-5CA7-3E49-C9C3-08C6B98F9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527B7-D5D1-0548-FF66-4FC11896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0743-0077-5DD0-C4AC-EF9F4A8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4C47-B66D-AE22-CA4C-6407949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CB06-4458-6DB4-71A4-440BE7AD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7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660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67427" y="6398652"/>
            <a:ext cx="526960" cy="36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B63-64A5-1EFE-2523-40B6B22A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E5BA-848B-8E70-EE1B-402B8B77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0FC0-40BB-9085-BC74-82D6AF13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7712-C763-0610-3BB1-606C32B7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F930-11FE-664E-0A66-487B46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7F4A-2A40-3639-1F91-9ADE1D58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5438-81F2-77B4-065E-4232BA74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1616-E2A2-59D8-7FA8-1E1A196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22B4-6E29-763E-B080-EA4BC92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FFCE-1B74-DB38-F2CB-FA07BD5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F77-148D-B50A-F1C5-86E8627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B298-1F64-E0E3-AB69-A5508925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41B0-B01F-F019-C20A-987255E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6A56-273B-D3EB-2717-314566DB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2519-E7AF-9824-D496-7663ACF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9AC6-97A1-9DCD-1ACB-03C6C367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7ED6-8A53-C8EE-253E-7C4BED9A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D1C9-E7F6-8CCA-FB3F-CEF935E4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423E-A611-42DC-FDCD-09507274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74984-1A70-3675-E384-282A25B7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6103-3DE6-2F58-091D-B28166465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B7A0-B324-4669-D56E-BA2D029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DC121-F7C3-77A6-D7AA-588614AD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A6149-4BDF-D037-5B11-F02575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2D2F-3AE4-BFFC-4E11-B356D57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238E4-FC5E-C001-5B78-FE4F854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DE141-F9BB-CC05-D7D5-0FDA5A5A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F0ACA-EDA2-8356-B2EF-6DC2508C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8750E-0329-B651-CF9E-918369F9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41583-FBE5-BFDF-1898-BC0CDAD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670D-A635-F886-27FD-6CA1BA59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C483-7147-ABA5-EA47-5C75384F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D135-4D5A-4B11-F53B-DE33E1A4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6E40B-2A2B-3525-DEFF-FE7F7F81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2A1B-30A5-2E38-641E-0B29B5DF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B61A6-BABB-FB60-B2A6-64685F3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A9CC-BC97-84E0-CBDD-CF1D3326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54AA-BB4C-6BF3-C781-5A67A9C4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545C0-58BC-16F5-3AA5-8AD12AFEF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2A09-0D4A-E562-04D0-D654D0C4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EDBF-710E-5513-D11B-A23753A6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41CF-BF29-92E5-B48F-C3F8BC4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F999A-D894-D8A6-8471-62A0021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E1A63-1438-F35A-7C39-B6F7C4F6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A17A-F40B-CB41-4B20-4C55471F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EB18-53DF-D018-76AC-2F7CFF2FA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B702-5DE6-4106-B004-1A06357CC2A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6506-48CB-C2E7-D6ED-63613E08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52CA-17C0-05E1-0598-5A08E2B6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8531-6BCC-48AF-8273-4655F397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48E6-9A67-0987-503F-F52995B8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250" y="1187512"/>
            <a:ext cx="10053763" cy="5213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0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Zero to Hero</a:t>
            </a:r>
            <a:endParaRPr lang="en-IN" sz="8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C646-40BA-7D63-3397-04F5DFD1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1" y="4554940"/>
            <a:ext cx="7832268" cy="193730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IN" sz="4400" dirty="0"/>
              <a:t>Azure Kubernetes Service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>
                <a:solidFill>
                  <a:srgbClr val="FFFFFF"/>
                </a:solidFill>
              </a:rPr>
            </a:b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EBCB0-185B-2816-9854-AC8CD4C7D350}"/>
              </a:ext>
            </a:extLst>
          </p:cNvPr>
          <p:cNvSpPr txBox="1"/>
          <p:nvPr/>
        </p:nvSpPr>
        <p:spPr>
          <a:xfrm>
            <a:off x="8720051" y="5445786"/>
            <a:ext cx="23443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RAHUL RAJ V </a:t>
            </a:r>
            <a:r>
              <a:rPr lang="en-IN" sz="2400" dirty="0" err="1"/>
              <a:t>V</a:t>
            </a:r>
            <a:endParaRPr lang="en-IN" sz="2400" dirty="0"/>
          </a:p>
          <a:p>
            <a:r>
              <a:rPr lang="en-IN" sz="1400" dirty="0"/>
              <a:t>CLOUD &amp; DEVOPS ARCHITECT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86C5B-CB3A-4DA3-646F-7A9507016823}"/>
              </a:ext>
            </a:extLst>
          </p:cNvPr>
          <p:cNvSpPr txBox="1">
            <a:spLocks/>
          </p:cNvSpPr>
          <p:nvPr/>
        </p:nvSpPr>
        <p:spPr>
          <a:xfrm>
            <a:off x="8350163" y="3497952"/>
            <a:ext cx="3341913" cy="521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solidFill>
                  <a:srgbClr val="FFFFFF"/>
                </a:solidFill>
                <a:latin typeface="Calibri Light" panose="020F0302020204030204" pitchFamily="34" charset="0"/>
              </a:rPr>
              <a:t>DevOps Malayalam</a:t>
            </a:r>
            <a:endParaRPr lang="en-IN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4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3AF43-2128-A9DB-B373-19D14811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AKS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753E-9951-3CC2-F437-153C715C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IN" sz="1700" dirty="0"/>
              <a:t>Data stored in a pod is volatile.</a:t>
            </a:r>
          </a:p>
          <a:p>
            <a:r>
              <a:rPr lang="en-IN" sz="1700" dirty="0"/>
              <a:t>Multiple pods share same data volume.</a:t>
            </a:r>
          </a:p>
          <a:p>
            <a:r>
              <a:rPr lang="en-US" sz="1700" dirty="0"/>
              <a:t>Storage Class — allows for dynamic provisioning of Persistent Volumes</a:t>
            </a:r>
          </a:p>
          <a:p>
            <a:r>
              <a:rPr lang="en-US" sz="1700" dirty="0"/>
              <a:t>Persistent Volume — representation of a storage volume ( Default namespace)</a:t>
            </a:r>
          </a:p>
          <a:p>
            <a:r>
              <a:rPr lang="en-US" sz="1700" dirty="0"/>
              <a:t>Persistent Volume Claim – Claims a PV with Satisfying condition ( Individual namespace)</a:t>
            </a:r>
          </a:p>
          <a:p>
            <a:r>
              <a:rPr lang="en-US" sz="1700" dirty="0"/>
              <a:t>Abstraction is for ease of use.</a:t>
            </a:r>
          </a:p>
          <a:p>
            <a:r>
              <a:rPr lang="en-US" sz="1700" dirty="0"/>
              <a:t>First the </a:t>
            </a:r>
            <a:r>
              <a:rPr lang="en-US" sz="1700" dirty="0" err="1"/>
              <a:t>StorageClass</a:t>
            </a:r>
            <a:r>
              <a:rPr lang="en-US" sz="1700" dirty="0"/>
              <a:t> is created, then the </a:t>
            </a:r>
            <a:r>
              <a:rPr lang="en-US" sz="1700" dirty="0" err="1"/>
              <a:t>PersistentVolume</a:t>
            </a:r>
            <a:r>
              <a:rPr lang="en-US" sz="1700" dirty="0"/>
              <a:t> and finally the PVC link to Pod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IN" sz="1700" dirty="0"/>
          </a:p>
          <a:p>
            <a:endParaRPr lang="en-IN" sz="17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AE7201-EEA0-DC1A-E6B1-1F1096E1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20" y="1406019"/>
            <a:ext cx="4926977" cy="35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15AA9-D1E4-6550-4EDA-2B99676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AKS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DE36D-697A-9A79-A5D6-92819FB05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2494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9841-10EF-8C3F-BD66-29CA103F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</a:rPr>
              <a:t>AKS and Azure Active Directory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815929-EE59-ADDE-825F-68ED6AC5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38" y="610235"/>
            <a:ext cx="8627761" cy="3321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1687-D384-A1C8-7CBD-3EAF476A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4230472"/>
            <a:ext cx="7188199" cy="1292090"/>
          </a:xfrm>
        </p:spPr>
        <p:txBody>
          <a:bodyPr>
            <a:normAutofit/>
          </a:bodyPr>
          <a:lstStyle/>
          <a:p>
            <a:r>
              <a:rPr lang="en-IN" sz="1800" dirty="0"/>
              <a:t>AD as integrated identity solution for accessing AKS</a:t>
            </a:r>
          </a:p>
          <a:p>
            <a:r>
              <a:rPr lang="en-IN" sz="1800" dirty="0"/>
              <a:t>Use service account, user account and RBAC.</a:t>
            </a:r>
          </a:p>
          <a:p>
            <a:r>
              <a:rPr lang="en-IN" sz="1800" dirty="0"/>
              <a:t>Configure cluster roles and Role binding</a:t>
            </a:r>
          </a:p>
        </p:txBody>
      </p:sp>
    </p:spTree>
    <p:extLst>
      <p:ext uri="{BB962C8B-B14F-4D97-AF65-F5344CB8AC3E}">
        <p14:creationId xmlns:p14="http://schemas.microsoft.com/office/powerpoint/2010/main" val="27593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 A Leader, Are You Asking The Right Questions?">
            <a:extLst>
              <a:ext uri="{FF2B5EF4-FFF2-40B4-BE49-F238E27FC236}">
                <a16:creationId xmlns:a16="http://schemas.microsoft.com/office/drawing/2014/main" id="{B5F1955F-44E3-3CDA-9921-1FABF37B0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" r="9347" b="216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575C8-DBEA-CB94-63B6-6C8FF9BD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783BF2-49C4-7227-A0D1-3DEDD285830E}"/>
              </a:ext>
            </a:extLst>
          </p:cNvPr>
          <p:cNvSpPr txBox="1">
            <a:spLocks/>
          </p:cNvSpPr>
          <p:nvPr/>
        </p:nvSpPr>
        <p:spPr>
          <a:xfrm>
            <a:off x="8358308" y="3712055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22500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842F6-0654-6344-5781-CBD42AC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189-3D69-F56D-0BD5-39CDD8C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Working of AKS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DEMO &amp; Walkthrough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Deploying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networking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AKS and 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0118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85297-3B55-A4C1-EAA1-6C29ABCDE788}"/>
              </a:ext>
            </a:extLst>
          </p:cNvPr>
          <p:cNvSpPr txBox="1"/>
          <p:nvPr/>
        </p:nvSpPr>
        <p:spPr>
          <a:xfrm>
            <a:off x="394855" y="3287673"/>
            <a:ext cx="589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What is AKS ?</a:t>
            </a:r>
            <a:endParaRPr lang="en-IN" sz="3200" dirty="0"/>
          </a:p>
          <a:p>
            <a:endParaRPr lang="en-IN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546ACD-3E63-4E52-6E18-8792EAD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68172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What is Kubernetes?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60181CC-8CE9-8166-EBB0-F70FE7DBF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39603"/>
              </p:ext>
            </p:extLst>
          </p:nvPr>
        </p:nvGraphicFramePr>
        <p:xfrm>
          <a:off x="530860" y="4026131"/>
          <a:ext cx="11130280" cy="313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hape 89">
            <a:extLst>
              <a:ext uri="{FF2B5EF4-FFF2-40B4-BE49-F238E27FC236}">
                <a16:creationId xmlns:a16="http://schemas.microsoft.com/office/drawing/2014/main" id="{E427CED9-A064-4867-9DD4-BDBF6DFE7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55652"/>
              </p:ext>
            </p:extLst>
          </p:nvPr>
        </p:nvGraphicFramePr>
        <p:xfrm>
          <a:off x="2786942" y="1115481"/>
          <a:ext cx="6445495" cy="302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0FADCF-BC1B-D3F0-17C9-12F0292D83F3}"/>
              </a:ext>
            </a:extLst>
          </p:cNvPr>
          <p:cNvSpPr txBox="1"/>
          <p:nvPr/>
        </p:nvSpPr>
        <p:spPr>
          <a:xfrm>
            <a:off x="4129347" y="321390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1. AKS</a:t>
            </a:r>
            <a:r>
              <a:rPr lang="en-IN" sz="1800" dirty="0"/>
              <a:t> </a:t>
            </a:r>
            <a:r>
              <a:rPr lang="en-IN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75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D9505ED-8703-13E9-89D6-16C281B3E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69794"/>
              </p:ext>
            </p:extLst>
          </p:nvPr>
        </p:nvGraphicFramePr>
        <p:xfrm>
          <a:off x="6587605" y="1054465"/>
          <a:ext cx="540312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45B83-991A-D4EE-30ED-E83C595EEB6A}"/>
              </a:ext>
            </a:extLst>
          </p:cNvPr>
          <p:cNvSpPr txBox="1">
            <a:spLocks/>
          </p:cNvSpPr>
          <p:nvPr/>
        </p:nvSpPr>
        <p:spPr>
          <a:xfrm>
            <a:off x="201273" y="4218120"/>
            <a:ext cx="7734037" cy="263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Master node is fully manage by Azure</a:t>
            </a:r>
          </a:p>
          <a:p>
            <a:r>
              <a:rPr lang="en-IN" dirty="0"/>
              <a:t>Azure manages heath monitoring and maintenance</a:t>
            </a:r>
          </a:p>
          <a:p>
            <a:r>
              <a:rPr lang="en-IN" dirty="0"/>
              <a:t>You have to manage only the agent node</a:t>
            </a:r>
          </a:p>
          <a:p>
            <a:r>
              <a:rPr lang="en-IN" dirty="0"/>
              <a:t>Master node are free, pay only for agent node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7F161A-8D55-B94E-BD00-2E0BD47CEA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679"/>
          <a:stretch/>
        </p:blipFill>
        <p:spPr>
          <a:xfrm>
            <a:off x="595223" y="1664898"/>
            <a:ext cx="5992382" cy="246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3F1358-341A-0BCB-3695-8121C5FB5B78}"/>
              </a:ext>
            </a:extLst>
          </p:cNvPr>
          <p:cNvSpPr txBox="1"/>
          <p:nvPr/>
        </p:nvSpPr>
        <p:spPr>
          <a:xfrm>
            <a:off x="3840727" y="124598"/>
            <a:ext cx="98114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2. Working of AKS</a:t>
            </a:r>
            <a:endParaRPr lang="en-IN" sz="3200" dirty="0"/>
          </a:p>
          <a:p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81E22-60DE-BD56-C289-19804C1BFE82}"/>
              </a:ext>
            </a:extLst>
          </p:cNvPr>
          <p:cNvSpPr txBox="1"/>
          <p:nvPr/>
        </p:nvSpPr>
        <p:spPr>
          <a:xfrm>
            <a:off x="8837449" y="5168728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A78C7-900E-A7B1-7652-FF972547ED39}"/>
              </a:ext>
            </a:extLst>
          </p:cNvPr>
          <p:cNvSpPr txBox="1"/>
          <p:nvPr/>
        </p:nvSpPr>
        <p:spPr>
          <a:xfrm>
            <a:off x="595223" y="837087"/>
            <a:ext cx="6827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Why AKS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18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CD65F-71F0-FDF3-F4CF-C0107F1E3D4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AKS Demo &amp; Walkthrough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EE147-5270-107D-121F-B07F2F6A5FEF}"/>
              </a:ext>
            </a:extLst>
          </p:cNvPr>
          <p:cNvSpPr txBox="1"/>
          <p:nvPr/>
        </p:nvSpPr>
        <p:spPr>
          <a:xfrm>
            <a:off x="4737213" y="1853799"/>
            <a:ext cx="7225747" cy="374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b="1" kern="1200" dirty="0">
                <a:latin typeface="Calibr"/>
                <a:ea typeface="+mj-ea"/>
                <a:cs typeface="+mj-cs"/>
              </a:rPr>
              <a:t>Create an AKS </a:t>
            </a:r>
            <a:r>
              <a:rPr lang="en-US" sz="2800" b="1" dirty="0">
                <a:latin typeface="Calibr"/>
                <a:ea typeface="+mj-ea"/>
                <a:cs typeface="+mj-cs"/>
              </a:rPr>
              <a:t>using Azure Portal</a:t>
            </a:r>
          </a:p>
          <a:p>
            <a:pPr>
              <a:lnSpc>
                <a:spcPct val="300000"/>
              </a:lnSpc>
            </a:pPr>
            <a:r>
              <a:rPr lang="en-US" sz="2800" b="1" dirty="0">
                <a:latin typeface="Calibr"/>
                <a:ea typeface="+mj-ea"/>
                <a:cs typeface="+mj-cs"/>
              </a:rPr>
              <a:t>Create a simple docker image and Push to ACR</a:t>
            </a:r>
          </a:p>
          <a:p>
            <a:pPr>
              <a:lnSpc>
                <a:spcPct val="300000"/>
              </a:lnSpc>
            </a:pPr>
            <a:r>
              <a:rPr lang="en-US" sz="2800" b="1" dirty="0">
                <a:latin typeface="Calibr"/>
                <a:ea typeface="+mj-ea"/>
                <a:cs typeface="+mj-cs"/>
              </a:rPr>
              <a:t>Walkthrough in AKS using CLI and UI (LENS)</a:t>
            </a:r>
          </a:p>
        </p:txBody>
      </p:sp>
    </p:spTree>
    <p:extLst>
      <p:ext uri="{BB962C8B-B14F-4D97-AF65-F5344CB8AC3E}">
        <p14:creationId xmlns:p14="http://schemas.microsoft.com/office/powerpoint/2010/main" val="9208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AC3558-C80A-4CA1-8977-0460DFB39FC3}"/>
              </a:ext>
            </a:extLst>
          </p:cNvPr>
          <p:cNvSpPr/>
          <p:nvPr/>
        </p:nvSpPr>
        <p:spPr>
          <a:xfrm>
            <a:off x="6248397" y="1654572"/>
            <a:ext cx="1363133" cy="1549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7FFC8-4623-4753-8257-E97E6E69B8D5}"/>
              </a:ext>
            </a:extLst>
          </p:cNvPr>
          <p:cNvSpPr/>
          <p:nvPr/>
        </p:nvSpPr>
        <p:spPr>
          <a:xfrm>
            <a:off x="7920557" y="1654572"/>
            <a:ext cx="1363133" cy="1549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7A1F392-A75F-4F9D-8B77-1F3F2C5554EF}"/>
              </a:ext>
            </a:extLst>
          </p:cNvPr>
          <p:cNvSpPr/>
          <p:nvPr/>
        </p:nvSpPr>
        <p:spPr>
          <a:xfrm>
            <a:off x="6390210" y="1840838"/>
            <a:ext cx="1049866" cy="11768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E40577E-C0FD-4B43-9A05-67557B020BE7}"/>
              </a:ext>
            </a:extLst>
          </p:cNvPr>
          <p:cNvSpPr/>
          <p:nvPr/>
        </p:nvSpPr>
        <p:spPr>
          <a:xfrm>
            <a:off x="8051789" y="1836605"/>
            <a:ext cx="550334" cy="5926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7D51A2E-2607-4550-80B7-06F40F05E24E}"/>
              </a:ext>
            </a:extLst>
          </p:cNvPr>
          <p:cNvSpPr/>
          <p:nvPr/>
        </p:nvSpPr>
        <p:spPr>
          <a:xfrm>
            <a:off x="8602123" y="2511133"/>
            <a:ext cx="550334" cy="59266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63406-E05B-40B7-9767-161FF90E64AA}"/>
              </a:ext>
            </a:extLst>
          </p:cNvPr>
          <p:cNvSpPr txBox="1"/>
          <p:nvPr/>
        </p:nvSpPr>
        <p:spPr>
          <a:xfrm>
            <a:off x="6574358" y="3285832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38FBA-FCD7-473B-B5D7-DC3F7BAAFCDD}"/>
              </a:ext>
            </a:extLst>
          </p:cNvPr>
          <p:cNvSpPr txBox="1"/>
          <p:nvPr/>
        </p:nvSpPr>
        <p:spPr>
          <a:xfrm flipH="1">
            <a:off x="8288850" y="3285833"/>
            <a:ext cx="113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Pod2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E1FE49-4BB5-4C4C-9A63-8B3B6707B4AE}"/>
              </a:ext>
            </a:extLst>
          </p:cNvPr>
          <p:cNvSpPr/>
          <p:nvPr/>
        </p:nvSpPr>
        <p:spPr>
          <a:xfrm>
            <a:off x="5786965" y="1331515"/>
            <a:ext cx="3877733" cy="293793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B29B2-7408-4A5A-9DD5-FC9B6F781EC7}"/>
              </a:ext>
            </a:extLst>
          </p:cNvPr>
          <p:cNvSpPr txBox="1"/>
          <p:nvPr/>
        </p:nvSpPr>
        <p:spPr>
          <a:xfrm>
            <a:off x="8307908" y="3946283"/>
            <a:ext cx="113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Deployment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2E7D26-6935-4562-8F11-3958B9C8796B}"/>
              </a:ext>
            </a:extLst>
          </p:cNvPr>
          <p:cNvSpPr/>
          <p:nvPr/>
        </p:nvSpPr>
        <p:spPr>
          <a:xfrm>
            <a:off x="4377267" y="1066801"/>
            <a:ext cx="7035800" cy="501226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A285C-235E-406E-B34C-26416815B0DB}"/>
              </a:ext>
            </a:extLst>
          </p:cNvPr>
          <p:cNvSpPr/>
          <p:nvPr/>
        </p:nvSpPr>
        <p:spPr>
          <a:xfrm>
            <a:off x="4728654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2C5FF-D991-461B-833D-1912D480D1C3}"/>
              </a:ext>
            </a:extLst>
          </p:cNvPr>
          <p:cNvSpPr/>
          <p:nvPr/>
        </p:nvSpPr>
        <p:spPr>
          <a:xfrm>
            <a:off x="7012531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5EFAA-2E48-4F9F-9715-4B9D007E669F}"/>
              </a:ext>
            </a:extLst>
          </p:cNvPr>
          <p:cNvSpPr/>
          <p:nvPr/>
        </p:nvSpPr>
        <p:spPr>
          <a:xfrm>
            <a:off x="9296408" y="4507809"/>
            <a:ext cx="1672165" cy="1159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7DC87B-7A8B-4246-92E6-7CFF4070D0B2}"/>
              </a:ext>
            </a:extLst>
          </p:cNvPr>
          <p:cNvSpPr/>
          <p:nvPr/>
        </p:nvSpPr>
        <p:spPr>
          <a:xfrm>
            <a:off x="3985404" y="778933"/>
            <a:ext cx="7755147" cy="571036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57F9C-6769-494D-820A-14C93DE800ED}"/>
              </a:ext>
            </a:extLst>
          </p:cNvPr>
          <p:cNvSpPr txBox="1"/>
          <p:nvPr/>
        </p:nvSpPr>
        <p:spPr>
          <a:xfrm>
            <a:off x="5207001" y="4919134"/>
            <a:ext cx="89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1F7AF2-1FB7-4FF7-B742-0F623E6A8561}"/>
              </a:ext>
            </a:extLst>
          </p:cNvPr>
          <p:cNvSpPr txBox="1"/>
          <p:nvPr/>
        </p:nvSpPr>
        <p:spPr>
          <a:xfrm flipH="1">
            <a:off x="7467599" y="4910667"/>
            <a:ext cx="88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090AE-AE78-4483-9B68-5F2A3F19B946}"/>
              </a:ext>
            </a:extLst>
          </p:cNvPr>
          <p:cNvSpPr txBox="1"/>
          <p:nvPr/>
        </p:nvSpPr>
        <p:spPr>
          <a:xfrm>
            <a:off x="9745119" y="4891667"/>
            <a:ext cx="68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AE41D-AAA5-4CB7-9B6E-EA8E21EE8AF7}"/>
              </a:ext>
            </a:extLst>
          </p:cNvPr>
          <p:cNvSpPr txBox="1"/>
          <p:nvPr/>
        </p:nvSpPr>
        <p:spPr>
          <a:xfrm>
            <a:off x="10604495" y="5763739"/>
            <a:ext cx="129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C0DBB1-C450-4CAC-A53F-3A0C8D87219B}"/>
              </a:ext>
            </a:extLst>
          </p:cNvPr>
          <p:cNvSpPr txBox="1"/>
          <p:nvPr/>
        </p:nvSpPr>
        <p:spPr>
          <a:xfrm flipH="1">
            <a:off x="11112500" y="6150746"/>
            <a:ext cx="107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Pool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092F68F5-776A-FFCA-009E-24E84CCF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145161"/>
              </p:ext>
            </p:extLst>
          </p:nvPr>
        </p:nvGraphicFramePr>
        <p:xfrm>
          <a:off x="269361" y="2007745"/>
          <a:ext cx="3491687" cy="387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1280A3-B11D-417C-FB86-C96219850FD1}"/>
              </a:ext>
            </a:extLst>
          </p:cNvPr>
          <p:cNvSpPr txBox="1"/>
          <p:nvPr/>
        </p:nvSpPr>
        <p:spPr>
          <a:xfrm>
            <a:off x="850888" y="63263"/>
            <a:ext cx="909871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Deploying an Application : Basics to know</a:t>
            </a:r>
          </a:p>
        </p:txBody>
      </p:sp>
    </p:spTree>
    <p:extLst>
      <p:ext uri="{BB962C8B-B14F-4D97-AF65-F5344CB8AC3E}">
        <p14:creationId xmlns:p14="http://schemas.microsoft.com/office/powerpoint/2010/main" val="255210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graphicFrame>
        <p:nvGraphicFramePr>
          <p:cNvPr id="2" name="Shape 105">
            <a:extLst>
              <a:ext uri="{FF2B5EF4-FFF2-40B4-BE49-F238E27FC236}">
                <a16:creationId xmlns:a16="http://schemas.microsoft.com/office/drawing/2014/main" id="{57A2684A-00DD-949D-F9B4-6BBBA20DB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302725"/>
              </p:ext>
            </p:extLst>
          </p:nvPr>
        </p:nvGraphicFramePr>
        <p:xfrm>
          <a:off x="838200" y="2337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AKS Workloads and Networks</a:t>
            </a:r>
          </a:p>
        </p:txBody>
      </p:sp>
      <p:graphicFrame>
        <p:nvGraphicFramePr>
          <p:cNvPr id="108" name="Shape 105">
            <a:extLst>
              <a:ext uri="{FF2B5EF4-FFF2-40B4-BE49-F238E27FC236}">
                <a16:creationId xmlns:a16="http://schemas.microsoft.com/office/drawing/2014/main" id="{F62EE5AA-5C40-EF24-E4DB-7E557107B4F8}"/>
              </a:ext>
            </a:extLst>
          </p:cNvPr>
          <p:cNvGraphicFramePr/>
          <p:nvPr/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99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C8B8-11BC-5076-3C6B-5A54F83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1"/>
            <a:ext cx="4248191" cy="81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AKS 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E802-3F0B-B36C-31B8-437C7D9F6B12}"/>
              </a:ext>
            </a:extLst>
          </p:cNvPr>
          <p:cNvSpPr txBox="1"/>
          <p:nvPr/>
        </p:nvSpPr>
        <p:spPr>
          <a:xfrm>
            <a:off x="531368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01A8-5E43-B58B-9814-A3A79FAE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3" r="4445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CC580-3D49-E778-BD71-B75510B0E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45564"/>
              </p:ext>
            </p:extLst>
          </p:nvPr>
        </p:nvGraphicFramePr>
        <p:xfrm>
          <a:off x="325120" y="1666240"/>
          <a:ext cx="5598160" cy="505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8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565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</vt:lpstr>
      <vt:lpstr>Calibri</vt:lpstr>
      <vt:lpstr>Calibri Light</vt:lpstr>
      <vt:lpstr>Office Theme</vt:lpstr>
      <vt:lpstr>Zero to Hero</vt:lpstr>
      <vt:lpstr>Contents</vt:lpstr>
      <vt:lpstr>What is Kubernetes?</vt:lpstr>
      <vt:lpstr>PowerPoint Presentation</vt:lpstr>
      <vt:lpstr>PowerPoint Presentation</vt:lpstr>
      <vt:lpstr>PowerPoint Presentation</vt:lpstr>
      <vt:lpstr>AKS - Components</vt:lpstr>
      <vt:lpstr>Understanding AKS Workloads and Networks</vt:lpstr>
      <vt:lpstr>AKS Networking</vt:lpstr>
      <vt:lpstr>AKS Storage</vt:lpstr>
      <vt:lpstr>AKS Security</vt:lpstr>
      <vt:lpstr>AKS and Azure Active Directory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</dc:title>
  <dc:creator>RAHUL RAJ</dc:creator>
  <cp:lastModifiedBy>RAHUL RAJ</cp:lastModifiedBy>
  <cp:revision>32</cp:revision>
  <dcterms:created xsi:type="dcterms:W3CDTF">2022-09-27T07:22:21Z</dcterms:created>
  <dcterms:modified xsi:type="dcterms:W3CDTF">2022-09-29T13:15:52Z</dcterms:modified>
</cp:coreProperties>
</file>