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862" r:id="rId3"/>
    <p:sldId id="858" r:id="rId4"/>
    <p:sldId id="861" r:id="rId5"/>
    <p:sldId id="860" r:id="rId6"/>
    <p:sldId id="864" r:id="rId7"/>
    <p:sldId id="868" r:id="rId8"/>
    <p:sldId id="884" r:id="rId9"/>
    <p:sldId id="898" r:id="rId10"/>
    <p:sldId id="886" r:id="rId11"/>
    <p:sldId id="885" r:id="rId12"/>
    <p:sldId id="878" r:id="rId13"/>
    <p:sldId id="874" r:id="rId14"/>
    <p:sldId id="900" r:id="rId15"/>
    <p:sldId id="902" r:id="rId16"/>
    <p:sldId id="901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1A1A1A"/>
        </a:solidFill>
        <a:effectLst/>
        <a:uFillTx/>
        <a:latin typeface="DM Sans Medium"/>
        <a:ea typeface="DM Sans Medium"/>
        <a:cs typeface="DM Sans Medium"/>
        <a:sym typeface="DM Sans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1A1A1A"/>
        </a:solidFill>
        <a:effectLst/>
        <a:uFillTx/>
        <a:latin typeface="DM Sans Medium"/>
        <a:ea typeface="DM Sans Medium"/>
        <a:cs typeface="DM Sans Medium"/>
        <a:sym typeface="DM Sans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1A1A1A"/>
        </a:solidFill>
        <a:effectLst/>
        <a:uFillTx/>
        <a:latin typeface="DM Sans Medium"/>
        <a:ea typeface="DM Sans Medium"/>
        <a:cs typeface="DM Sans Medium"/>
        <a:sym typeface="DM Sans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1A1A1A"/>
        </a:solidFill>
        <a:effectLst/>
        <a:uFillTx/>
        <a:latin typeface="DM Sans Medium"/>
        <a:ea typeface="DM Sans Medium"/>
        <a:cs typeface="DM Sans Medium"/>
        <a:sym typeface="DM Sans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1A1A1A"/>
        </a:solidFill>
        <a:effectLst/>
        <a:uFillTx/>
        <a:latin typeface="DM Sans Medium"/>
        <a:ea typeface="DM Sans Medium"/>
        <a:cs typeface="DM Sans Medium"/>
        <a:sym typeface="DM Sans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1A1A1A"/>
        </a:solidFill>
        <a:effectLst/>
        <a:uFillTx/>
        <a:latin typeface="DM Sans Medium"/>
        <a:ea typeface="DM Sans Medium"/>
        <a:cs typeface="DM Sans Medium"/>
        <a:sym typeface="DM Sans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1A1A1A"/>
        </a:solidFill>
        <a:effectLst/>
        <a:uFillTx/>
        <a:latin typeface="DM Sans Medium"/>
        <a:ea typeface="DM Sans Medium"/>
        <a:cs typeface="DM Sans Medium"/>
        <a:sym typeface="DM Sans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1A1A1A"/>
        </a:solidFill>
        <a:effectLst/>
        <a:uFillTx/>
        <a:latin typeface="DM Sans Medium"/>
        <a:ea typeface="DM Sans Medium"/>
        <a:cs typeface="DM Sans Medium"/>
        <a:sym typeface="DM Sans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1A1A1A"/>
        </a:solidFill>
        <a:effectLst/>
        <a:uFillTx/>
        <a:latin typeface="DM Sans Medium"/>
        <a:ea typeface="DM Sans Medium"/>
        <a:cs typeface="DM Sans Medium"/>
        <a:sym typeface="DM Sans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A3CFB8-4775-4FC2-9260-EC2B4CEC13CC}" v="22" dt="2023-05-10T14:12:12.55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DM Sans Medium"/>
          <a:ea typeface="DM Sans Medium"/>
          <a:cs typeface="DM Sans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DM Sans Bold"/>
          <a:ea typeface="DM Sans Bold"/>
          <a:cs typeface="DM Sans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9D78"/>
          </a:solidFill>
        </a:fill>
      </a:tcStyle>
    </a:firstCol>
    <a:lastRow>
      <a:tcTxStyle b="off" i="off">
        <a:font>
          <a:latin typeface="DM Sans Medium"/>
          <a:ea typeface="DM Sans Medium"/>
          <a:cs typeface="DM Sans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DM Sans Bold"/>
          <a:ea typeface="DM Sans Bold"/>
          <a:cs typeface="DM Sans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27058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M Sans Medium"/>
          <a:ea typeface="DM Sans Medium"/>
          <a:cs typeface="DM Sans Medium"/>
        </a:font>
        <a:srgbClr val="1A1A1A"/>
      </a:tcTxStyle>
      <a:tcStyle>
        <a:tcBdr>
          <a:left>
            <a:ln w="12700" cap="flat">
              <a:solidFill>
                <a:srgbClr val="FCFFFF"/>
              </a:solidFill>
              <a:prstDash val="solid"/>
              <a:round/>
            </a:ln>
          </a:left>
          <a:right>
            <a:ln w="12700" cap="flat">
              <a:solidFill>
                <a:srgbClr val="FCFFFF"/>
              </a:solidFill>
              <a:prstDash val="solid"/>
              <a:round/>
            </a:ln>
          </a:right>
          <a:top>
            <a:ln w="12700" cap="flat">
              <a:solidFill>
                <a:srgbClr val="FCFFFF"/>
              </a:solidFill>
              <a:prstDash val="solid"/>
              <a:round/>
            </a:ln>
          </a:top>
          <a:bottom>
            <a:ln w="12700" cap="flat">
              <a:solidFill>
                <a:srgbClr val="FCFFFF"/>
              </a:solidFill>
              <a:prstDash val="solid"/>
              <a:round/>
            </a:ln>
          </a:bottom>
          <a:insideH>
            <a:ln w="12700" cap="flat">
              <a:solidFill>
                <a:srgbClr val="FCFFFF"/>
              </a:solidFill>
              <a:prstDash val="solid"/>
              <a:round/>
            </a:ln>
          </a:insideH>
          <a:insideV>
            <a:ln w="12700" cap="flat">
              <a:solidFill>
                <a:srgbClr val="FCFFFF"/>
              </a:solidFill>
              <a:prstDash val="solid"/>
              <a:round/>
            </a:ln>
          </a:insideV>
        </a:tcBdr>
        <a:fill>
          <a:solidFill>
            <a:srgbClr val="CEEBDE"/>
          </a:solidFill>
        </a:fill>
      </a:tcStyle>
    </a:wholeTbl>
    <a:band2H>
      <a:tcTxStyle/>
      <a:tcStyle>
        <a:tcBdr/>
        <a:fill>
          <a:solidFill>
            <a:srgbClr val="E8F5EF"/>
          </a:solidFill>
        </a:fill>
      </a:tcStyle>
    </a:band2H>
    <a:firstCol>
      <a:tcTxStyle b="on" i="off">
        <a:font>
          <a:latin typeface="DM Sans Bold"/>
          <a:ea typeface="DM Sans Bold"/>
          <a:cs typeface="DM Sans Bold"/>
        </a:font>
        <a:srgbClr val="FCFFFF"/>
      </a:tcTxStyle>
      <a:tcStyle>
        <a:tcBdr>
          <a:left>
            <a:ln w="12700" cap="flat">
              <a:solidFill>
                <a:srgbClr val="FCFFFF"/>
              </a:solidFill>
              <a:prstDash val="solid"/>
              <a:round/>
            </a:ln>
          </a:left>
          <a:right>
            <a:ln w="12700" cap="flat">
              <a:solidFill>
                <a:srgbClr val="FCFFFF"/>
              </a:solidFill>
              <a:prstDash val="solid"/>
              <a:round/>
            </a:ln>
          </a:right>
          <a:top>
            <a:ln w="12700" cap="flat">
              <a:solidFill>
                <a:srgbClr val="FCFFFF"/>
              </a:solidFill>
              <a:prstDash val="solid"/>
              <a:round/>
            </a:ln>
          </a:top>
          <a:bottom>
            <a:ln w="12700" cap="flat">
              <a:solidFill>
                <a:srgbClr val="FCFFFF"/>
              </a:solidFill>
              <a:prstDash val="solid"/>
              <a:round/>
            </a:ln>
          </a:bottom>
          <a:insideH>
            <a:ln w="12700" cap="flat">
              <a:solidFill>
                <a:srgbClr val="FCFFFF"/>
              </a:solidFill>
              <a:prstDash val="solid"/>
              <a:round/>
            </a:ln>
          </a:insideH>
          <a:insideV>
            <a:ln w="12700" cap="flat">
              <a:solidFill>
                <a:srgbClr val="FC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M Sans Bold"/>
          <a:ea typeface="DM Sans Bold"/>
          <a:cs typeface="DM Sans Bold"/>
        </a:font>
        <a:srgbClr val="FCFFFF"/>
      </a:tcTxStyle>
      <a:tcStyle>
        <a:tcBdr>
          <a:left>
            <a:ln w="12700" cap="flat">
              <a:solidFill>
                <a:srgbClr val="FCFFFF"/>
              </a:solidFill>
              <a:prstDash val="solid"/>
              <a:round/>
            </a:ln>
          </a:left>
          <a:right>
            <a:ln w="12700" cap="flat">
              <a:solidFill>
                <a:srgbClr val="FCFFFF"/>
              </a:solidFill>
              <a:prstDash val="solid"/>
              <a:round/>
            </a:ln>
          </a:right>
          <a:top>
            <a:ln w="38100" cap="flat">
              <a:solidFill>
                <a:srgbClr val="FCFFFF"/>
              </a:solidFill>
              <a:prstDash val="solid"/>
              <a:round/>
            </a:ln>
          </a:top>
          <a:bottom>
            <a:ln w="12700" cap="flat">
              <a:solidFill>
                <a:srgbClr val="FCFFFF"/>
              </a:solidFill>
              <a:prstDash val="solid"/>
              <a:round/>
            </a:ln>
          </a:bottom>
          <a:insideH>
            <a:ln w="12700" cap="flat">
              <a:solidFill>
                <a:srgbClr val="FCFFFF"/>
              </a:solidFill>
              <a:prstDash val="solid"/>
              <a:round/>
            </a:ln>
          </a:insideH>
          <a:insideV>
            <a:ln w="12700" cap="flat">
              <a:solidFill>
                <a:srgbClr val="FC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M Sans Bold"/>
          <a:ea typeface="DM Sans Bold"/>
          <a:cs typeface="DM Sans Bold"/>
        </a:font>
        <a:srgbClr val="FCFFFF"/>
      </a:tcTxStyle>
      <a:tcStyle>
        <a:tcBdr>
          <a:left>
            <a:ln w="12700" cap="flat">
              <a:solidFill>
                <a:srgbClr val="FCFFFF"/>
              </a:solidFill>
              <a:prstDash val="solid"/>
              <a:round/>
            </a:ln>
          </a:left>
          <a:right>
            <a:ln w="12700" cap="flat">
              <a:solidFill>
                <a:srgbClr val="FCFFFF"/>
              </a:solidFill>
              <a:prstDash val="solid"/>
              <a:round/>
            </a:ln>
          </a:right>
          <a:top>
            <a:ln w="12700" cap="flat">
              <a:solidFill>
                <a:srgbClr val="FCFFFF"/>
              </a:solidFill>
              <a:prstDash val="solid"/>
              <a:round/>
            </a:ln>
          </a:top>
          <a:bottom>
            <a:ln w="38100" cap="flat">
              <a:solidFill>
                <a:srgbClr val="FCFFFF"/>
              </a:solidFill>
              <a:prstDash val="solid"/>
              <a:round/>
            </a:ln>
          </a:bottom>
          <a:insideH>
            <a:ln w="12700" cap="flat">
              <a:solidFill>
                <a:srgbClr val="FCFFFF"/>
              </a:solidFill>
              <a:prstDash val="solid"/>
              <a:round/>
            </a:ln>
          </a:insideH>
          <a:insideV>
            <a:ln w="12700" cap="flat">
              <a:solidFill>
                <a:srgbClr val="FC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M Sans Medium"/>
          <a:ea typeface="DM Sans Medium"/>
          <a:cs typeface="DM Sans Medium"/>
        </a:font>
        <a:srgbClr val="1A1A1A"/>
      </a:tcTxStyle>
      <a:tcStyle>
        <a:tcBdr>
          <a:left>
            <a:ln w="12700" cap="flat">
              <a:solidFill>
                <a:srgbClr val="FCFFFF"/>
              </a:solidFill>
              <a:prstDash val="solid"/>
              <a:round/>
            </a:ln>
          </a:left>
          <a:right>
            <a:ln w="12700" cap="flat">
              <a:solidFill>
                <a:srgbClr val="FCFFFF"/>
              </a:solidFill>
              <a:prstDash val="solid"/>
              <a:round/>
            </a:ln>
          </a:right>
          <a:top>
            <a:ln w="12700" cap="flat">
              <a:solidFill>
                <a:srgbClr val="FCFFFF"/>
              </a:solidFill>
              <a:prstDash val="solid"/>
              <a:round/>
            </a:ln>
          </a:top>
          <a:bottom>
            <a:ln w="12700" cap="flat">
              <a:solidFill>
                <a:srgbClr val="FCFFFF"/>
              </a:solidFill>
              <a:prstDash val="solid"/>
              <a:round/>
            </a:ln>
          </a:bottom>
          <a:insideH>
            <a:ln w="12700" cap="flat">
              <a:solidFill>
                <a:srgbClr val="FCFFFF"/>
              </a:solidFill>
              <a:prstDash val="solid"/>
              <a:round/>
            </a:ln>
          </a:insideH>
          <a:insideV>
            <a:ln w="12700" cap="flat">
              <a:solidFill>
                <a:srgbClr val="FCFFFF"/>
              </a:solidFill>
              <a:prstDash val="solid"/>
              <a:round/>
            </a:ln>
          </a:insideV>
        </a:tcBdr>
        <a:fill>
          <a:solidFill>
            <a:srgbClr val="FCE5CB"/>
          </a:solidFill>
        </a:fill>
      </a:tcStyle>
    </a:wholeTbl>
    <a:band2H>
      <a:tcTxStyle/>
      <a:tcStyle>
        <a:tcBdr/>
        <a:fill>
          <a:solidFill>
            <a:srgbClr val="FDF2E7"/>
          </a:solidFill>
        </a:fill>
      </a:tcStyle>
    </a:band2H>
    <a:firstCol>
      <a:tcTxStyle b="on" i="off">
        <a:font>
          <a:latin typeface="DM Sans Bold"/>
          <a:ea typeface="DM Sans Bold"/>
          <a:cs typeface="DM Sans Bold"/>
        </a:font>
        <a:srgbClr val="FCFFFF"/>
      </a:tcTxStyle>
      <a:tcStyle>
        <a:tcBdr>
          <a:left>
            <a:ln w="12700" cap="flat">
              <a:solidFill>
                <a:srgbClr val="FCFFFF"/>
              </a:solidFill>
              <a:prstDash val="solid"/>
              <a:round/>
            </a:ln>
          </a:left>
          <a:right>
            <a:ln w="12700" cap="flat">
              <a:solidFill>
                <a:srgbClr val="FCFFFF"/>
              </a:solidFill>
              <a:prstDash val="solid"/>
              <a:round/>
            </a:ln>
          </a:right>
          <a:top>
            <a:ln w="12700" cap="flat">
              <a:solidFill>
                <a:srgbClr val="FCFFFF"/>
              </a:solidFill>
              <a:prstDash val="solid"/>
              <a:round/>
            </a:ln>
          </a:top>
          <a:bottom>
            <a:ln w="12700" cap="flat">
              <a:solidFill>
                <a:srgbClr val="FCFFFF"/>
              </a:solidFill>
              <a:prstDash val="solid"/>
              <a:round/>
            </a:ln>
          </a:bottom>
          <a:insideH>
            <a:ln w="12700" cap="flat">
              <a:solidFill>
                <a:srgbClr val="FCFFFF"/>
              </a:solidFill>
              <a:prstDash val="solid"/>
              <a:round/>
            </a:ln>
          </a:insideH>
          <a:insideV>
            <a:ln w="12700" cap="flat">
              <a:solidFill>
                <a:srgbClr val="FC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M Sans Bold"/>
          <a:ea typeface="DM Sans Bold"/>
          <a:cs typeface="DM Sans Bold"/>
        </a:font>
        <a:srgbClr val="FCFFFF"/>
      </a:tcTxStyle>
      <a:tcStyle>
        <a:tcBdr>
          <a:left>
            <a:ln w="12700" cap="flat">
              <a:solidFill>
                <a:srgbClr val="FCFFFF"/>
              </a:solidFill>
              <a:prstDash val="solid"/>
              <a:round/>
            </a:ln>
          </a:left>
          <a:right>
            <a:ln w="12700" cap="flat">
              <a:solidFill>
                <a:srgbClr val="FCFFFF"/>
              </a:solidFill>
              <a:prstDash val="solid"/>
              <a:round/>
            </a:ln>
          </a:right>
          <a:top>
            <a:ln w="38100" cap="flat">
              <a:solidFill>
                <a:srgbClr val="FCFFFF"/>
              </a:solidFill>
              <a:prstDash val="solid"/>
              <a:round/>
            </a:ln>
          </a:top>
          <a:bottom>
            <a:ln w="12700" cap="flat">
              <a:solidFill>
                <a:srgbClr val="FCFFFF"/>
              </a:solidFill>
              <a:prstDash val="solid"/>
              <a:round/>
            </a:ln>
          </a:bottom>
          <a:insideH>
            <a:ln w="12700" cap="flat">
              <a:solidFill>
                <a:srgbClr val="FCFFFF"/>
              </a:solidFill>
              <a:prstDash val="solid"/>
              <a:round/>
            </a:ln>
          </a:insideH>
          <a:insideV>
            <a:ln w="12700" cap="flat">
              <a:solidFill>
                <a:srgbClr val="FC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M Sans Bold"/>
          <a:ea typeface="DM Sans Bold"/>
          <a:cs typeface="DM Sans Bold"/>
        </a:font>
        <a:srgbClr val="FCFFFF"/>
      </a:tcTxStyle>
      <a:tcStyle>
        <a:tcBdr>
          <a:left>
            <a:ln w="12700" cap="flat">
              <a:solidFill>
                <a:srgbClr val="FCFFFF"/>
              </a:solidFill>
              <a:prstDash val="solid"/>
              <a:round/>
            </a:ln>
          </a:left>
          <a:right>
            <a:ln w="12700" cap="flat">
              <a:solidFill>
                <a:srgbClr val="FCFFFF"/>
              </a:solidFill>
              <a:prstDash val="solid"/>
              <a:round/>
            </a:ln>
          </a:right>
          <a:top>
            <a:ln w="12700" cap="flat">
              <a:solidFill>
                <a:srgbClr val="FCFFFF"/>
              </a:solidFill>
              <a:prstDash val="solid"/>
              <a:round/>
            </a:ln>
          </a:top>
          <a:bottom>
            <a:ln w="38100" cap="flat">
              <a:solidFill>
                <a:srgbClr val="FCFFFF"/>
              </a:solidFill>
              <a:prstDash val="solid"/>
              <a:round/>
            </a:ln>
          </a:bottom>
          <a:insideH>
            <a:ln w="12700" cap="flat">
              <a:solidFill>
                <a:srgbClr val="FCFFFF"/>
              </a:solidFill>
              <a:prstDash val="solid"/>
              <a:round/>
            </a:ln>
          </a:insideH>
          <a:insideV>
            <a:ln w="12700" cap="flat">
              <a:solidFill>
                <a:srgbClr val="FC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M Sans Medium"/>
          <a:ea typeface="DM Sans Medium"/>
          <a:cs typeface="DM Sans Medium"/>
        </a:font>
        <a:srgbClr val="1A1A1A"/>
      </a:tcTxStyle>
      <a:tcStyle>
        <a:tcBdr>
          <a:left>
            <a:ln w="12700" cap="flat">
              <a:solidFill>
                <a:srgbClr val="FCFFFF"/>
              </a:solidFill>
              <a:prstDash val="solid"/>
              <a:round/>
            </a:ln>
          </a:left>
          <a:right>
            <a:ln w="12700" cap="flat">
              <a:solidFill>
                <a:srgbClr val="FCFFFF"/>
              </a:solidFill>
              <a:prstDash val="solid"/>
              <a:round/>
            </a:ln>
          </a:right>
          <a:top>
            <a:ln w="12700" cap="flat">
              <a:solidFill>
                <a:srgbClr val="FCFFFF"/>
              </a:solidFill>
              <a:prstDash val="solid"/>
              <a:round/>
            </a:ln>
          </a:top>
          <a:bottom>
            <a:ln w="12700" cap="flat">
              <a:solidFill>
                <a:srgbClr val="FCFFFF"/>
              </a:solidFill>
              <a:prstDash val="solid"/>
              <a:round/>
            </a:ln>
          </a:bottom>
          <a:insideH>
            <a:ln w="12700" cap="flat">
              <a:solidFill>
                <a:srgbClr val="FCFFFF"/>
              </a:solidFill>
              <a:prstDash val="solid"/>
              <a:round/>
            </a:ln>
          </a:insideH>
          <a:insideV>
            <a:ln w="12700" cap="flat">
              <a:solidFill>
                <a:srgbClr val="FCFFFF"/>
              </a:solidFill>
              <a:prstDash val="solid"/>
              <a:round/>
            </a:ln>
          </a:insideV>
        </a:tcBdr>
        <a:fill>
          <a:solidFill>
            <a:srgbClr val="E4E4E4"/>
          </a:solidFill>
        </a:fill>
      </a:tcStyle>
    </a:wholeTbl>
    <a:band2H>
      <a:tcTxStyle/>
      <a:tcStyle>
        <a:tcBdr/>
        <a:fill>
          <a:solidFill>
            <a:schemeClr val="accent5"/>
          </a:solidFill>
        </a:fill>
      </a:tcStyle>
    </a:band2H>
    <a:firstCol>
      <a:tcTxStyle b="on" i="off">
        <a:font>
          <a:latin typeface="DM Sans Bold"/>
          <a:ea typeface="DM Sans Bold"/>
          <a:cs typeface="DM Sans Bold"/>
        </a:font>
        <a:srgbClr val="FCFFFF"/>
      </a:tcTxStyle>
      <a:tcStyle>
        <a:tcBdr>
          <a:left>
            <a:ln w="12700" cap="flat">
              <a:solidFill>
                <a:srgbClr val="FCFFFF"/>
              </a:solidFill>
              <a:prstDash val="solid"/>
              <a:round/>
            </a:ln>
          </a:left>
          <a:right>
            <a:ln w="12700" cap="flat">
              <a:solidFill>
                <a:srgbClr val="FCFFFF"/>
              </a:solidFill>
              <a:prstDash val="solid"/>
              <a:round/>
            </a:ln>
          </a:right>
          <a:top>
            <a:ln w="12700" cap="flat">
              <a:solidFill>
                <a:srgbClr val="FCFFFF"/>
              </a:solidFill>
              <a:prstDash val="solid"/>
              <a:round/>
            </a:ln>
          </a:top>
          <a:bottom>
            <a:ln w="12700" cap="flat">
              <a:solidFill>
                <a:srgbClr val="FCFFFF"/>
              </a:solidFill>
              <a:prstDash val="solid"/>
              <a:round/>
            </a:ln>
          </a:bottom>
          <a:insideH>
            <a:ln w="12700" cap="flat">
              <a:solidFill>
                <a:srgbClr val="FCFFFF"/>
              </a:solidFill>
              <a:prstDash val="solid"/>
              <a:round/>
            </a:ln>
          </a:insideH>
          <a:insideV>
            <a:ln w="12700" cap="flat">
              <a:solidFill>
                <a:srgbClr val="FC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M Sans Bold"/>
          <a:ea typeface="DM Sans Bold"/>
          <a:cs typeface="DM Sans Bold"/>
        </a:font>
        <a:srgbClr val="FCFFFF"/>
      </a:tcTxStyle>
      <a:tcStyle>
        <a:tcBdr>
          <a:left>
            <a:ln w="12700" cap="flat">
              <a:solidFill>
                <a:srgbClr val="FCFFFF"/>
              </a:solidFill>
              <a:prstDash val="solid"/>
              <a:round/>
            </a:ln>
          </a:left>
          <a:right>
            <a:ln w="12700" cap="flat">
              <a:solidFill>
                <a:srgbClr val="FCFFFF"/>
              </a:solidFill>
              <a:prstDash val="solid"/>
              <a:round/>
            </a:ln>
          </a:right>
          <a:top>
            <a:ln w="38100" cap="flat">
              <a:solidFill>
                <a:srgbClr val="FCFFFF"/>
              </a:solidFill>
              <a:prstDash val="solid"/>
              <a:round/>
            </a:ln>
          </a:top>
          <a:bottom>
            <a:ln w="12700" cap="flat">
              <a:solidFill>
                <a:srgbClr val="FCFFFF"/>
              </a:solidFill>
              <a:prstDash val="solid"/>
              <a:round/>
            </a:ln>
          </a:bottom>
          <a:insideH>
            <a:ln w="12700" cap="flat">
              <a:solidFill>
                <a:srgbClr val="FCFFFF"/>
              </a:solidFill>
              <a:prstDash val="solid"/>
              <a:round/>
            </a:ln>
          </a:insideH>
          <a:insideV>
            <a:ln w="12700" cap="flat">
              <a:solidFill>
                <a:srgbClr val="FC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M Sans Bold"/>
          <a:ea typeface="DM Sans Bold"/>
          <a:cs typeface="DM Sans Bold"/>
        </a:font>
        <a:srgbClr val="FCFFFF"/>
      </a:tcTxStyle>
      <a:tcStyle>
        <a:tcBdr>
          <a:left>
            <a:ln w="12700" cap="flat">
              <a:solidFill>
                <a:srgbClr val="FCFFFF"/>
              </a:solidFill>
              <a:prstDash val="solid"/>
              <a:round/>
            </a:ln>
          </a:left>
          <a:right>
            <a:ln w="12700" cap="flat">
              <a:solidFill>
                <a:srgbClr val="FCFFFF"/>
              </a:solidFill>
              <a:prstDash val="solid"/>
              <a:round/>
            </a:ln>
          </a:right>
          <a:top>
            <a:ln w="12700" cap="flat">
              <a:solidFill>
                <a:srgbClr val="FCFFFF"/>
              </a:solidFill>
              <a:prstDash val="solid"/>
              <a:round/>
            </a:ln>
          </a:top>
          <a:bottom>
            <a:ln w="38100" cap="flat">
              <a:solidFill>
                <a:srgbClr val="FCFFFF"/>
              </a:solidFill>
              <a:prstDash val="solid"/>
              <a:round/>
            </a:ln>
          </a:bottom>
          <a:insideH>
            <a:ln w="12700" cap="flat">
              <a:solidFill>
                <a:srgbClr val="FCFFFF"/>
              </a:solidFill>
              <a:prstDash val="solid"/>
              <a:round/>
            </a:ln>
          </a:insideH>
          <a:insideV>
            <a:ln w="12700" cap="flat">
              <a:solidFill>
                <a:srgbClr val="FC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M Sans Medium"/>
          <a:ea typeface="DM Sans Medium"/>
          <a:cs typeface="DM Sans Medium"/>
        </a:font>
        <a:srgbClr val="1A1A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CFFFF"/>
          </a:solidFill>
        </a:fill>
      </a:tcStyle>
    </a:band2H>
    <a:firstCol>
      <a:tcTxStyle b="on" i="off">
        <a:font>
          <a:latin typeface="DM Sans Bold"/>
          <a:ea typeface="DM Sans Bold"/>
          <a:cs typeface="DM Sans Bold"/>
        </a:font>
        <a:srgbClr val="FC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M Sans Bold"/>
          <a:ea typeface="DM Sans Bold"/>
          <a:cs typeface="DM Sans Bold"/>
        </a:font>
        <a:srgbClr val="1A1A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A1A1A"/>
              </a:solidFill>
              <a:prstDash val="solid"/>
              <a:round/>
            </a:ln>
          </a:top>
          <a:bottom>
            <a:ln w="25400" cap="flat">
              <a:solidFill>
                <a:srgbClr val="1A1A1A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CFFFF"/>
          </a:solidFill>
        </a:fill>
      </a:tcStyle>
    </a:lastRow>
    <a:firstRow>
      <a:tcTxStyle b="on" i="off">
        <a:font>
          <a:latin typeface="DM Sans Bold"/>
          <a:ea typeface="DM Sans Bold"/>
          <a:cs typeface="DM Sans Bold"/>
        </a:font>
        <a:srgbClr val="FC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A1A1A"/>
              </a:solidFill>
              <a:prstDash val="solid"/>
              <a:round/>
            </a:ln>
          </a:top>
          <a:bottom>
            <a:ln w="25400" cap="flat">
              <a:solidFill>
                <a:srgbClr val="1A1A1A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M Sans Medium"/>
          <a:ea typeface="DM Sans Medium"/>
          <a:cs typeface="DM Sans Medium"/>
        </a:font>
        <a:srgbClr val="1A1A1A"/>
      </a:tcTxStyle>
      <a:tcStyle>
        <a:tcBdr>
          <a:left>
            <a:ln w="12700" cap="flat">
              <a:solidFill>
                <a:srgbClr val="FCFFFF"/>
              </a:solidFill>
              <a:prstDash val="solid"/>
              <a:round/>
            </a:ln>
          </a:left>
          <a:right>
            <a:ln w="12700" cap="flat">
              <a:solidFill>
                <a:srgbClr val="FCFFFF"/>
              </a:solidFill>
              <a:prstDash val="solid"/>
              <a:round/>
            </a:ln>
          </a:right>
          <a:top>
            <a:ln w="12700" cap="flat">
              <a:solidFill>
                <a:srgbClr val="FCFFFF"/>
              </a:solidFill>
              <a:prstDash val="solid"/>
              <a:round/>
            </a:ln>
          </a:top>
          <a:bottom>
            <a:ln w="12700" cap="flat">
              <a:solidFill>
                <a:srgbClr val="FCFFFF"/>
              </a:solidFill>
              <a:prstDash val="solid"/>
              <a:round/>
            </a:ln>
          </a:bottom>
          <a:insideH>
            <a:ln w="12700" cap="flat">
              <a:solidFill>
                <a:srgbClr val="FCFFFF"/>
              </a:solidFill>
              <a:prstDash val="solid"/>
              <a:round/>
            </a:ln>
          </a:insideH>
          <a:insideV>
            <a:ln w="12700" cap="flat">
              <a:solidFill>
                <a:srgbClr val="FC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DM Sans Bold"/>
          <a:ea typeface="DM Sans Bold"/>
          <a:cs typeface="DM Sans Bold"/>
        </a:font>
        <a:srgbClr val="FCFFFF"/>
      </a:tcTxStyle>
      <a:tcStyle>
        <a:tcBdr>
          <a:left>
            <a:ln w="12700" cap="flat">
              <a:solidFill>
                <a:srgbClr val="FCFFFF"/>
              </a:solidFill>
              <a:prstDash val="solid"/>
              <a:round/>
            </a:ln>
          </a:left>
          <a:right>
            <a:ln w="12700" cap="flat">
              <a:solidFill>
                <a:srgbClr val="FCFFFF"/>
              </a:solidFill>
              <a:prstDash val="solid"/>
              <a:round/>
            </a:ln>
          </a:right>
          <a:top>
            <a:ln w="12700" cap="flat">
              <a:solidFill>
                <a:srgbClr val="FCFFFF"/>
              </a:solidFill>
              <a:prstDash val="solid"/>
              <a:round/>
            </a:ln>
          </a:top>
          <a:bottom>
            <a:ln w="12700" cap="flat">
              <a:solidFill>
                <a:srgbClr val="FCFFFF"/>
              </a:solidFill>
              <a:prstDash val="solid"/>
              <a:round/>
            </a:ln>
          </a:bottom>
          <a:insideH>
            <a:ln w="12700" cap="flat">
              <a:solidFill>
                <a:srgbClr val="FCFFFF"/>
              </a:solidFill>
              <a:prstDash val="solid"/>
              <a:round/>
            </a:ln>
          </a:insideH>
          <a:insideV>
            <a:ln w="12700" cap="flat">
              <a:solidFill>
                <a:srgbClr val="FCFFFF"/>
              </a:solidFill>
              <a:prstDash val="solid"/>
              <a:round/>
            </a:ln>
          </a:insideV>
        </a:tcBdr>
        <a:fill>
          <a:solidFill>
            <a:srgbClr val="1A1A1A"/>
          </a:solidFill>
        </a:fill>
      </a:tcStyle>
    </a:firstCol>
    <a:lastRow>
      <a:tcTxStyle b="on" i="off">
        <a:font>
          <a:latin typeface="DM Sans Bold"/>
          <a:ea typeface="DM Sans Bold"/>
          <a:cs typeface="DM Sans Bold"/>
        </a:font>
        <a:srgbClr val="FCFFFF"/>
      </a:tcTxStyle>
      <a:tcStyle>
        <a:tcBdr>
          <a:left>
            <a:ln w="12700" cap="flat">
              <a:solidFill>
                <a:srgbClr val="FCFFFF"/>
              </a:solidFill>
              <a:prstDash val="solid"/>
              <a:round/>
            </a:ln>
          </a:left>
          <a:right>
            <a:ln w="12700" cap="flat">
              <a:solidFill>
                <a:srgbClr val="FCFFFF"/>
              </a:solidFill>
              <a:prstDash val="solid"/>
              <a:round/>
            </a:ln>
          </a:right>
          <a:top>
            <a:ln w="38100" cap="flat">
              <a:solidFill>
                <a:srgbClr val="FCFFFF"/>
              </a:solidFill>
              <a:prstDash val="solid"/>
              <a:round/>
            </a:ln>
          </a:top>
          <a:bottom>
            <a:ln w="12700" cap="flat">
              <a:solidFill>
                <a:srgbClr val="FCFFFF"/>
              </a:solidFill>
              <a:prstDash val="solid"/>
              <a:round/>
            </a:ln>
          </a:bottom>
          <a:insideH>
            <a:ln w="12700" cap="flat">
              <a:solidFill>
                <a:srgbClr val="FCFFFF"/>
              </a:solidFill>
              <a:prstDash val="solid"/>
              <a:round/>
            </a:ln>
          </a:insideH>
          <a:insideV>
            <a:ln w="12700" cap="flat">
              <a:solidFill>
                <a:srgbClr val="FCFFFF"/>
              </a:solidFill>
              <a:prstDash val="solid"/>
              <a:round/>
            </a:ln>
          </a:insideV>
        </a:tcBdr>
        <a:fill>
          <a:solidFill>
            <a:srgbClr val="1A1A1A"/>
          </a:solidFill>
        </a:fill>
      </a:tcStyle>
    </a:lastRow>
    <a:firstRow>
      <a:tcTxStyle b="on" i="off">
        <a:font>
          <a:latin typeface="DM Sans Bold"/>
          <a:ea typeface="DM Sans Bold"/>
          <a:cs typeface="DM Sans Bold"/>
        </a:font>
        <a:srgbClr val="FCFFFF"/>
      </a:tcTxStyle>
      <a:tcStyle>
        <a:tcBdr>
          <a:left>
            <a:ln w="12700" cap="flat">
              <a:solidFill>
                <a:srgbClr val="FCFFFF"/>
              </a:solidFill>
              <a:prstDash val="solid"/>
              <a:round/>
            </a:ln>
          </a:left>
          <a:right>
            <a:ln w="12700" cap="flat">
              <a:solidFill>
                <a:srgbClr val="FCFFFF"/>
              </a:solidFill>
              <a:prstDash val="solid"/>
              <a:round/>
            </a:ln>
          </a:right>
          <a:top>
            <a:ln w="12700" cap="flat">
              <a:solidFill>
                <a:srgbClr val="FCFFFF"/>
              </a:solidFill>
              <a:prstDash val="solid"/>
              <a:round/>
            </a:ln>
          </a:top>
          <a:bottom>
            <a:ln w="38100" cap="flat">
              <a:solidFill>
                <a:srgbClr val="FCFFFF"/>
              </a:solidFill>
              <a:prstDash val="solid"/>
              <a:round/>
            </a:ln>
          </a:bottom>
          <a:insideH>
            <a:ln w="12700" cap="flat">
              <a:solidFill>
                <a:srgbClr val="FCFFFF"/>
              </a:solidFill>
              <a:prstDash val="solid"/>
              <a:round/>
            </a:ln>
          </a:insideH>
          <a:insideV>
            <a:ln w="12700" cap="flat">
              <a:solidFill>
                <a:srgbClr val="FCFFFF"/>
              </a:solidFill>
              <a:prstDash val="solid"/>
              <a:round/>
            </a:ln>
          </a:insideV>
        </a:tcBdr>
        <a:fill>
          <a:solidFill>
            <a:srgbClr val="1A1A1A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9"/>
    <p:restoredTop sz="94637"/>
  </p:normalViewPr>
  <p:slideViewPr>
    <p:cSldViewPr snapToGrid="0">
      <p:cViewPr varScale="1">
        <p:scale>
          <a:sx n="52" d="100"/>
          <a:sy n="52" d="100"/>
        </p:scale>
        <p:origin x="8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DM Sans Regular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DM Sans Regular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DM Sans Regular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DM Sans Regular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DM Sans Regular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DM Sans Regular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DM Sans Regular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DM Sans Regular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DM Sans Regular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8181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sz="1400">
                <a:solidFill>
                  <a:schemeClr val="tx1"/>
                </a:solidFill>
              </a:rPr>
              <a:t>Unicast Address</a:t>
            </a:r>
          </a:p>
          <a:p>
            <a:r>
              <a:rPr lang="en-US" altLang="en-US" sz="1400">
                <a:solidFill>
                  <a:schemeClr val="tx1"/>
                </a:solidFill>
              </a:rPr>
              <a:t>Broadcast Address</a:t>
            </a:r>
          </a:p>
          <a:p>
            <a:r>
              <a:rPr lang="en-US" altLang="en-US" sz="1400">
                <a:solidFill>
                  <a:schemeClr val="tx1"/>
                </a:solidFill>
              </a:rPr>
              <a:t>Multicast Address</a:t>
            </a:r>
          </a:p>
          <a:p>
            <a:endParaRPr lang="en-US" altLang="en-US" sz="1400">
              <a:solidFill>
                <a:schemeClr val="tx1"/>
              </a:solidFill>
            </a:endParaRPr>
          </a:p>
          <a:p>
            <a:r>
              <a:rPr lang="en-US" altLang="en-US" sz="1400">
                <a:solidFill>
                  <a:schemeClr val="tx1"/>
                </a:solidFill>
              </a:rPr>
              <a:t>INFO:	https://packetlife.net/media/library/13/Wireshark_Display_Filters.pdf</a:t>
            </a:r>
          </a:p>
          <a:p>
            <a:r>
              <a:rPr lang="en-US" altLang="en-US" sz="1400">
                <a:solidFill>
                  <a:schemeClr val="tx1"/>
                </a:solidFill>
              </a:rPr>
              <a:t>	https://packetlife.net/media/library/12/tcpdump.pdf</a:t>
            </a:r>
          </a:p>
        </p:txBody>
      </p:sp>
    </p:spTree>
    <p:extLst>
      <p:ext uri="{BB962C8B-B14F-4D97-AF65-F5344CB8AC3E}">
        <p14:creationId xmlns:p14="http://schemas.microsoft.com/office/powerpoint/2010/main" val="160668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510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1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158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en-US" dirty="0"/>
              <a:t>The OSI Model</a:t>
            </a:r>
          </a:p>
          <a:p>
            <a:pPr>
              <a:defRPr b="1"/>
            </a:pPr>
            <a:r>
              <a:rPr lang="en-US" dirty="0"/>
              <a:t>7. Application – DNS, WWW/HTTP, P2P, EMAIL/POP, SMTP, Telnet, FTP</a:t>
            </a:r>
          </a:p>
          <a:p>
            <a:pPr>
              <a:defRPr b="1"/>
            </a:pPr>
            <a:r>
              <a:rPr lang="en-US" dirty="0"/>
              <a:t>6. Presentation – Recognizing data: HTML, DOC, JPEG, MP3, AVI, Sockets</a:t>
            </a:r>
          </a:p>
          <a:p>
            <a:pPr>
              <a:defRPr b="1"/>
            </a:pPr>
            <a:r>
              <a:rPr lang="en-US" dirty="0"/>
              <a:t>5. Session – Session establishment in TCP, SIP, RTP, RPC-Named pipes</a:t>
            </a:r>
          </a:p>
          <a:p>
            <a:pPr>
              <a:defRPr b="1"/>
            </a:pPr>
            <a:r>
              <a:rPr lang="en-US" dirty="0"/>
              <a:t>4. Transport – TCP, UDP, SCTP, SSL, TLS</a:t>
            </a:r>
          </a:p>
          <a:p>
            <a:pPr>
              <a:defRPr b="1"/>
            </a:pPr>
            <a:r>
              <a:rPr lang="en-US" dirty="0"/>
              <a:t>3.Network – IP, ARP, </a:t>
            </a:r>
            <a:r>
              <a:rPr lang="en-US" dirty="0" err="1"/>
              <a:t>IPSec</a:t>
            </a:r>
            <a:r>
              <a:rPr lang="en-US" dirty="0"/>
              <a:t>, ICMP, IGMP, OSPF</a:t>
            </a:r>
          </a:p>
          <a:p>
            <a:pPr>
              <a:defRPr b="1"/>
            </a:pPr>
            <a:r>
              <a:rPr lang="en-US" dirty="0"/>
              <a:t>2. Data Link: Ethernet, 802.11, MAC/LLC, VLAN, ATM, HDP, </a:t>
            </a:r>
            <a:r>
              <a:rPr lang="en-US" dirty="0" err="1"/>
              <a:t>Fibre</a:t>
            </a:r>
            <a:r>
              <a:rPr lang="en-US" dirty="0"/>
              <a:t> Channel, Frame Relay, HDLC, PPP, Q.291, Token Ring</a:t>
            </a:r>
          </a:p>
          <a:p>
            <a:pPr>
              <a:defRPr b="1"/>
            </a:pPr>
            <a:r>
              <a:rPr lang="en-US" dirty="0"/>
              <a:t>1. Physical: RS-232, RJ-45, V.34, 100BASE-TX, SDH, DSL, 802.11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631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sz="2400"/>
              <a:t>Public IP addresses distribution:</a:t>
            </a:r>
          </a:p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US" altLang="en-US" sz="2400"/>
              <a:t>https://www.ripe.net/</a:t>
            </a:r>
          </a:p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US" altLang="en-US" sz="2400"/>
              <a:t>https://bgp.he.net/</a:t>
            </a:r>
          </a:p>
          <a:p>
            <a:pPr>
              <a:defRPr b="1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1632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sz="2400"/>
              <a:t>Public IP addresses distribution:</a:t>
            </a:r>
          </a:p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US" altLang="en-US" sz="2400"/>
              <a:t>https://www.ripe.net/</a:t>
            </a:r>
          </a:p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US" altLang="en-US" sz="2400"/>
              <a:t>https://bgp.he.net/</a:t>
            </a:r>
          </a:p>
          <a:p>
            <a:pPr>
              <a:defRPr b="1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7751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sz="2400"/>
              <a:t>Public IP addresses distribution:</a:t>
            </a:r>
          </a:p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US" altLang="en-US" sz="2400"/>
              <a:t>https://www.ripe.net/</a:t>
            </a:r>
          </a:p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US" altLang="en-US" sz="2400"/>
              <a:t>https://bgp.he.net/</a:t>
            </a:r>
          </a:p>
          <a:p>
            <a:pPr>
              <a:defRPr b="1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1048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sz="2400"/>
              <a:t>Public IP addresses distribution:</a:t>
            </a:r>
          </a:p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US" altLang="en-US" sz="2400"/>
              <a:t>https://www.ripe.net/</a:t>
            </a:r>
          </a:p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US" altLang="en-US" sz="2400"/>
              <a:t>https://bgp.he.net/</a:t>
            </a:r>
          </a:p>
          <a:p>
            <a:pPr>
              <a:defRPr b="1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1989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sz="2400"/>
              <a:t>Public IP addresses distribution:</a:t>
            </a:r>
          </a:p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US" altLang="en-US" sz="2400"/>
              <a:t>https://www.ripe.net/</a:t>
            </a:r>
          </a:p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US" altLang="en-US" sz="2400"/>
              <a:t>https://bgp.he.net/</a:t>
            </a:r>
          </a:p>
          <a:p>
            <a:pPr>
              <a:defRPr b="1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838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sz="2400"/>
              <a:t>Public IP addresses distribution:</a:t>
            </a:r>
          </a:p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US" altLang="en-US" sz="2400"/>
              <a:t>https://www.ripe.net/</a:t>
            </a:r>
          </a:p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US" altLang="en-US" sz="2400"/>
              <a:t>https://bgp.he.net/</a:t>
            </a:r>
          </a:p>
          <a:p>
            <a:pPr>
              <a:defRPr b="1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5494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"/>
          <p:cNvSpPr/>
          <p:nvPr/>
        </p:nvSpPr>
        <p:spPr>
          <a:xfrm>
            <a:off x="21922052" y="12414101"/>
            <a:ext cx="0" cy="494438"/>
          </a:xfrm>
          <a:prstGeom prst="line">
            <a:avLst/>
          </a:prstGeom>
          <a:ln w="25400">
            <a:solidFill>
              <a:schemeClr val="accent6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" name="Calendar 2023"/>
          <p:cNvSpPr txBox="1"/>
          <p:nvPr/>
        </p:nvSpPr>
        <p:spPr>
          <a:xfrm>
            <a:off x="17544881" y="12413670"/>
            <a:ext cx="4003009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r" defTabSz="457200">
              <a:spcBef>
                <a:spcPts val="3300"/>
              </a:spcBef>
              <a:defRPr sz="2400">
                <a:solidFill>
                  <a:srgbClr val="656565"/>
                </a:solidFill>
                <a:latin typeface="+mn-lt"/>
                <a:ea typeface="+mn-ea"/>
                <a:cs typeface="+mn-cs"/>
                <a:sym typeface="DM Sans Regular"/>
              </a:defRPr>
            </a:lvl1pPr>
          </a:lstStyle>
          <a:p>
            <a:r>
              <a:t>DevOps</a:t>
            </a:r>
          </a:p>
        </p:txBody>
      </p:sp>
      <p:sp>
        <p:nvSpPr>
          <p:cNvPr id="20" name="Fortum Themes"/>
          <p:cNvSpPr txBox="1"/>
          <p:nvPr/>
        </p:nvSpPr>
        <p:spPr>
          <a:xfrm>
            <a:off x="1563200" y="12413670"/>
            <a:ext cx="278883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457200">
              <a:spcBef>
                <a:spcPts val="3300"/>
              </a:spcBef>
              <a:defRPr sz="2400">
                <a:solidFill>
                  <a:srgbClr val="656565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t>Fortum</a:t>
            </a:r>
            <a:r>
              <a:rPr>
                <a:latin typeface="+mn-lt"/>
                <a:ea typeface="+mn-ea"/>
                <a:cs typeface="+mn-cs"/>
                <a:sym typeface="DM Sans Regular"/>
              </a:rPr>
              <a:t> Themes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063025" y="12413670"/>
            <a:ext cx="980441" cy="495301"/>
          </a:xfrm>
          <a:prstGeom prst="rect">
            <a:avLst/>
          </a:prstGeom>
        </p:spPr>
        <p:txBody>
          <a:bodyPr wrap="square"/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1" name="Client Name  Presentation Title  -  1. Chapter Name"/>
          <p:cNvSpPr txBox="1">
            <a:spLocks noGrp="1"/>
          </p:cNvSpPr>
          <p:nvPr>
            <p:ph type="body" sz="quarter" idx="13"/>
          </p:nvPr>
        </p:nvSpPr>
        <p:spPr>
          <a:xfrm>
            <a:off x="1703286" y="213207"/>
            <a:ext cx="4894924" cy="384179"/>
          </a:xfrm>
          <a:prstGeom prst="rect">
            <a:avLst/>
          </a:prstGeom>
        </p:spPr>
        <p:txBody>
          <a:bodyPr wrap="none" lIns="71437" tIns="71437" rIns="71437" bIns="71437">
            <a:spAutoFit/>
          </a:bodyPr>
          <a:lstStyle/>
          <a:p>
            <a:pPr marL="0" indent="0">
              <a:buSzTx/>
              <a:buNone/>
              <a:defRPr sz="1600"/>
            </a:pPr>
            <a:r>
              <a:rPr b="1">
                <a:solidFill>
                  <a:srgbClr val="929292"/>
                </a:solidFill>
                <a:latin typeface="+mn-lt"/>
                <a:ea typeface="+mn-ea"/>
                <a:cs typeface="+mn-cs"/>
                <a:sym typeface="Helvetica"/>
              </a:rPr>
              <a:t>Client Name  </a:t>
            </a:r>
            <a:r>
              <a:rPr>
                <a:solidFill>
                  <a:srgbClr val="929292"/>
                </a:solidFill>
              </a:rPr>
              <a:t>Presentation Title  - </a:t>
            </a:r>
            <a:r>
              <a:t> </a:t>
            </a:r>
            <a:r>
              <a:rPr b="1">
                <a:solidFill>
                  <a:srgbClr val="DE411B"/>
                </a:solidFill>
                <a:latin typeface="+mn-lt"/>
                <a:ea typeface="+mn-ea"/>
                <a:cs typeface="+mn-cs"/>
                <a:sym typeface="Helvetica"/>
              </a:rPr>
              <a:t>1. Chapter Name</a:t>
            </a:r>
          </a:p>
        </p:txBody>
      </p:sp>
    </p:spTree>
    <p:extLst>
      <p:ext uri="{BB962C8B-B14F-4D97-AF65-F5344CB8AC3E}">
        <p14:creationId xmlns:p14="http://schemas.microsoft.com/office/powerpoint/2010/main" val="1665712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630400" y="12712700"/>
            <a:ext cx="5689600" cy="736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DM Sans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DM Sans Medium"/>
          <a:ea typeface="DM Sans Medium"/>
          <a:cs typeface="DM Sans Medium"/>
          <a:sym typeface="DM Sans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DM Sans Medium"/>
          <a:ea typeface="DM Sans Medium"/>
          <a:cs typeface="DM Sans Medium"/>
          <a:sym typeface="DM Sans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DM Sans Medium"/>
          <a:ea typeface="DM Sans Medium"/>
          <a:cs typeface="DM Sans Medium"/>
          <a:sym typeface="DM Sans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DM Sans Medium"/>
          <a:ea typeface="DM Sans Medium"/>
          <a:cs typeface="DM Sans Medium"/>
          <a:sym typeface="DM Sans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DM Sans Medium"/>
          <a:ea typeface="DM Sans Medium"/>
          <a:cs typeface="DM Sans Medium"/>
          <a:sym typeface="DM Sans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DM Sans Medium"/>
          <a:ea typeface="DM Sans Medium"/>
          <a:cs typeface="DM Sans Medium"/>
          <a:sym typeface="DM Sans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DM Sans Medium"/>
          <a:ea typeface="DM Sans Medium"/>
          <a:cs typeface="DM Sans Medium"/>
          <a:sym typeface="DM Sans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DM Sans Medium"/>
          <a:ea typeface="DM Sans Medium"/>
          <a:cs typeface="DM Sans Medium"/>
          <a:sym typeface="DM Sans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DM Sans Medium"/>
          <a:ea typeface="DM Sans Medium"/>
          <a:cs typeface="DM Sans Medium"/>
          <a:sym typeface="DM Sans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DM Sans Regular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DM Sans Regular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DM Sans Regular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DM Sans Regular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DM Sans Regular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DM Sans Regular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DM Sans Regular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DM Sans Regular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DM Sans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M Sans Regular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M Sans Regular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M Sans Regular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M Sans Regular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M Sans Regular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M Sans Regular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M Sans Regular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M Sans Regular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M Sans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simpledns.com/help/aaaa-records" TargetMode="External"/><Relationship Id="rId3" Type="http://schemas.openxmlformats.org/officeDocument/2006/relationships/image" Target="../media/image16.jpeg"/><Relationship Id="rId7" Type="http://schemas.openxmlformats.org/officeDocument/2006/relationships/hyperlink" Target="https://simpledns.com/help/soa-records" TargetMode="External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impledns.com/help/ns-records" TargetMode="External"/><Relationship Id="rId11" Type="http://schemas.openxmlformats.org/officeDocument/2006/relationships/image" Target="../media/image17.png"/><Relationship Id="rId5" Type="http://schemas.openxmlformats.org/officeDocument/2006/relationships/hyperlink" Target="https://simpledns.com/help/a-records" TargetMode="External"/><Relationship Id="rId10" Type="http://schemas.openxmlformats.org/officeDocument/2006/relationships/hyperlink" Target="https://simpledns.com/help/mx-records" TargetMode="External"/><Relationship Id="rId4" Type="http://schemas.openxmlformats.org/officeDocument/2006/relationships/hyperlink" Target="https://en.wikibooks.org/wiki/Communication_Networks/DNS" TargetMode="External"/><Relationship Id="rId9" Type="http://schemas.openxmlformats.org/officeDocument/2006/relationships/hyperlink" Target="https://simpledns.com/help/cname-record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"/>
          <p:cNvSpPr/>
          <p:nvPr/>
        </p:nvSpPr>
        <p:spPr>
          <a:xfrm>
            <a:off x="203199" y="10878236"/>
            <a:ext cx="23976446" cy="266554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1528703">
              <a:defRPr sz="5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" name="Professional Templates for Business…"/>
          <p:cNvSpPr txBox="1"/>
          <p:nvPr/>
        </p:nvSpPr>
        <p:spPr>
          <a:xfrm>
            <a:off x="9030978" y="6284043"/>
            <a:ext cx="6322045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600">
                <a:solidFill>
                  <a:srgbClr val="656565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dirty="0">
                <a:solidFill>
                  <a:schemeClr val="tx2"/>
                </a:solidFill>
              </a:rPr>
              <a:t>Networking, HTTP and API</a:t>
            </a:r>
            <a:endParaRPr dirty="0">
              <a:solidFill>
                <a:schemeClr val="tx2"/>
              </a:solidFill>
            </a:endParaRPr>
          </a:p>
        </p:txBody>
      </p:sp>
      <p:grpSp>
        <p:nvGrpSpPr>
          <p:cNvPr id="36" name="Group"/>
          <p:cNvGrpSpPr/>
          <p:nvPr/>
        </p:nvGrpSpPr>
        <p:grpSpPr>
          <a:xfrm>
            <a:off x="11099251" y="7920976"/>
            <a:ext cx="2185498" cy="280497"/>
            <a:chOff x="0" y="0"/>
            <a:chExt cx="2185496" cy="280495"/>
          </a:xfrm>
        </p:grpSpPr>
        <p:sp>
          <p:nvSpPr>
            <p:cNvPr id="32" name="Circle"/>
            <p:cNvSpPr/>
            <p:nvPr/>
          </p:nvSpPr>
          <p:spPr>
            <a:xfrm>
              <a:off x="0" y="0"/>
              <a:ext cx="280497" cy="28049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1528703">
                <a:defRPr sz="5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" name="Circle"/>
            <p:cNvSpPr/>
            <p:nvPr/>
          </p:nvSpPr>
          <p:spPr>
            <a:xfrm>
              <a:off x="635000" y="0"/>
              <a:ext cx="280497" cy="280496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1528703">
                <a:defRPr sz="5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" name="Circle"/>
            <p:cNvSpPr/>
            <p:nvPr/>
          </p:nvSpPr>
          <p:spPr>
            <a:xfrm>
              <a:off x="1270000" y="0"/>
              <a:ext cx="280497" cy="280496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1528703">
                <a:defRPr sz="5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" name="Circle"/>
            <p:cNvSpPr/>
            <p:nvPr/>
          </p:nvSpPr>
          <p:spPr>
            <a:xfrm>
              <a:off x="1905000" y="0"/>
              <a:ext cx="280497" cy="2804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1528703">
                <a:defRPr sz="5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7" name="Calendar 2023"/>
          <p:cNvSpPr txBox="1"/>
          <p:nvPr/>
        </p:nvSpPr>
        <p:spPr>
          <a:xfrm>
            <a:off x="7597494" y="3352177"/>
            <a:ext cx="9543515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defRPr sz="8000"/>
            </a:lvl1pPr>
          </a:lstStyle>
          <a:p>
            <a:r>
              <a:rPr dirty="0">
                <a:solidFill>
                  <a:schemeClr val="tx1"/>
                </a:solidFill>
                <a:latin typeface="DM Sans Medium" pitchFamily="2" charset="0"/>
              </a:rPr>
              <a:t>DevOps</a:t>
            </a:r>
            <a:r>
              <a:rPr lang="en-US" dirty="0">
                <a:solidFill>
                  <a:schemeClr val="tx1"/>
                </a:solidFill>
              </a:rPr>
              <a:t> Moldova Community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C39EDFC8-A275-4216-B043-E9821BA54402}"/>
              </a:ext>
            </a:extLst>
          </p:cNvPr>
          <p:cNvSpPr txBox="1"/>
          <p:nvPr/>
        </p:nvSpPr>
        <p:spPr>
          <a:xfrm>
            <a:off x="-1342262" y="523837"/>
            <a:ext cx="10222014" cy="572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70000"/>
              </a:lnSpc>
              <a:defRPr sz="7000" cap="none" spc="-209">
                <a:solidFill>
                  <a:srgbClr val="000000"/>
                </a:solidFill>
              </a:defRPr>
            </a:lvl1pPr>
          </a:lstStyle>
          <a:p>
            <a:r>
              <a:rPr lang="en-US" sz="4000" spc="-200" dirty="0">
                <a:latin typeface="+mj-lt"/>
                <a:cs typeface="Arial"/>
              </a:rPr>
              <a:t>IPV6 current distribution</a:t>
            </a:r>
            <a:endParaRPr lang="en-US" sz="4000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F2C860-C88A-424E-9BB2-E906B779D121}"/>
              </a:ext>
            </a:extLst>
          </p:cNvPr>
          <p:cNvSpPr/>
          <p:nvPr/>
        </p:nvSpPr>
        <p:spPr>
          <a:xfrm>
            <a:off x="699247" y="13289446"/>
            <a:ext cx="11331383" cy="315279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5F4F7646-07DC-4B66-87DE-7CDE00DE3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182" y="1667914"/>
            <a:ext cx="15746895" cy="98962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E167D0-B719-107F-D2F5-700383DC143F}"/>
              </a:ext>
            </a:extLst>
          </p:cNvPr>
          <p:cNvSpPr txBox="1"/>
          <p:nvPr/>
        </p:nvSpPr>
        <p:spPr>
          <a:xfrm>
            <a:off x="834545" y="12516743"/>
            <a:ext cx="7530908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1A1A1A"/>
                </a:solidFill>
                <a:effectLst/>
                <a:uFillTx/>
                <a:latin typeface="DM Sans Medium"/>
                <a:ea typeface="DM Sans Medium"/>
                <a:cs typeface="DM Sans Medium"/>
                <a:sym typeface="DM Sans Medium"/>
              </a:rPr>
              <a:t>Source: IPv6 Fundamentals, Rick Graziani</a:t>
            </a:r>
          </a:p>
        </p:txBody>
      </p:sp>
    </p:spTree>
    <p:extLst>
      <p:ext uri="{BB962C8B-B14F-4D97-AF65-F5344CB8AC3E}">
        <p14:creationId xmlns:p14="http://schemas.microsoft.com/office/powerpoint/2010/main" val="87935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C39EDFC8-A275-4216-B043-E9821BA54402}"/>
              </a:ext>
            </a:extLst>
          </p:cNvPr>
          <p:cNvSpPr txBox="1"/>
          <p:nvPr/>
        </p:nvSpPr>
        <p:spPr>
          <a:xfrm>
            <a:off x="430555" y="959218"/>
            <a:ext cx="10222014" cy="572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70000"/>
              </a:lnSpc>
              <a:defRPr sz="7000" cap="none" spc="-209">
                <a:solidFill>
                  <a:srgbClr val="000000"/>
                </a:solidFill>
              </a:defRPr>
            </a:lvl1pPr>
          </a:lstStyle>
          <a:p>
            <a:r>
              <a:rPr lang="en-US" sz="4000" spc="-200" dirty="0">
                <a:latin typeface="+mj-lt"/>
                <a:cs typeface="Arial"/>
              </a:rPr>
              <a:t>IPV6 representations </a:t>
            </a:r>
            <a:endParaRPr lang="en-US" sz="4000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F2C860-C88A-424E-9BB2-E906B779D121}"/>
              </a:ext>
            </a:extLst>
          </p:cNvPr>
          <p:cNvSpPr/>
          <p:nvPr/>
        </p:nvSpPr>
        <p:spPr>
          <a:xfrm>
            <a:off x="699247" y="13289446"/>
            <a:ext cx="11331383" cy="315279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65FBEF-5B2A-4776-A056-7083BA8D9AD7}"/>
              </a:ext>
            </a:extLst>
          </p:cNvPr>
          <p:cNvSpPr txBox="1"/>
          <p:nvPr/>
        </p:nvSpPr>
        <p:spPr>
          <a:xfrm>
            <a:off x="1764322" y="3095992"/>
            <a:ext cx="21379068" cy="5745803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rot="0" spcFirstLastPara="0" vertOverflow="overflow" horzOverflow="overflow" vert="horz" wrap="square" lIns="71437" tIns="71437" rIns="71437" bIns="7143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defTabSz="821531">
              <a:lnSpc>
                <a:spcPct val="100000"/>
              </a:lnSpc>
              <a:spcBef>
                <a:spcPts val="3000"/>
              </a:spcBef>
            </a:pPr>
            <a:r>
              <a:rPr lang="en-US" sz="2400" b="0" cap="none" spc="0" dirty="0">
                <a:solidFill>
                  <a:schemeClr val="tx1"/>
                </a:solidFill>
                <a:latin typeface="+mj-lt"/>
                <a:cs typeface="Arial"/>
              </a:rPr>
              <a:t>Rule 1: </a:t>
            </a:r>
            <a:r>
              <a:rPr lang="en-US" sz="2400" b="0" cap="none" spc="0" dirty="0">
                <a:solidFill>
                  <a:schemeClr val="tx1"/>
                </a:solidFill>
                <a:latin typeface="+mj-lt"/>
                <a:ea typeface="+mn-lt"/>
                <a:cs typeface="+mn-lt"/>
              </a:rPr>
              <a:t>Leading 0s (zeroes) in any 16-bit section can be omitted.</a:t>
            </a:r>
            <a:endParaRPr lang="en-US" sz="2400" dirty="0">
              <a:solidFill>
                <a:schemeClr val="tx1"/>
              </a:solidFill>
              <a:latin typeface="+mj-lt"/>
              <a:cs typeface="Arial"/>
            </a:endParaRPr>
          </a:p>
          <a:p>
            <a:pPr algn="l" defTabSz="821531">
              <a:lnSpc>
                <a:spcPct val="100000"/>
              </a:lnSpc>
              <a:spcBef>
                <a:spcPts val="3000"/>
              </a:spcBef>
            </a:pPr>
            <a:endParaRPr lang="en-US" sz="2400" b="0" cap="none" spc="0" dirty="0">
              <a:solidFill>
                <a:schemeClr val="tx1"/>
              </a:solidFill>
              <a:latin typeface="+mj-lt"/>
              <a:ea typeface="+mn-lt"/>
              <a:cs typeface="+mn-lt"/>
            </a:endParaRPr>
          </a:p>
          <a:p>
            <a:pPr algn="l" defTabSz="821531"/>
            <a:r>
              <a:rPr lang="en-US" sz="2400" b="0" cap="none" spc="0" dirty="0">
                <a:solidFill>
                  <a:schemeClr val="tx1"/>
                </a:solidFill>
                <a:latin typeface="+mj-lt"/>
                <a:ea typeface="+mn-lt"/>
                <a:cs typeface="+mn-lt"/>
              </a:rPr>
              <a:t>  Address </a:t>
            </a:r>
            <a:r>
              <a:rPr lang="en-US" sz="2400" u="sng" cap="none" spc="0" dirty="0">
                <a:solidFill>
                  <a:schemeClr val="tx1"/>
                </a:solidFill>
                <a:latin typeface="+mj-lt"/>
                <a:ea typeface="+mn-lt"/>
                <a:cs typeface="+mn-lt"/>
              </a:rPr>
              <a:t>before</a:t>
            </a:r>
            <a:r>
              <a:rPr lang="en-US" sz="2400" b="0" cap="none" spc="0" dirty="0">
                <a:solidFill>
                  <a:schemeClr val="tx1"/>
                </a:solidFill>
                <a:latin typeface="+mj-lt"/>
                <a:ea typeface="+mn-lt"/>
                <a:cs typeface="+mn-lt"/>
              </a:rPr>
              <a:t> omission:</a:t>
            </a:r>
            <a:endParaRPr lang="en-US" sz="2400" dirty="0">
              <a:solidFill>
                <a:schemeClr val="tx1"/>
              </a:solidFill>
              <a:latin typeface="+mj-lt"/>
              <a:cs typeface="Arial"/>
            </a:endParaRPr>
          </a:p>
          <a:p>
            <a:pPr algn="l" defTabSz="821531"/>
            <a:r>
              <a:rPr lang="en-US" sz="2400" b="0" cap="none" spc="0" dirty="0">
                <a:solidFill>
                  <a:schemeClr val="tx1"/>
                </a:solidFill>
                <a:latin typeface="+mj-lt"/>
                <a:ea typeface="+mn-lt"/>
                <a:cs typeface="+mn-lt"/>
              </a:rPr>
              <a:t>  </a:t>
            </a:r>
            <a:r>
              <a:rPr lang="en-US" sz="2400" b="1" cap="none" spc="0" dirty="0">
                <a:solidFill>
                  <a:schemeClr val="tx1"/>
                </a:solidFill>
                <a:latin typeface="+mj-lt"/>
                <a:ea typeface="+mn-lt"/>
                <a:cs typeface="+mn-lt"/>
              </a:rPr>
              <a:t>2</a:t>
            </a:r>
            <a:r>
              <a:rPr lang="en-US" sz="2400" b="1" cap="none" spc="0" dirty="0">
                <a:solidFill>
                  <a:schemeClr val="accent2">
                    <a:lumMod val="75000"/>
                  </a:schemeClr>
                </a:solidFill>
                <a:latin typeface="+mj-lt"/>
                <a:ea typeface="+mn-lt"/>
                <a:cs typeface="+mn-lt"/>
              </a:rPr>
              <a:t>00</a:t>
            </a:r>
            <a:r>
              <a:rPr lang="en-US" sz="2400" b="1" cap="none" spc="0" dirty="0">
                <a:solidFill>
                  <a:schemeClr val="tx1"/>
                </a:solidFill>
                <a:latin typeface="+mj-lt"/>
                <a:ea typeface="+mn-lt"/>
                <a:cs typeface="+mn-lt"/>
              </a:rPr>
              <a:t>1:</a:t>
            </a:r>
            <a:r>
              <a:rPr lang="en-US" sz="2400" b="1" cap="none" spc="0" dirty="0">
                <a:solidFill>
                  <a:srgbClr val="FF0000"/>
                </a:solidFill>
                <a:latin typeface="+mj-lt"/>
                <a:ea typeface="+mn-lt"/>
                <a:cs typeface="+mn-lt"/>
              </a:rPr>
              <a:t>0</a:t>
            </a:r>
            <a:r>
              <a:rPr lang="en-US" sz="2400" b="1" cap="none" spc="0" dirty="0">
                <a:solidFill>
                  <a:schemeClr val="tx1"/>
                </a:solidFill>
                <a:latin typeface="+mj-lt"/>
                <a:ea typeface="+mn-lt"/>
                <a:cs typeface="+mn-lt"/>
              </a:rPr>
              <a:t>DB8:</a:t>
            </a:r>
            <a:r>
              <a:rPr lang="en-US" sz="2400" b="1" cap="none" spc="0" dirty="0">
                <a:solidFill>
                  <a:schemeClr val="accent2">
                    <a:lumMod val="75000"/>
                  </a:schemeClr>
                </a:solidFill>
                <a:latin typeface="+mj-lt"/>
                <a:ea typeface="+mn-lt"/>
                <a:cs typeface="+mn-lt"/>
              </a:rPr>
              <a:t>000</a:t>
            </a:r>
            <a:r>
              <a:rPr lang="en-US" sz="2400" b="1" cap="none" spc="0" dirty="0">
                <a:solidFill>
                  <a:schemeClr val="tx1"/>
                </a:solidFill>
                <a:latin typeface="+mj-lt"/>
                <a:ea typeface="+mn-lt"/>
                <a:cs typeface="+mn-lt"/>
              </a:rPr>
              <a:t>1:527</a:t>
            </a:r>
            <a:r>
              <a:rPr lang="en-US" sz="2400" b="1" cap="none" spc="0" dirty="0">
                <a:solidFill>
                  <a:srgbClr val="FF0000"/>
                </a:solidFill>
                <a:latin typeface="+mj-lt"/>
                <a:ea typeface="+mn-lt"/>
                <a:cs typeface="+mn-lt"/>
              </a:rPr>
              <a:t>0</a:t>
            </a:r>
            <a:r>
              <a:rPr lang="en-US" sz="2400" b="1" cap="none" spc="0" dirty="0">
                <a:solidFill>
                  <a:schemeClr val="tx1"/>
                </a:solidFill>
                <a:latin typeface="+mj-lt"/>
                <a:ea typeface="+mn-lt"/>
                <a:cs typeface="+mn-lt"/>
              </a:rPr>
              <a:t>:</a:t>
            </a:r>
            <a:r>
              <a:rPr lang="en-US" sz="2400" b="1" cap="none" spc="0" dirty="0">
                <a:solidFill>
                  <a:schemeClr val="accent2">
                    <a:lumMod val="75000"/>
                  </a:schemeClr>
                </a:solidFill>
                <a:latin typeface="+mj-lt"/>
                <a:ea typeface="+mn-lt"/>
                <a:cs typeface="+mn-lt"/>
              </a:rPr>
              <a:t>0</a:t>
            </a:r>
            <a:r>
              <a:rPr lang="en-US" sz="2400" b="1" cap="none" spc="0" dirty="0">
                <a:solidFill>
                  <a:schemeClr val="tx1"/>
                </a:solidFill>
                <a:latin typeface="+mj-lt"/>
                <a:ea typeface="+mn-lt"/>
                <a:cs typeface="+mn-lt"/>
              </a:rPr>
              <a:t>127</a:t>
            </a:r>
            <a:r>
              <a:rPr lang="en-US" sz="2400" b="1" cap="none" spc="0" dirty="0">
                <a:solidFill>
                  <a:schemeClr val="accent2">
                    <a:lumMod val="75000"/>
                  </a:schemeClr>
                </a:solidFill>
                <a:latin typeface="+mj-lt"/>
                <a:ea typeface="+mn-lt"/>
                <a:cs typeface="+mn-lt"/>
              </a:rPr>
              <a:t>:00</a:t>
            </a:r>
            <a:r>
              <a:rPr lang="en-US" sz="2400" b="1" cap="none" spc="0" dirty="0">
                <a:solidFill>
                  <a:schemeClr val="tx1"/>
                </a:solidFill>
                <a:latin typeface="+mj-lt"/>
                <a:ea typeface="+mn-lt"/>
                <a:cs typeface="+mn-lt"/>
              </a:rPr>
              <a:t>AB:CAFE:0E1F /64</a:t>
            </a:r>
            <a:endParaRPr lang="en-US" sz="2400" b="1" dirty="0">
              <a:solidFill>
                <a:schemeClr val="tx1"/>
              </a:solidFill>
              <a:latin typeface="+mj-lt"/>
              <a:cs typeface="Arial"/>
            </a:endParaRPr>
          </a:p>
          <a:p>
            <a:pPr algn="l" defTabSz="821531"/>
            <a:endParaRPr lang="en-US" sz="2400" b="0" cap="none" spc="0" dirty="0">
              <a:solidFill>
                <a:schemeClr val="tx1"/>
              </a:solidFill>
              <a:latin typeface="+mj-lt"/>
              <a:ea typeface="+mn-lt"/>
              <a:cs typeface="+mn-lt"/>
            </a:endParaRPr>
          </a:p>
          <a:p>
            <a:pPr algn="l" defTabSz="821531"/>
            <a:r>
              <a:rPr lang="en-US" sz="2400" b="0" cap="none" spc="0" dirty="0">
                <a:solidFill>
                  <a:schemeClr val="tx1"/>
                </a:solidFill>
                <a:latin typeface="+mj-lt"/>
                <a:ea typeface="+mn-lt"/>
                <a:cs typeface="+mn-lt"/>
              </a:rPr>
              <a:t>  Address </a:t>
            </a:r>
            <a:r>
              <a:rPr lang="en-US" sz="2400" u="sng" cap="none" spc="0" dirty="0">
                <a:solidFill>
                  <a:schemeClr val="tx1"/>
                </a:solidFill>
                <a:latin typeface="+mj-lt"/>
                <a:ea typeface="+mn-lt"/>
                <a:cs typeface="+mn-lt"/>
              </a:rPr>
              <a:t>after</a:t>
            </a:r>
            <a:r>
              <a:rPr lang="en-US" sz="2400" b="0" cap="none" spc="0" dirty="0">
                <a:solidFill>
                  <a:schemeClr val="tx1"/>
                </a:solidFill>
                <a:latin typeface="+mj-lt"/>
                <a:ea typeface="+mn-lt"/>
                <a:cs typeface="+mn-lt"/>
              </a:rPr>
              <a:t> omission:</a:t>
            </a:r>
            <a:endParaRPr lang="en-US" sz="2400" dirty="0">
              <a:solidFill>
                <a:schemeClr val="tx1"/>
              </a:solidFill>
              <a:latin typeface="+mj-lt"/>
              <a:cs typeface="Arial"/>
            </a:endParaRPr>
          </a:p>
          <a:p>
            <a:pPr algn="l" defTabSz="821531"/>
            <a:r>
              <a:rPr lang="en-US" sz="2400" b="0" cap="none" spc="0" dirty="0">
                <a:solidFill>
                  <a:schemeClr val="tx1"/>
                </a:solidFill>
                <a:latin typeface="+mj-lt"/>
                <a:ea typeface="+mn-lt"/>
                <a:cs typeface="+mn-lt"/>
              </a:rPr>
              <a:t>  </a:t>
            </a:r>
            <a:r>
              <a:rPr lang="en-US" sz="2400" b="1" cap="none" spc="0" dirty="0">
                <a:solidFill>
                  <a:schemeClr val="tx1"/>
                </a:solidFill>
                <a:latin typeface="+mj-lt"/>
                <a:ea typeface="+mn-lt"/>
                <a:cs typeface="+mn-lt"/>
              </a:rPr>
              <a:t>2001: DB8:     1:5270: 127:  AB:CAFE: E1F /64</a:t>
            </a:r>
            <a:endParaRPr lang="en-US" sz="2400" b="1" dirty="0">
              <a:solidFill>
                <a:schemeClr val="tx1"/>
              </a:solidFill>
              <a:latin typeface="+mj-lt"/>
              <a:cs typeface="Arial"/>
            </a:endParaRPr>
          </a:p>
          <a:p>
            <a:pPr algn="l" defTabSz="821531"/>
            <a:endParaRPr lang="en-US" sz="2400" b="0" cap="none" spc="0" dirty="0">
              <a:solidFill>
                <a:schemeClr val="tx1"/>
              </a:solidFill>
              <a:latin typeface="+mj-lt"/>
              <a:cs typeface="Arial"/>
            </a:endParaRPr>
          </a:p>
          <a:p>
            <a:pPr algn="l" defTabSz="821531">
              <a:lnSpc>
                <a:spcPct val="100000"/>
              </a:lnSpc>
              <a:spcBef>
                <a:spcPts val="3000"/>
              </a:spcBef>
            </a:pPr>
            <a:r>
              <a:rPr lang="en-US" sz="2400" b="0" cap="none" spc="0" dirty="0">
                <a:solidFill>
                  <a:schemeClr val="tx1"/>
                </a:solidFill>
                <a:latin typeface="+mj-lt"/>
                <a:cs typeface="Arial"/>
              </a:rPr>
              <a:t>Rule2: use Double colon</a:t>
            </a:r>
          </a:p>
          <a:p>
            <a:pPr algn="l" defTabSz="821531">
              <a:lnSpc>
                <a:spcPct val="100000"/>
              </a:lnSpc>
              <a:spcBef>
                <a:spcPts val="3000"/>
              </a:spcBef>
            </a:pPr>
            <a:endParaRPr lang="en-US" sz="2400" b="0" cap="none" spc="0" dirty="0">
              <a:solidFill>
                <a:schemeClr val="tx1"/>
              </a:solidFill>
              <a:latin typeface="+mj-lt"/>
              <a:cs typeface="Arial"/>
            </a:endParaRPr>
          </a:p>
          <a:p>
            <a:pPr algn="l" defTabSz="821531">
              <a:lnSpc>
                <a:spcPct val="100000"/>
              </a:lnSpc>
              <a:spcBef>
                <a:spcPts val="3000"/>
              </a:spcBef>
            </a:pPr>
            <a:endParaRPr lang="en-US" sz="2400" b="0" cap="none" spc="0" dirty="0">
              <a:solidFill>
                <a:schemeClr val="tx1"/>
              </a:solidFill>
              <a:latin typeface="+mj-lt"/>
              <a:cs typeface="Arial"/>
            </a:endParaRPr>
          </a:p>
        </p:txBody>
      </p:sp>
      <p:pic>
        <p:nvPicPr>
          <p:cNvPr id="6" name="Picture 6" descr="A picture containing email&#10;&#10;Description automatically generated">
            <a:extLst>
              <a:ext uri="{FF2B5EF4-FFF2-40B4-BE49-F238E27FC236}">
                <a16:creationId xmlns:a16="http://schemas.microsoft.com/office/drawing/2014/main" id="{C36AA61B-5C9C-421B-B58B-7EB9ACFF2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938" y="7456526"/>
            <a:ext cx="8093765" cy="102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1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C39EDFC8-A275-4216-B043-E9821BA54402}"/>
              </a:ext>
            </a:extLst>
          </p:cNvPr>
          <p:cNvSpPr txBox="1"/>
          <p:nvPr/>
        </p:nvSpPr>
        <p:spPr>
          <a:xfrm>
            <a:off x="432204" y="893009"/>
            <a:ext cx="17746764" cy="572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70000"/>
              </a:lnSpc>
              <a:defRPr sz="7000" cap="none" spc="-209">
                <a:solidFill>
                  <a:srgbClr val="000000"/>
                </a:solidFill>
              </a:defRPr>
            </a:lvl1pPr>
          </a:lstStyle>
          <a:p>
            <a:pPr algn="l"/>
            <a:r>
              <a:rPr lang="en-US" sz="4000" spc="-200">
                <a:latin typeface="DM Sans Medium" pitchFamily="2" charset="0"/>
                <a:cs typeface="Arial" panose="020B0604020202020204" pitchFamily="34" charset="0"/>
              </a:rPr>
              <a:t>Domain Name System</a:t>
            </a:r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5C3D4E77-2029-4986-A95F-AFACCD0171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051618" y="2738686"/>
            <a:ext cx="10487164" cy="410884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6367E38-CCEC-43D1-B27E-BD5910779512}"/>
              </a:ext>
            </a:extLst>
          </p:cNvPr>
          <p:cNvSpPr/>
          <p:nvPr/>
        </p:nvSpPr>
        <p:spPr>
          <a:xfrm>
            <a:off x="2845218" y="5701644"/>
            <a:ext cx="4267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kern="1200" cap="none" spc="0">
                <a:solidFill>
                  <a:prstClr val="black"/>
                </a:solidFill>
                <a:latin typeface="Arial" panose="020B0604020202020204" pitchFamily="34" charset="0"/>
              </a:rPr>
              <a:t>By operation mode</a:t>
            </a:r>
            <a:r>
              <a:rPr lang="en-US" sz="2800" i="1" kern="1200" cap="none" spc="0">
                <a:solidFill>
                  <a:prstClr val="black"/>
                </a:solidFill>
                <a:latin typeface="Arial" panose="020B0604020202020204" pitchFamily="34" charset="0"/>
              </a:rPr>
              <a:t>:</a:t>
            </a:r>
          </a:p>
          <a:p>
            <a:pPr marL="571500" indent="-571500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0" i="1" kern="1200" cap="none" spc="0">
                <a:solidFill>
                  <a:prstClr val="black"/>
                </a:solidFill>
                <a:latin typeface="Arial" panose="020B0604020202020204" pitchFamily="34" charset="0"/>
              </a:rPr>
              <a:t>Authoritative</a:t>
            </a:r>
          </a:p>
          <a:p>
            <a:pPr marL="571500" indent="-571500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0" i="1" kern="1200" cap="none" spc="0">
                <a:solidFill>
                  <a:prstClr val="black"/>
                </a:solidFill>
                <a:latin typeface="Arial" panose="020B0604020202020204" pitchFamily="34" charset="0"/>
              </a:rPr>
              <a:t>Resolvers</a:t>
            </a:r>
            <a:endParaRPr lang="en-US" sz="2800" b="0" kern="1200" cap="none" spc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8FE55C-3192-4AA5-AA1F-F6A825F3F616}"/>
              </a:ext>
            </a:extLst>
          </p:cNvPr>
          <p:cNvSpPr/>
          <p:nvPr/>
        </p:nvSpPr>
        <p:spPr>
          <a:xfrm>
            <a:off x="3547074" y="7277388"/>
            <a:ext cx="46098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kern="1200" cap="none" spc="0">
                <a:solidFill>
                  <a:prstClr val="black"/>
                </a:solidFill>
                <a:latin typeface="Arial" panose="020B0604020202020204" pitchFamily="34" charset="0"/>
              </a:rPr>
              <a:t>By config management:</a:t>
            </a:r>
          </a:p>
          <a:p>
            <a:pPr marL="571500" indent="-571500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0" i="1" kern="1200" cap="none" spc="0">
                <a:solidFill>
                  <a:prstClr val="black"/>
                </a:solidFill>
                <a:latin typeface="Arial" panose="020B0604020202020204" pitchFamily="34" charset="0"/>
              </a:rPr>
              <a:t>Master</a:t>
            </a:r>
          </a:p>
          <a:p>
            <a:pPr marL="571500" indent="-571500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0" i="1" kern="1200" cap="none" spc="0">
                <a:solidFill>
                  <a:prstClr val="black"/>
                </a:solidFill>
                <a:latin typeface="Arial" panose="020B0604020202020204" pitchFamily="34" charset="0"/>
              </a:rPr>
              <a:t>Slave</a:t>
            </a:r>
            <a:endParaRPr lang="en-US" sz="2800" b="0" kern="1200" cap="none" spc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F01321-77DB-4863-ADD5-DAA57335FD3B}"/>
              </a:ext>
            </a:extLst>
          </p:cNvPr>
          <p:cNvSpPr/>
          <p:nvPr/>
        </p:nvSpPr>
        <p:spPr>
          <a:xfrm>
            <a:off x="1977945" y="3682516"/>
            <a:ext cx="4267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kern="1200" cap="none" spc="0">
                <a:solidFill>
                  <a:prstClr val="black"/>
                </a:solidFill>
                <a:latin typeface="Arial" panose="020B0604020202020204" pitchFamily="34" charset="0"/>
              </a:rPr>
              <a:t>By  hierarch structure</a:t>
            </a:r>
            <a:r>
              <a:rPr lang="en-US" sz="2800" b="0" i="1" kern="1200" cap="none" spc="0">
                <a:solidFill>
                  <a:prstClr val="black"/>
                </a:solidFill>
                <a:latin typeface="Arial" panose="020B0604020202020204" pitchFamily="34" charset="0"/>
              </a:rPr>
              <a:t>: </a:t>
            </a:r>
          </a:p>
          <a:p>
            <a:pPr marL="571500" indent="-571500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0" i="1" kern="1200" cap="none" spc="0">
                <a:solidFill>
                  <a:prstClr val="black"/>
                </a:solidFill>
                <a:latin typeface="Arial" panose="020B0604020202020204" pitchFamily="34" charset="0"/>
              </a:rPr>
              <a:t>Root Servers</a:t>
            </a:r>
          </a:p>
          <a:p>
            <a:pPr marL="571500" indent="-571500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0" i="1" kern="1200" cap="none" spc="0">
                <a:solidFill>
                  <a:prstClr val="black"/>
                </a:solidFill>
                <a:latin typeface="Arial" panose="020B0604020202020204" pitchFamily="34" charset="0"/>
              </a:rPr>
              <a:t>TLD Servers</a:t>
            </a:r>
          </a:p>
          <a:p>
            <a:pPr marL="571500" indent="-571500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0" i="1" kern="1200" cap="none" spc="0">
                <a:solidFill>
                  <a:prstClr val="black"/>
                </a:solidFill>
                <a:latin typeface="Arial" panose="020B0604020202020204" pitchFamily="34" charset="0"/>
              </a:rPr>
              <a:t>Authoritative</a:t>
            </a:r>
          </a:p>
          <a:p>
            <a:pPr marL="571500" indent="-571500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800" b="0" kern="1200" cap="none" spc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51C82DB8-FE96-4DD3-9FF5-E5279F136878}"/>
              </a:ext>
            </a:extLst>
          </p:cNvPr>
          <p:cNvSpPr txBox="1">
            <a:spLocks/>
          </p:cNvSpPr>
          <p:nvPr/>
        </p:nvSpPr>
        <p:spPr>
          <a:xfrm>
            <a:off x="1716912" y="2699245"/>
            <a:ext cx="4789266" cy="930274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1828800" hangingPunct="1"/>
            <a:r>
              <a:rPr lang="en-US" sz="4800" cap="none" spc="0">
                <a:solidFill>
                  <a:prstClr val="black"/>
                </a:solidFill>
                <a:latin typeface="Calibri Light" panose="020F0302020204030204"/>
              </a:rPr>
              <a:t>DNS Server types</a:t>
            </a:r>
            <a:endParaRPr lang="en-US" sz="4800" b="0" cap="none" spc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169182-B963-4AFD-8853-41A55482A7AE}"/>
              </a:ext>
            </a:extLst>
          </p:cNvPr>
          <p:cNvSpPr/>
          <p:nvPr/>
        </p:nvSpPr>
        <p:spPr>
          <a:xfrm>
            <a:off x="16487735" y="8972984"/>
            <a:ext cx="68054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0" kern="1200" cap="none" spc="0">
                <a:solidFill>
                  <a:srgbClr val="C00000"/>
                </a:solidFill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lang="en-US" sz="2800" b="0" kern="1200" cap="none" spc="0">
                <a:solidFill>
                  <a:srgbClr val="C00000"/>
                </a:solidFill>
                <a:latin typeface="Arial" panose="020B0604020202020204" pitchFamily="34" charset="0"/>
              </a:rPr>
              <a:t> (Host address)</a:t>
            </a:r>
          </a:p>
          <a:p>
            <a:pPr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0" kern="1200" cap="none" spc="0">
                <a:solidFill>
                  <a:srgbClr val="C00000"/>
                </a:solidFill>
                <a:latin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NS</a:t>
            </a:r>
            <a:r>
              <a:rPr lang="en-US" sz="2800" b="0" kern="1200" cap="none" spc="0">
                <a:solidFill>
                  <a:srgbClr val="C00000"/>
                </a:solidFill>
                <a:latin typeface="Arial" panose="020B0604020202020204" pitchFamily="34" charset="0"/>
              </a:rPr>
              <a:t> (Name Server)</a:t>
            </a:r>
          </a:p>
          <a:p>
            <a:pPr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0" kern="1200" cap="none" spc="0">
                <a:solidFill>
                  <a:srgbClr val="C00000"/>
                </a:solidFill>
                <a:latin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SOA</a:t>
            </a:r>
            <a:r>
              <a:rPr lang="en-US" sz="2800" b="0" kern="1200" cap="none" spc="0">
                <a:solidFill>
                  <a:srgbClr val="C00000"/>
                </a:solidFill>
                <a:latin typeface="Arial" panose="020B0604020202020204" pitchFamily="34" charset="0"/>
              </a:rPr>
              <a:t> (Start Of Authority)</a:t>
            </a:r>
          </a:p>
          <a:p>
            <a:pPr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0" kern="1200" cap="none" spc="0">
                <a:solidFill>
                  <a:srgbClr val="C00000"/>
                </a:solidFill>
                <a:latin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AAAA</a:t>
            </a:r>
            <a:r>
              <a:rPr lang="en-US" sz="2800" b="0" kern="1200" cap="none" spc="0">
                <a:solidFill>
                  <a:srgbClr val="C00000"/>
                </a:solidFill>
                <a:latin typeface="Arial" panose="020B0604020202020204" pitchFamily="34" charset="0"/>
              </a:rPr>
              <a:t> (IPv6 host address)</a:t>
            </a:r>
          </a:p>
          <a:p>
            <a:pPr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0" kern="1200" cap="none" spc="0">
                <a:solidFill>
                  <a:srgbClr val="C00000"/>
                </a:solidFill>
                <a:latin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CNAME</a:t>
            </a:r>
            <a:r>
              <a:rPr lang="en-US" sz="2800" b="0" kern="1200" cap="none" spc="0">
                <a:solidFill>
                  <a:srgbClr val="C00000"/>
                </a:solidFill>
                <a:latin typeface="Arial" panose="020B0604020202020204" pitchFamily="34" charset="0"/>
              </a:rPr>
              <a:t> (Canonical name for an alias)</a:t>
            </a:r>
          </a:p>
          <a:p>
            <a:pPr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0" kern="1200" cap="none" spc="0">
                <a:solidFill>
                  <a:srgbClr val="C00000"/>
                </a:solidFill>
                <a:latin typeface="Arial" panose="020B0604020202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MX</a:t>
            </a:r>
            <a:r>
              <a:rPr lang="en-US" sz="2800" b="0" kern="1200" cap="none" spc="0">
                <a:solidFill>
                  <a:srgbClr val="C00000"/>
                </a:solidFill>
                <a:latin typeface="Arial" panose="020B0604020202020204" pitchFamily="34" charset="0"/>
              </a:rPr>
              <a:t> (Mail </a:t>
            </a:r>
            <a:r>
              <a:rPr lang="en-US" sz="2800" b="0" kern="1200" cap="none" spc="0" err="1">
                <a:solidFill>
                  <a:srgbClr val="C00000"/>
                </a:solidFill>
                <a:latin typeface="Arial" panose="020B0604020202020204" pitchFamily="34" charset="0"/>
              </a:rPr>
              <a:t>eXchange</a:t>
            </a:r>
            <a:r>
              <a:rPr lang="en-US" sz="2800" b="0" kern="1200" cap="none" spc="0">
                <a:solidFill>
                  <a:srgbClr val="C00000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C97F5128-5A2B-4D5E-999A-74E6EE35BBAD}"/>
              </a:ext>
            </a:extLst>
          </p:cNvPr>
          <p:cNvSpPr txBox="1">
            <a:spLocks/>
          </p:cNvSpPr>
          <p:nvPr/>
        </p:nvSpPr>
        <p:spPr>
          <a:xfrm>
            <a:off x="16729035" y="8404779"/>
            <a:ext cx="3578224" cy="515208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1828800" hangingPunct="1"/>
            <a:r>
              <a:rPr lang="en-US" sz="3600" cap="none" spc="0">
                <a:solidFill>
                  <a:prstClr val="black"/>
                </a:solidFill>
                <a:latin typeface="Calibri Light" panose="020F0302020204030204"/>
              </a:rPr>
              <a:t>DNS Record types</a:t>
            </a:r>
            <a:endParaRPr lang="en-US" sz="3600" b="0" cap="none" spc="0">
              <a:solidFill>
                <a:prstClr val="black"/>
              </a:solidFill>
              <a:latin typeface="Calibri Light" panose="020F0302020204030204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BD78316-9EF4-43B8-BD00-EAD5FC1E675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912" y="9033580"/>
            <a:ext cx="7070954" cy="3016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F790D72-2F49-4E6B-BBA4-C6A978F5BF37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7612" y="9035957"/>
            <a:ext cx="4048165" cy="3016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44A9B88-6E3E-4A75-B548-38BCEE9AA478}"/>
              </a:ext>
            </a:extLst>
          </p:cNvPr>
          <p:cNvSpPr/>
          <p:nvPr/>
        </p:nvSpPr>
        <p:spPr>
          <a:xfrm>
            <a:off x="699247" y="13289446"/>
            <a:ext cx="11331383" cy="315279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9AE706-04A6-AA7B-1CD4-E83222AD64CB}"/>
              </a:ext>
            </a:extLst>
          </p:cNvPr>
          <p:cNvSpPr txBox="1"/>
          <p:nvPr/>
        </p:nvSpPr>
        <p:spPr>
          <a:xfrm>
            <a:off x="1100800" y="1798185"/>
            <a:ext cx="1016464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1A1A1A"/>
                </a:solidFill>
                <a:effectLst/>
                <a:uFillTx/>
                <a:latin typeface="DM Sans Medium"/>
                <a:ea typeface="DM Sans Medium"/>
                <a:cs typeface="DM Sans Medium"/>
                <a:sym typeface="DM Sans Medium"/>
              </a:rPr>
              <a:t>IP addresses are complicated, I want something easier..</a:t>
            </a:r>
          </a:p>
        </p:txBody>
      </p:sp>
    </p:spTree>
    <p:extLst>
      <p:ext uri="{BB962C8B-B14F-4D97-AF65-F5344CB8AC3E}">
        <p14:creationId xmlns:p14="http://schemas.microsoft.com/office/powerpoint/2010/main" val="373808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C39EDFC8-A275-4216-B043-E9821BA54402}"/>
              </a:ext>
            </a:extLst>
          </p:cNvPr>
          <p:cNvSpPr txBox="1"/>
          <p:nvPr/>
        </p:nvSpPr>
        <p:spPr>
          <a:xfrm>
            <a:off x="484086" y="1081538"/>
            <a:ext cx="17746764" cy="572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70000"/>
              </a:lnSpc>
              <a:defRPr sz="7000" cap="none" spc="-209">
                <a:solidFill>
                  <a:srgbClr val="000000"/>
                </a:solidFill>
              </a:defRPr>
            </a:lvl1pPr>
          </a:lstStyle>
          <a:p>
            <a:pPr algn="l"/>
            <a:r>
              <a:rPr lang="en-US" sz="4000" spc="-200" dirty="0">
                <a:latin typeface="DM Sans Medium" pitchFamily="2" charset="0"/>
                <a:cs typeface="Arial" panose="020B0604020202020204" pitchFamily="34" charset="0"/>
              </a:rPr>
              <a:t>HTTP Requests</a:t>
            </a:r>
          </a:p>
        </p:txBody>
      </p:sp>
      <p:pic>
        <p:nvPicPr>
          <p:cNvPr id="9" name="Picture 4" descr="GET and POST requests using Python – Indian Pythonista">
            <a:extLst>
              <a:ext uri="{FF2B5EF4-FFF2-40B4-BE49-F238E27FC236}">
                <a16:creationId xmlns:a16="http://schemas.microsoft.com/office/drawing/2014/main" id="{62AA2632-261F-4E0C-BAB2-D8DB7C34D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4286" y="721152"/>
            <a:ext cx="11943596" cy="61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F5EEC19-FF18-4839-AEC5-36858D531EB9}"/>
              </a:ext>
            </a:extLst>
          </p:cNvPr>
          <p:cNvSpPr/>
          <p:nvPr/>
        </p:nvSpPr>
        <p:spPr>
          <a:xfrm>
            <a:off x="2171360" y="7785771"/>
            <a:ext cx="732720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kern="1200" cap="none" spc="0">
                <a:solidFill>
                  <a:prstClr val="black"/>
                </a:solidFill>
                <a:latin typeface="Arial" panose="020B0604020202020204" pitchFamily="34" charset="0"/>
              </a:rPr>
              <a:t>HTTP request</a:t>
            </a:r>
            <a:endParaRPr lang="en-US" sz="2800" b="0" i="1" kern="1200" cap="none" spc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571500" indent="-571500"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i="1" kern="1200" cap="none" spc="0">
                <a:solidFill>
                  <a:prstClr val="black"/>
                </a:solidFill>
                <a:latin typeface="Arial" panose="020B0604020202020204" pitchFamily="34" charset="0"/>
              </a:rPr>
              <a:t>Schema: </a:t>
            </a:r>
            <a:r>
              <a:rPr lang="en-US" sz="2800" b="0" i="1" kern="1200" cap="none" spc="0">
                <a:solidFill>
                  <a:prstClr val="black"/>
                </a:solidFill>
                <a:latin typeface="Arial" panose="020B0604020202020204" pitchFamily="34" charset="0"/>
              </a:rPr>
              <a:t>HTTP, HTTPS</a:t>
            </a:r>
            <a:endParaRPr lang="en-US" sz="2800" i="1" kern="1200" cap="none" spc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571500" indent="-571500"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i="1" kern="1200" cap="none" spc="0">
                <a:solidFill>
                  <a:prstClr val="black"/>
                </a:solidFill>
                <a:latin typeface="Arial" panose="020B0604020202020204" pitchFamily="34" charset="0"/>
              </a:rPr>
              <a:t>Method: </a:t>
            </a:r>
            <a:r>
              <a:rPr lang="en-US" sz="2800" b="0" i="1" kern="1200" cap="none" spc="0">
                <a:solidFill>
                  <a:prstClr val="black"/>
                </a:solidFill>
                <a:latin typeface="Arial" panose="020B0604020202020204" pitchFamily="34" charset="0"/>
              </a:rPr>
              <a:t>GET, POST, PUT, DELETE</a:t>
            </a:r>
          </a:p>
          <a:p>
            <a:pPr marL="571500" indent="-571500"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i="1" kern="1200" cap="none" spc="0">
                <a:solidFill>
                  <a:prstClr val="black"/>
                </a:solidFill>
                <a:latin typeface="Arial" panose="020B0604020202020204" pitchFamily="34" charset="0"/>
              </a:rPr>
              <a:t>Headers: </a:t>
            </a:r>
            <a:r>
              <a:rPr lang="en-US" sz="2800" b="0" i="1" kern="1200" cap="none" spc="0">
                <a:solidFill>
                  <a:prstClr val="black"/>
                </a:solidFill>
                <a:latin typeface="Arial" panose="020B0604020202020204" pitchFamily="34" charset="0"/>
              </a:rPr>
              <a:t>authentication, cookie support</a:t>
            </a:r>
          </a:p>
          <a:p>
            <a:pPr marL="571500" indent="-571500"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kern="1200" cap="none" spc="0">
                <a:solidFill>
                  <a:prstClr val="black"/>
                </a:solidFill>
                <a:latin typeface="Arial" panose="020B0604020202020204" pitchFamily="34" charset="0"/>
              </a:rPr>
              <a:t>Payload: </a:t>
            </a:r>
            <a:r>
              <a:rPr lang="en-US" sz="2800" b="0" kern="1200" cap="none" spc="0">
                <a:solidFill>
                  <a:prstClr val="black"/>
                </a:solidFill>
                <a:latin typeface="Arial" panose="020B0604020202020204" pitchFamily="34" charset="0"/>
              </a:rPr>
              <a:t>XML, JSON</a:t>
            </a:r>
            <a:endParaRPr lang="en-US" sz="2800" b="0" i="1" kern="1200" cap="none" spc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5295C860-6FB0-42B3-A127-BBCBC738D149}"/>
              </a:ext>
            </a:extLst>
          </p:cNvPr>
          <p:cNvSpPr txBox="1">
            <a:spLocks/>
          </p:cNvSpPr>
          <p:nvPr/>
        </p:nvSpPr>
        <p:spPr>
          <a:xfrm>
            <a:off x="1832693" y="3487797"/>
            <a:ext cx="5560822" cy="930274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1828800" hangingPunct="1"/>
            <a:r>
              <a:rPr lang="en-US" sz="4800" cap="none" spc="0" dirty="0">
                <a:solidFill>
                  <a:prstClr val="black"/>
                </a:solidFill>
                <a:latin typeface="Calibri Light" panose="020F0302020204030204"/>
              </a:rPr>
              <a:t>HTTP  versions:</a:t>
            </a:r>
          </a:p>
          <a:p>
            <a:pPr marL="685800" indent="-685800" defTabSz="1828800" hangingPunct="1">
              <a:buFontTx/>
              <a:buChar char="-"/>
            </a:pPr>
            <a:r>
              <a:rPr lang="en-US" sz="4800" cap="none" spc="0" dirty="0">
                <a:solidFill>
                  <a:prstClr val="black"/>
                </a:solidFill>
                <a:latin typeface="Calibri Light" panose="020F0302020204030204"/>
              </a:rPr>
              <a:t>1.0 </a:t>
            </a:r>
          </a:p>
          <a:p>
            <a:pPr marL="685800" indent="-685800" defTabSz="1828800" hangingPunct="1">
              <a:buFontTx/>
              <a:buChar char="-"/>
            </a:pPr>
            <a:r>
              <a:rPr lang="en-US" sz="4800" cap="none" spc="0" dirty="0">
                <a:solidFill>
                  <a:prstClr val="black"/>
                </a:solidFill>
                <a:latin typeface="Calibri Light" panose="020F0302020204030204"/>
              </a:rPr>
              <a:t>1.1</a:t>
            </a:r>
          </a:p>
          <a:p>
            <a:pPr marL="685800" indent="-685800" defTabSz="1828800" hangingPunct="1">
              <a:buFontTx/>
              <a:buChar char="-"/>
            </a:pPr>
            <a:r>
              <a:rPr lang="en-US" sz="4800" cap="none" spc="0" dirty="0">
                <a:solidFill>
                  <a:prstClr val="black"/>
                </a:solidFill>
                <a:latin typeface="Calibri Light" panose="020F0302020204030204"/>
              </a:rPr>
              <a:t>2.0</a:t>
            </a:r>
          </a:p>
          <a:p>
            <a:pPr marL="685800" indent="-685800" defTabSz="1828800" hangingPunct="1">
              <a:buFontTx/>
              <a:buChar char="-"/>
            </a:pPr>
            <a:r>
              <a:rPr lang="en-US" sz="4800" cap="none" spc="0" dirty="0">
                <a:solidFill>
                  <a:prstClr val="black"/>
                </a:solidFill>
                <a:latin typeface="Calibri Light" panose="020F0302020204030204"/>
              </a:rPr>
              <a:t>….</a:t>
            </a:r>
            <a:endParaRPr lang="en-US" sz="4800" b="0" cap="none" spc="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32E3DB-3579-420F-A342-D47E885FB05D}"/>
              </a:ext>
            </a:extLst>
          </p:cNvPr>
          <p:cNvSpPr/>
          <p:nvPr/>
        </p:nvSpPr>
        <p:spPr>
          <a:xfrm>
            <a:off x="699247" y="13289446"/>
            <a:ext cx="11331383" cy="315279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4C4179-3DAA-42AC-816B-51A934E61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044" y="6571173"/>
            <a:ext cx="11943596" cy="671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35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C39EDFC8-A275-4216-B043-E9821BA54402}"/>
              </a:ext>
            </a:extLst>
          </p:cNvPr>
          <p:cNvSpPr txBox="1"/>
          <p:nvPr/>
        </p:nvSpPr>
        <p:spPr>
          <a:xfrm>
            <a:off x="699247" y="937189"/>
            <a:ext cx="17746764" cy="572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70000"/>
              </a:lnSpc>
              <a:defRPr sz="7000" cap="none" spc="-209">
                <a:solidFill>
                  <a:srgbClr val="000000"/>
                </a:solidFill>
              </a:defRPr>
            </a:lvl1pPr>
          </a:lstStyle>
          <a:p>
            <a:pPr algn="l"/>
            <a:r>
              <a:rPr lang="en-US" sz="4000" spc="-200" dirty="0">
                <a:latin typeface="+mj-lt"/>
                <a:cs typeface="Arial"/>
              </a:rPr>
              <a:t>HTTP request</a:t>
            </a:r>
            <a:endParaRPr lang="en-US" sz="4000" spc="-2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32E3DB-3579-420F-A342-D47E885FB05D}"/>
              </a:ext>
            </a:extLst>
          </p:cNvPr>
          <p:cNvSpPr/>
          <p:nvPr/>
        </p:nvSpPr>
        <p:spPr>
          <a:xfrm>
            <a:off x="699247" y="13289446"/>
            <a:ext cx="11331383" cy="315279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5AC2828-F2AB-9927-F935-FBCB7209E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92" y="755697"/>
            <a:ext cx="14485076" cy="281376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1CBFB3-AB4F-4436-44D5-9B5EC55AA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292478"/>
              </p:ext>
            </p:extLst>
          </p:nvPr>
        </p:nvGraphicFramePr>
        <p:xfrm>
          <a:off x="699247" y="3325144"/>
          <a:ext cx="8538059" cy="4947972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484116">
                  <a:extLst>
                    <a:ext uri="{9D8B030D-6E8A-4147-A177-3AD203B41FA5}">
                      <a16:colId xmlns:a16="http://schemas.microsoft.com/office/drawing/2014/main" val="341497702"/>
                    </a:ext>
                  </a:extLst>
                </a:gridCol>
                <a:gridCol w="1343608">
                  <a:extLst>
                    <a:ext uri="{9D8B030D-6E8A-4147-A177-3AD203B41FA5}">
                      <a16:colId xmlns:a16="http://schemas.microsoft.com/office/drawing/2014/main" val="1040668822"/>
                    </a:ext>
                  </a:extLst>
                </a:gridCol>
                <a:gridCol w="5710335">
                  <a:extLst>
                    <a:ext uri="{9D8B030D-6E8A-4147-A177-3AD203B41FA5}">
                      <a16:colId xmlns:a16="http://schemas.microsoft.com/office/drawing/2014/main" val="706269938"/>
                    </a:ext>
                  </a:extLst>
                </a:gridCol>
              </a:tblGrid>
              <a:tr h="491358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HTTP Method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Action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943459182"/>
                  </a:ext>
                </a:extLst>
              </a:tr>
              <a:tr h="629946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POST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Create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Create a new object or resource.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071892534"/>
                  </a:ext>
                </a:extLst>
              </a:tr>
              <a:tr h="743335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GET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Read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Retrieve resource details from the system.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854528677"/>
                  </a:ext>
                </a:extLst>
              </a:tr>
              <a:tr h="768532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PUT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Update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Replace or update an existing resource.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282846061"/>
                  </a:ext>
                </a:extLst>
              </a:tr>
              <a:tr h="894522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PATCH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Partial Update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Update some details from an existing resource.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904199062"/>
                  </a:ext>
                </a:extLst>
              </a:tr>
              <a:tr h="629946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DELETE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Delete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Remove a resource from the system.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88663509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1B8FB44-183F-4C70-F84F-FC75F92C3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802405"/>
              </p:ext>
            </p:extLst>
          </p:nvPr>
        </p:nvGraphicFramePr>
        <p:xfrm>
          <a:off x="9074728" y="11204863"/>
          <a:ext cx="13600314" cy="922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8341">
                  <a:extLst>
                    <a:ext uri="{9D8B030D-6E8A-4147-A177-3AD203B41FA5}">
                      <a16:colId xmlns:a16="http://schemas.microsoft.com/office/drawing/2014/main" val="243786434"/>
                    </a:ext>
                  </a:extLst>
                </a:gridCol>
                <a:gridCol w="2635037">
                  <a:extLst>
                    <a:ext uri="{9D8B030D-6E8A-4147-A177-3AD203B41FA5}">
                      <a16:colId xmlns:a16="http://schemas.microsoft.com/office/drawing/2014/main" val="1743196799"/>
                    </a:ext>
                  </a:extLst>
                </a:gridCol>
                <a:gridCol w="7036936">
                  <a:extLst>
                    <a:ext uri="{9D8B030D-6E8A-4147-A177-3AD203B41FA5}">
                      <a16:colId xmlns:a16="http://schemas.microsoft.com/office/drawing/2014/main" val="139585163"/>
                    </a:ext>
                  </a:extLst>
                </a:gridCol>
              </a:tblGrid>
              <a:tr h="393842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Header Key</a:t>
                      </a:r>
                    </a:p>
                  </a:txBody>
                  <a:tcPr marL="47625" marR="47625" marT="47625" marB="47625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solidFill>
                            <a:schemeClr val="tx1"/>
                          </a:solidFill>
                          <a:effectLst/>
                        </a:rPr>
                        <a:t>Example Value</a:t>
                      </a:r>
                    </a:p>
                  </a:txBody>
                  <a:tcPr marL="47625" marR="47625" marT="47625" marB="47625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47625" marR="47625" marT="47625" marB="47625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638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Content-Type</a:t>
                      </a:r>
                    </a:p>
                  </a:txBody>
                  <a:tcPr marL="47625" marR="47625" marT="47625" marB="47625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application/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json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Specify the format of the data in the body</a:t>
                      </a:r>
                    </a:p>
                  </a:txBody>
                  <a:tcPr marL="47625" marR="47625" marT="47625" marB="47625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856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075F4E-3698-8A77-9BF7-A4AAFF8B8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775908"/>
              </p:ext>
            </p:extLst>
          </p:nvPr>
        </p:nvGraphicFramePr>
        <p:xfrm>
          <a:off x="9785558" y="3288015"/>
          <a:ext cx="13566088" cy="68046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618512">
                  <a:extLst>
                    <a:ext uri="{9D8B030D-6E8A-4147-A177-3AD203B41FA5}">
                      <a16:colId xmlns:a16="http://schemas.microsoft.com/office/drawing/2014/main" val="2477449681"/>
                    </a:ext>
                  </a:extLst>
                </a:gridCol>
                <a:gridCol w="2427770">
                  <a:extLst>
                    <a:ext uri="{9D8B030D-6E8A-4147-A177-3AD203B41FA5}">
                      <a16:colId xmlns:a16="http://schemas.microsoft.com/office/drawing/2014/main" val="3545190447"/>
                    </a:ext>
                  </a:extLst>
                </a:gridCol>
                <a:gridCol w="9519806">
                  <a:extLst>
                    <a:ext uri="{9D8B030D-6E8A-4147-A177-3AD203B41FA5}">
                      <a16:colId xmlns:a16="http://schemas.microsoft.com/office/drawing/2014/main" val="38885887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HTTP Status Code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Status Message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0504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OK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Request was successful and typically contains a payload (body)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63349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201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Created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Request was fulfilled and the requested resource was created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673437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202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Accepted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Request has been accepted for processing and is in process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41206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400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Bad Request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Request will not be processed due to an error with the request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36236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401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Unauthorized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Request does not have valid authentication credentials to perform the request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791986065"/>
                  </a:ext>
                </a:extLst>
              </a:tr>
              <a:tr h="342471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403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Forbidden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Request was understood but has been rejected by the server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936163323"/>
                  </a:ext>
                </a:extLst>
              </a:tr>
              <a:tr h="342471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404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Not Found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Request cannot be fulfilled because the resource path of the request was not found on the server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811974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Internal Server Error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Request cannot be fulfilled due to a server error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241157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503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Service Unavailable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Request cannot be fulfilled because currently the server cannot handle the request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242228306"/>
                  </a:ext>
                </a:extLst>
              </a:tr>
            </a:tbl>
          </a:graphicData>
        </a:graphic>
      </p:graphicFrame>
      <p:pic>
        <p:nvPicPr>
          <p:cNvPr id="16" name="Picture 16" descr="Text&#10;&#10;Description automatically generated">
            <a:extLst>
              <a:ext uri="{FF2B5EF4-FFF2-40B4-BE49-F238E27FC236}">
                <a16:creationId xmlns:a16="http://schemas.microsoft.com/office/drawing/2014/main" id="{263E28F0-A4D4-037B-994E-9ED0A1DCB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958" y="9185570"/>
            <a:ext cx="6968837" cy="389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5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60CEA4-30EF-DBF1-6D25-51F4523787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03286" y="213207"/>
            <a:ext cx="1769714" cy="944488"/>
          </a:xfrm>
        </p:spPr>
        <p:txBody>
          <a:bodyPr/>
          <a:lstStyle/>
          <a:p>
            <a:r>
              <a:rPr lang="en-US" dirty="0"/>
              <a:t>API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D5E2F9-AD2F-54DB-22EA-72BCFA030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000" y="1157696"/>
            <a:ext cx="15724424" cy="11464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496399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BF0794-D898-6ED3-615E-8C6F19F9C3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03286" y="213207"/>
            <a:ext cx="5010986" cy="944488"/>
          </a:xfrm>
        </p:spPr>
        <p:txBody>
          <a:bodyPr/>
          <a:lstStyle/>
          <a:p>
            <a:r>
              <a:rPr lang="en-US" dirty="0"/>
              <a:t>Let’s exercise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715FE0-0581-9323-1462-E084E7378E72}"/>
              </a:ext>
            </a:extLst>
          </p:cNvPr>
          <p:cNvSpPr txBox="1"/>
          <p:nvPr/>
        </p:nvSpPr>
        <p:spPr>
          <a:xfrm>
            <a:off x="242595" y="1953017"/>
            <a:ext cx="11164077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https://apikijangportal.bnm.gov.my/openapi</a:t>
            </a:r>
          </a:p>
        </p:txBody>
      </p:sp>
      <p:pic>
        <p:nvPicPr>
          <p:cNvPr id="2050" name="Picture 2" descr="Let's Move! | Charcot–Marie–Tooth Association">
            <a:extLst>
              <a:ext uri="{FF2B5EF4-FFF2-40B4-BE49-F238E27FC236}">
                <a16:creationId xmlns:a16="http://schemas.microsoft.com/office/drawing/2014/main" id="{08B06504-C995-850B-5880-C7C450100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6065" y="1657739"/>
            <a:ext cx="6535705" cy="653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73129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141C25-3F93-B25A-35BA-F1F660B607F7}"/>
              </a:ext>
            </a:extLst>
          </p:cNvPr>
          <p:cNvSpPr txBox="1"/>
          <p:nvPr/>
        </p:nvSpPr>
        <p:spPr>
          <a:xfrm>
            <a:off x="1925605" y="2683814"/>
            <a:ext cx="12988212" cy="57964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1A1A1A"/>
                </a:solidFill>
                <a:effectLst/>
                <a:uFillTx/>
                <a:latin typeface="DM Sans Medium"/>
                <a:ea typeface="DM Sans Medium"/>
                <a:cs typeface="DM Sans Medium"/>
                <a:sym typeface="DM Sans Medium"/>
              </a:rPr>
              <a:t>  Agenda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457200" marR="0" indent="-4572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How can I send some data over the internet?</a:t>
            </a:r>
          </a:p>
          <a:p>
            <a:pPr marL="457200" marR="0" indent="-4572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Why do I need an IP address?</a:t>
            </a:r>
          </a:p>
          <a:p>
            <a:pPr marL="457200" marR="0" indent="-4572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IP addresses are complicated I need DNS</a:t>
            </a:r>
          </a:p>
          <a:p>
            <a:pPr marL="457200" marR="0" indent="-4572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How HTTP works?</a:t>
            </a: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1A1A1A"/>
              </a:solidFill>
              <a:effectLst/>
              <a:uFillTx/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35CC97-F77F-A122-B5E8-EB81A6C81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1492" y="7946086"/>
            <a:ext cx="67246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3407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C39EDFC8-A275-4216-B043-E9821BA54402}"/>
              </a:ext>
            </a:extLst>
          </p:cNvPr>
          <p:cNvSpPr txBox="1"/>
          <p:nvPr/>
        </p:nvSpPr>
        <p:spPr>
          <a:xfrm>
            <a:off x="1180771" y="845845"/>
            <a:ext cx="13934821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70000"/>
              </a:lnSpc>
              <a:defRPr sz="7000" cap="none" spc="-209">
                <a:solidFill>
                  <a:srgbClr val="000000"/>
                </a:solidFill>
              </a:defRPr>
            </a:lvl1pPr>
          </a:lstStyle>
          <a:p>
            <a:r>
              <a:rPr lang="en-US" spc="-200" dirty="0">
                <a:latin typeface="Arial" panose="020B0604020202020204" pitchFamily="34" charset="0"/>
                <a:cs typeface="Arial" panose="020B0604020202020204" pitchFamily="34" charset="0"/>
              </a:rPr>
              <a:t>Hey, I </a:t>
            </a:r>
            <a:r>
              <a:rPr lang="en-US" spc="-200" dirty="0" err="1">
                <a:latin typeface="Arial" panose="020B0604020202020204" pitchFamily="34" charset="0"/>
                <a:cs typeface="Arial" panose="020B0604020202020204" pitchFamily="34" charset="0"/>
              </a:rPr>
              <a:t>wanna</a:t>
            </a:r>
            <a:r>
              <a:rPr lang="en-US" spc="-200" dirty="0">
                <a:latin typeface="Arial" panose="020B0604020202020204" pitchFamily="34" charset="0"/>
                <a:cs typeface="Arial" panose="020B0604020202020204" pitchFamily="34" charset="0"/>
              </a:rPr>
              <a:t> send you something</a:t>
            </a:r>
            <a:endParaRPr spc="-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picture containing sky, screenshot, electronics, vector graphics&#10;&#10;Description automatically generated">
            <a:extLst>
              <a:ext uri="{FF2B5EF4-FFF2-40B4-BE49-F238E27FC236}">
                <a16:creationId xmlns:a16="http://schemas.microsoft.com/office/drawing/2014/main" id="{62A67377-2F3A-492F-9995-F77F6CCA9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5" y="2997496"/>
            <a:ext cx="18497550" cy="84360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588498-49E7-4BEC-9BDE-428D875409E8}"/>
              </a:ext>
            </a:extLst>
          </p:cNvPr>
          <p:cNvSpPr/>
          <p:nvPr/>
        </p:nvSpPr>
        <p:spPr>
          <a:xfrm>
            <a:off x="699247" y="13289446"/>
            <a:ext cx="11331383" cy="315279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3202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C39EDFC8-A275-4216-B043-E9821BA54402}"/>
              </a:ext>
            </a:extLst>
          </p:cNvPr>
          <p:cNvSpPr txBox="1"/>
          <p:nvPr/>
        </p:nvSpPr>
        <p:spPr>
          <a:xfrm>
            <a:off x="-648028" y="1270445"/>
            <a:ext cx="10222014" cy="572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70000"/>
              </a:lnSpc>
              <a:defRPr sz="7000" cap="none" spc="-209">
                <a:solidFill>
                  <a:srgbClr val="000000"/>
                </a:solidFill>
              </a:defRPr>
            </a:lvl1pPr>
          </a:lstStyle>
          <a:p>
            <a:r>
              <a:rPr lang="en-US" sz="4000" spc="-200" dirty="0">
                <a:latin typeface="DM Sans Medium" pitchFamily="2" charset="0"/>
                <a:cs typeface="Arial" panose="020B0604020202020204" pitchFamily="34" charset="0"/>
              </a:rPr>
              <a:t>End to end connectivity </a:t>
            </a:r>
            <a:r>
              <a:rPr sz="4000" spc="-200" dirty="0">
                <a:latin typeface="DM Sans Medium" pitchFamily="2" charset="0"/>
                <a:cs typeface="Arial" panose="020B0604020202020204" pitchFamily="34" charset="0"/>
              </a:rPr>
              <a:t>  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5F1AEA8-8605-48CF-A0E4-76034ECA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847" y="2580553"/>
            <a:ext cx="6515101" cy="4809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0324E94D-3006-4287-A60C-B9581C343A46}"/>
              </a:ext>
            </a:extLst>
          </p:cNvPr>
          <p:cNvSpPr txBox="1">
            <a:spLocks noChangeArrowheads="1"/>
          </p:cNvSpPr>
          <p:nvPr/>
        </p:nvSpPr>
        <p:spPr>
          <a:xfrm>
            <a:off x="13144500" y="2695325"/>
            <a:ext cx="10477500" cy="49246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6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1pPr>
            <a:lvl2pPr marL="89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2pPr>
            <a:lvl3pPr marL="153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3pPr>
            <a:lvl4pPr marL="216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4pPr>
            <a:lvl5pPr marL="280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5pPr>
            <a:lvl6pPr marL="343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07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470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34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marL="341313" indent="-341313" hangingPunct="1">
              <a:spcBef>
                <a:spcPts val="450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b="1"/>
              <a:t>Each layer contains a Protocol Data Unit (PDU)</a:t>
            </a:r>
          </a:p>
          <a:p>
            <a:pPr marL="741363" lvl="1" indent="-284163" hangingPunct="1">
              <a:spcBef>
                <a:spcPts val="400"/>
              </a:spcBef>
              <a:buClr>
                <a:srgbClr val="003366"/>
              </a:buClr>
              <a:buSzPct val="75000"/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/>
              <a:t>PDU</a:t>
            </a:r>
            <a:r>
              <a:rPr lang="en-IE" altLang="en-US"/>
              <a:t>’</a:t>
            </a:r>
            <a:r>
              <a:rPr lang="en-GB" altLang="en-US"/>
              <a:t>s are used for peer-to-peer contact between corresponding layers.</a:t>
            </a:r>
          </a:p>
          <a:p>
            <a:pPr marL="741363" lvl="1" indent="-284163" hangingPunct="1">
              <a:spcBef>
                <a:spcPts val="400"/>
              </a:spcBef>
              <a:buClr>
                <a:srgbClr val="003366"/>
              </a:buClr>
              <a:buSzPct val="75000"/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/>
          </a:p>
          <a:p>
            <a:pPr marL="741363" lvl="1" indent="-284163" hangingPunct="1">
              <a:spcBef>
                <a:spcPts val="400"/>
              </a:spcBef>
              <a:buClr>
                <a:srgbClr val="003366"/>
              </a:buClr>
              <a:buSzPct val="75000"/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/>
              <a:t>Data is handled by the top three layers, then Segmented by the Transport layer.</a:t>
            </a:r>
          </a:p>
          <a:p>
            <a:pPr marL="741363" lvl="1" indent="-284163" hangingPunct="1">
              <a:spcBef>
                <a:spcPts val="400"/>
              </a:spcBef>
              <a:buClr>
                <a:srgbClr val="003366"/>
              </a:buClr>
              <a:buSzPct val="75000"/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/>
          </a:p>
          <a:p>
            <a:pPr marL="741363" lvl="1" indent="-284163" hangingPunct="1">
              <a:spcBef>
                <a:spcPts val="400"/>
              </a:spcBef>
              <a:buClr>
                <a:srgbClr val="003366"/>
              </a:buClr>
              <a:buSzPct val="75000"/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/>
              <a:t>The Network layer places it into packets and the Data Link frames the packets for transmission.</a:t>
            </a:r>
          </a:p>
          <a:p>
            <a:pPr marL="741363" lvl="1" indent="-284163" hangingPunct="1">
              <a:spcBef>
                <a:spcPts val="400"/>
              </a:spcBef>
              <a:buClr>
                <a:srgbClr val="003366"/>
              </a:buClr>
              <a:buSzPct val="75000"/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/>
          </a:p>
          <a:p>
            <a:pPr marL="741363" lvl="1" indent="-284163" hangingPunct="1">
              <a:spcBef>
                <a:spcPts val="400"/>
              </a:spcBef>
              <a:buClr>
                <a:srgbClr val="003366"/>
              </a:buClr>
              <a:buSzPct val="75000"/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/>
              <a:t>Physical layer converts it to bits and sends it out over the media.</a:t>
            </a:r>
          </a:p>
          <a:p>
            <a:pPr marL="741363" lvl="1" indent="-282575" hangingPunct="1">
              <a:spcBef>
                <a:spcPts val="400"/>
              </a:spcBef>
              <a:buSzPct val="7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/>
          </a:p>
          <a:p>
            <a:pPr marL="741363" lvl="1" indent="-284163" hangingPunct="1">
              <a:spcBef>
                <a:spcPts val="400"/>
              </a:spcBef>
              <a:buClr>
                <a:srgbClr val="003366"/>
              </a:buClr>
              <a:buSzPct val="75000"/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/>
              <a:t>The receiving computer reverses the process using the information contained in the PDU</a:t>
            </a:r>
            <a:r>
              <a:rPr lang="en-US" altLang="en-US" b="1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1CDC8E-AE3F-429C-B8E1-01B9FC351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869" y="7390548"/>
            <a:ext cx="8015431" cy="4874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CE5A18-AB24-4338-A279-89226133E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2199" y="7390548"/>
            <a:ext cx="8607119" cy="4874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4D9FE3C-ED84-460E-9288-A120117EB28C}"/>
              </a:ext>
            </a:extLst>
          </p:cNvPr>
          <p:cNvSpPr/>
          <p:nvPr/>
        </p:nvSpPr>
        <p:spPr>
          <a:xfrm>
            <a:off x="699247" y="13289446"/>
            <a:ext cx="11331383" cy="315279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4934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C39EDFC8-A275-4216-B043-E9821BA54402}"/>
              </a:ext>
            </a:extLst>
          </p:cNvPr>
          <p:cNvSpPr txBox="1"/>
          <p:nvPr/>
        </p:nvSpPr>
        <p:spPr>
          <a:xfrm>
            <a:off x="1133042" y="870196"/>
            <a:ext cx="8736216" cy="924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70000"/>
              </a:lnSpc>
              <a:defRPr sz="7000" cap="none" spc="-209">
                <a:solidFill>
                  <a:srgbClr val="000000"/>
                </a:solidFill>
              </a:defRPr>
            </a:lvl1pPr>
          </a:lstStyle>
          <a:p>
            <a:r>
              <a:rPr lang="en-US" spc="-200" dirty="0">
                <a:latin typeface="DM Sans Medium" pitchFamily="2" charset="0"/>
                <a:cs typeface="Arial" panose="020B0604020202020204" pitchFamily="34" charset="0"/>
              </a:rPr>
              <a:t>The OSI Model</a:t>
            </a:r>
            <a:r>
              <a:rPr spc="-200" dirty="0">
                <a:latin typeface="DM Sans Medium" pitchFamily="2" charset="0"/>
                <a:cs typeface="Arial" panose="020B0604020202020204" pitchFamily="34" charset="0"/>
              </a:rPr>
              <a:t>  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9704F7-6F6F-400E-A627-F16A5B6EC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42" y="2127303"/>
            <a:ext cx="10791825" cy="109742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3F0A193-A58C-4EDC-AA6E-266C705D80CD}"/>
              </a:ext>
            </a:extLst>
          </p:cNvPr>
          <p:cNvSpPr/>
          <p:nvPr/>
        </p:nvSpPr>
        <p:spPr>
          <a:xfrm>
            <a:off x="699247" y="13289446"/>
            <a:ext cx="11331383" cy="315279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0130FE52-9113-C28E-B18C-0BDBC774A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4047" y="3142932"/>
            <a:ext cx="11298381" cy="741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5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C39EDFC8-A275-4216-B043-E9821BA54402}"/>
              </a:ext>
            </a:extLst>
          </p:cNvPr>
          <p:cNvSpPr txBox="1"/>
          <p:nvPr/>
        </p:nvSpPr>
        <p:spPr>
          <a:xfrm>
            <a:off x="0" y="1027961"/>
            <a:ext cx="10222014" cy="572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70000"/>
              </a:lnSpc>
              <a:defRPr sz="7000" cap="none" spc="-209">
                <a:solidFill>
                  <a:srgbClr val="000000"/>
                </a:solidFill>
              </a:defRPr>
            </a:lvl1pPr>
          </a:lstStyle>
          <a:p>
            <a:r>
              <a:rPr lang="en-US" sz="4000" spc="-200" dirty="0">
                <a:latin typeface="DM Sans Medium" pitchFamily="2" charset="0"/>
                <a:cs typeface="Arial" panose="020B0604020202020204" pitchFamily="34" charset="0"/>
              </a:rPr>
              <a:t>IPv4 vs. IPv6</a:t>
            </a:r>
            <a:endParaRPr sz="4000" spc="-200" dirty="0">
              <a:latin typeface="DM Sans Medium" pitchFamily="2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IPv4 vs. IPv6: What&amp;#39;s the Difference? | Avast">
            <a:extLst>
              <a:ext uri="{FF2B5EF4-FFF2-40B4-BE49-F238E27FC236}">
                <a16:creationId xmlns:a16="http://schemas.microsoft.com/office/drawing/2014/main" id="{4D5C7B82-4F69-416F-9CFA-35B2B0263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803" y="2683124"/>
            <a:ext cx="22340393" cy="1015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4326502-ECF9-49E2-A25D-0A36C1EABB59}"/>
              </a:ext>
            </a:extLst>
          </p:cNvPr>
          <p:cNvSpPr/>
          <p:nvPr/>
        </p:nvSpPr>
        <p:spPr>
          <a:xfrm>
            <a:off x="699247" y="13289446"/>
            <a:ext cx="11331383" cy="315279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4815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C39EDFC8-A275-4216-B043-E9821BA54402}"/>
              </a:ext>
            </a:extLst>
          </p:cNvPr>
          <p:cNvSpPr txBox="1"/>
          <p:nvPr/>
        </p:nvSpPr>
        <p:spPr>
          <a:xfrm>
            <a:off x="-136630" y="616550"/>
            <a:ext cx="10222014" cy="572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70000"/>
              </a:lnSpc>
              <a:defRPr sz="7000" cap="none" spc="-209">
                <a:solidFill>
                  <a:srgbClr val="000000"/>
                </a:solidFill>
              </a:defRPr>
            </a:lvl1pPr>
          </a:lstStyle>
          <a:p>
            <a:r>
              <a:rPr lang="en-US" sz="4000" spc="-200" dirty="0">
                <a:latin typeface="+mj-lt"/>
                <a:cs typeface="Arial" panose="020B0604020202020204" pitchFamily="34" charset="0"/>
              </a:rPr>
              <a:t>What is Subnet mask?</a:t>
            </a:r>
            <a:endParaRPr sz="4000" spc="-2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E85DAD-8D2C-408D-97D2-1EBF65CA0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620" y="2806353"/>
            <a:ext cx="14871700" cy="2456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A19AA47-A83D-4CBB-A2FE-37355D5D8CC0}"/>
              </a:ext>
            </a:extLst>
          </p:cNvPr>
          <p:cNvGrpSpPr>
            <a:grpSpLocks/>
          </p:cNvGrpSpPr>
          <p:nvPr/>
        </p:nvGrpSpPr>
        <p:grpSpPr bwMode="auto">
          <a:xfrm>
            <a:off x="3836520" y="5384405"/>
            <a:ext cx="8382000" cy="3626246"/>
            <a:chOff x="1200" y="1776"/>
            <a:chExt cx="3264" cy="100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2F793E8-3512-4709-A4DC-6B07BDC489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776"/>
              <a:ext cx="3264" cy="9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B355C7-1831-4FE0-810D-7E7AA6094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640"/>
              <a:ext cx="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46050" tIns="73024" rIns="146050" bIns="73024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defTabSz="914400" eaLnBrk="0">
                <a:lnSpc>
                  <a:spcPct val="100000"/>
                </a:lnSpc>
              </a:pPr>
              <a:endParaRPr lang="en-US" sz="3600" b="0" cap="none" spc="0">
                <a:solidFill>
                  <a:prstClr val="black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A8810-2C7A-4154-B1C3-F3FA23C0283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9246720" y="1153093"/>
            <a:ext cx="5943600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defTabSz="914400" eaLnBrk="0">
              <a:lnSpc>
                <a:spcPct val="100000"/>
              </a:lnSpc>
            </a:pPr>
            <a:r>
              <a:rPr lang="en-US" altLang="en-US" sz="4800" cap="none" spc="0" dirty="0">
                <a:solidFill>
                  <a:srgbClr val="4E3B30"/>
                </a:solidFill>
                <a:latin typeface="Calibri Light" panose="020F0302020204030204"/>
              </a:rPr>
              <a:t>IP Address as a </a:t>
            </a:r>
            <a:br>
              <a:rPr lang="en-US" altLang="en-US" sz="4800" cap="none" spc="0" dirty="0">
                <a:solidFill>
                  <a:srgbClr val="4E3B30"/>
                </a:solidFill>
                <a:latin typeface="Calibri Light" panose="020F0302020204030204"/>
              </a:rPr>
            </a:br>
            <a:r>
              <a:rPr lang="en-US" altLang="en-US" sz="4800" cap="none" spc="0" dirty="0">
                <a:solidFill>
                  <a:srgbClr val="4E3B30"/>
                </a:solidFill>
                <a:latin typeface="Calibri Light" panose="020F0302020204030204"/>
              </a:rPr>
              <a:t>32-Bit Binary Number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7043E0-4D34-4851-9E68-AB4D6A9E6B06}"/>
              </a:ext>
            </a:extLst>
          </p:cNvPr>
          <p:cNvSpPr/>
          <p:nvPr/>
        </p:nvSpPr>
        <p:spPr>
          <a:xfrm>
            <a:off x="3912720" y="9306240"/>
            <a:ext cx="8903628" cy="2964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defTabSz="1828800" eaLnBrk="0" fontAlgn="base">
              <a:lnSpc>
                <a:spcPct val="100000"/>
              </a:lnSpc>
              <a:spcBef>
                <a:spcPts val="1376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Arial" panose="020B0604020202020204" pitchFamily="34" charset="0"/>
              <a:buChar char="•"/>
              <a:tabLst>
                <a:tab pos="1822450" algn="l"/>
                <a:tab pos="3651250" algn="l"/>
                <a:tab pos="5480050" algn="l"/>
                <a:tab pos="7308850" algn="l"/>
                <a:tab pos="9137650" algn="l"/>
                <a:tab pos="10966450" algn="l"/>
                <a:tab pos="12795250" algn="l"/>
                <a:tab pos="14624050" algn="l"/>
                <a:tab pos="16452850" algn="l"/>
                <a:tab pos="18281650" algn="l"/>
                <a:tab pos="20110450" algn="l"/>
              </a:tabLst>
            </a:pPr>
            <a:r>
              <a:rPr lang="en-GB" altLang="en-US" sz="2800" b="0" cap="none" spc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addresses are logical addresses (not physical)</a:t>
            </a:r>
          </a:p>
          <a:p>
            <a:pPr marL="571500" indent="-571500" defTabSz="1828800" eaLnBrk="0" fontAlgn="base">
              <a:lnSpc>
                <a:spcPct val="100000"/>
              </a:lnSpc>
              <a:spcBef>
                <a:spcPts val="1376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Arial" panose="020B0604020202020204" pitchFamily="34" charset="0"/>
              <a:buChar char="•"/>
              <a:tabLst>
                <a:tab pos="1822450" algn="l"/>
                <a:tab pos="3651250" algn="l"/>
                <a:tab pos="5480050" algn="l"/>
                <a:tab pos="7308850" algn="l"/>
                <a:tab pos="9137650" algn="l"/>
                <a:tab pos="10966450" algn="l"/>
                <a:tab pos="12795250" algn="l"/>
                <a:tab pos="14624050" algn="l"/>
                <a:tab pos="16452850" algn="l"/>
                <a:tab pos="18281650" algn="l"/>
                <a:tab pos="20110450" algn="l"/>
              </a:tabLst>
            </a:pPr>
            <a:r>
              <a:rPr lang="en-GB" altLang="en-US" sz="2800" b="0" cap="none" spc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 bits.</a:t>
            </a:r>
          </a:p>
          <a:p>
            <a:pPr marL="571500" indent="-571500" defTabSz="1828800" eaLnBrk="0" fontAlgn="base">
              <a:lnSpc>
                <a:spcPct val="100000"/>
              </a:lnSpc>
              <a:spcBef>
                <a:spcPts val="1376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Arial" panose="020B0604020202020204" pitchFamily="34" charset="0"/>
              <a:buChar char="•"/>
              <a:tabLst>
                <a:tab pos="1822450" algn="l"/>
                <a:tab pos="3651250" algn="l"/>
                <a:tab pos="5480050" algn="l"/>
                <a:tab pos="7308850" algn="l"/>
                <a:tab pos="9137650" algn="l"/>
                <a:tab pos="10966450" algn="l"/>
                <a:tab pos="12795250" algn="l"/>
                <a:tab pos="14624050" algn="l"/>
                <a:tab pos="16452850" algn="l"/>
                <a:tab pos="18281650" algn="l"/>
                <a:tab pos="20110450" algn="l"/>
              </a:tabLst>
            </a:pPr>
            <a:r>
              <a:rPr lang="en-GB" altLang="en-US" sz="2800" b="0" cap="none" spc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 a network ID and a host ID.</a:t>
            </a:r>
          </a:p>
          <a:p>
            <a:pPr marL="571500" indent="-571500" defTabSz="1828800" eaLnBrk="0" fontAlgn="base">
              <a:lnSpc>
                <a:spcPct val="100000"/>
              </a:lnSpc>
              <a:spcBef>
                <a:spcPts val="1376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Arial" panose="020B0604020202020204" pitchFamily="34" charset="0"/>
              <a:buChar char="•"/>
              <a:tabLst>
                <a:tab pos="1822450" algn="l"/>
                <a:tab pos="3651250" algn="l"/>
                <a:tab pos="5480050" algn="l"/>
                <a:tab pos="7308850" algn="l"/>
                <a:tab pos="9137650" algn="l"/>
                <a:tab pos="10966450" algn="l"/>
                <a:tab pos="12795250" algn="l"/>
                <a:tab pos="14624050" algn="l"/>
                <a:tab pos="16452850" algn="l"/>
                <a:tab pos="18281650" algn="l"/>
                <a:tab pos="20110450" algn="l"/>
              </a:tabLst>
            </a:pPr>
            <a:r>
              <a:rPr lang="en-GB" altLang="en-US" sz="2800" b="0" cap="none" spc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host must have a unique IP address.</a:t>
            </a:r>
          </a:p>
          <a:p>
            <a:pPr marL="571500" indent="-571500" defTabSz="1828800" eaLnBrk="0" fontAlgn="base">
              <a:lnSpc>
                <a:spcPct val="100000"/>
              </a:lnSpc>
              <a:spcBef>
                <a:spcPts val="1376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Arial" panose="020B0604020202020204" pitchFamily="34" charset="0"/>
              <a:buChar char="•"/>
              <a:tabLst>
                <a:tab pos="1822450" algn="l"/>
                <a:tab pos="3651250" algn="l"/>
                <a:tab pos="5480050" algn="l"/>
                <a:tab pos="7308850" algn="l"/>
                <a:tab pos="9137650" algn="l"/>
                <a:tab pos="10966450" algn="l"/>
                <a:tab pos="12795250" algn="l"/>
                <a:tab pos="14624050" algn="l"/>
                <a:tab pos="16452850" algn="l"/>
                <a:tab pos="18281650" algn="l"/>
                <a:tab pos="20110450" algn="l"/>
              </a:tabLst>
            </a:pPr>
            <a:r>
              <a:rPr lang="en-GB" altLang="en-US" sz="2800" b="0" cap="none" spc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addresses are assigned by a central authority </a:t>
            </a:r>
            <a:r>
              <a:rPr lang="en-GB" altLang="en-US" sz="2800" b="0" cap="none" spc="0">
                <a:solidFill>
                  <a:srgbClr val="000000"/>
                </a:solidFill>
                <a:latin typeface="Comic Sans MS"/>
              </a:rPr>
              <a:t>(</a:t>
            </a:r>
            <a:r>
              <a:rPr lang="en-GB" altLang="en-US" sz="2800" b="0" cap="none" spc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RIPE).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D699C-F91F-4DBA-94CB-E69C83297A38}"/>
              </a:ext>
            </a:extLst>
          </p:cNvPr>
          <p:cNvSpPr/>
          <p:nvPr/>
        </p:nvSpPr>
        <p:spPr>
          <a:xfrm>
            <a:off x="14809321" y="6747987"/>
            <a:ext cx="30315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600" kern="1200" cap="none" spc="0">
                <a:solidFill>
                  <a:srgbClr val="C00000"/>
                </a:solidFill>
                <a:latin typeface="Arial" panose="020B0604020202020204" pitchFamily="34" charset="0"/>
              </a:rPr>
              <a:t>Subnet Mask</a:t>
            </a:r>
            <a:endParaRPr lang="en-US" sz="3600" kern="1200" cap="none" spc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E81AC3-8CE3-4F63-BD59-7CE3E103B18A}"/>
              </a:ext>
            </a:extLst>
          </p:cNvPr>
          <p:cNvSpPr/>
          <p:nvPr/>
        </p:nvSpPr>
        <p:spPr>
          <a:xfrm>
            <a:off x="3912720" y="12515851"/>
            <a:ext cx="16611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altLang="en-US" sz="2800" b="0" kern="1200" cap="none" spc="0">
                <a:solidFill>
                  <a:srgbClr val="C00000"/>
                </a:solidFill>
                <a:latin typeface="Arial" panose="020B0604020202020204" pitchFamily="34" charset="0"/>
              </a:rPr>
              <a:t>MASK -determines which part of an IP address is the network field and which part is the host field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29EE438-C4EF-496E-A3AD-CBF2C7F739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3321" y="7579793"/>
            <a:ext cx="8593674" cy="4150354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21E3A05-7DDA-4AA8-AAE6-617A3EC596B0}"/>
              </a:ext>
            </a:extLst>
          </p:cNvPr>
          <p:cNvSpPr txBox="1"/>
          <p:nvPr/>
        </p:nvSpPr>
        <p:spPr>
          <a:xfrm>
            <a:off x="4509620" y="2254957"/>
            <a:ext cx="344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0" kern="1200" cap="none" spc="0">
                <a:solidFill>
                  <a:prstClr val="black"/>
                </a:solidFill>
                <a:latin typeface="Arial" panose="020B0604020202020204" pitchFamily="34" charset="0"/>
              </a:rPr>
              <a:t>192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14D9BB-1605-412A-9139-ECF81F04F3B7}"/>
              </a:ext>
            </a:extLst>
          </p:cNvPr>
          <p:cNvSpPr txBox="1"/>
          <p:nvPr/>
        </p:nvSpPr>
        <p:spPr>
          <a:xfrm>
            <a:off x="8364534" y="2328713"/>
            <a:ext cx="344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0" kern="1200" cap="none" spc="0">
                <a:solidFill>
                  <a:prstClr val="black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75BD83-71D5-4ABB-953F-F64B607C08C2}"/>
              </a:ext>
            </a:extLst>
          </p:cNvPr>
          <p:cNvSpPr txBox="1"/>
          <p:nvPr/>
        </p:nvSpPr>
        <p:spPr>
          <a:xfrm>
            <a:off x="11971990" y="2284659"/>
            <a:ext cx="344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0" kern="1200" cap="none" spc="0">
                <a:solidFill>
                  <a:prstClr val="black"/>
                </a:solidFill>
                <a:latin typeface="Arial" panose="020B0604020202020204" pitchFamily="34" charset="0"/>
              </a:rPr>
              <a:t>34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4D63CB-2F88-4C88-8427-5DE63A411CCB}"/>
              </a:ext>
            </a:extLst>
          </p:cNvPr>
          <p:cNvSpPr txBox="1"/>
          <p:nvPr/>
        </p:nvSpPr>
        <p:spPr>
          <a:xfrm>
            <a:off x="15845094" y="2161323"/>
            <a:ext cx="344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0" kern="1200" cap="none" spc="0">
                <a:solidFill>
                  <a:prstClr val="black"/>
                </a:solidFill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2A8BEB-3362-487C-A0F3-0B705C79D93E}"/>
              </a:ext>
            </a:extLst>
          </p:cNvPr>
          <p:cNvSpPr/>
          <p:nvPr/>
        </p:nvSpPr>
        <p:spPr>
          <a:xfrm>
            <a:off x="699247" y="13289446"/>
            <a:ext cx="11331383" cy="315279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68663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C39EDFC8-A275-4216-B043-E9821BA54402}"/>
              </a:ext>
            </a:extLst>
          </p:cNvPr>
          <p:cNvSpPr txBox="1"/>
          <p:nvPr/>
        </p:nvSpPr>
        <p:spPr>
          <a:xfrm>
            <a:off x="-210586" y="1081059"/>
            <a:ext cx="13673562" cy="572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70000"/>
              </a:lnSpc>
              <a:defRPr sz="7000" cap="none" spc="-209">
                <a:solidFill>
                  <a:srgbClr val="000000"/>
                </a:solidFill>
              </a:defRPr>
            </a:lvl1pPr>
          </a:lstStyle>
          <a:p>
            <a:r>
              <a:rPr lang="en-US" sz="4000" spc="-200" dirty="0">
                <a:latin typeface="DM Sans Medium" pitchFamily="2" charset="0"/>
                <a:cs typeface="Arial" panose="020B0604020202020204" pitchFamily="34" charset="0"/>
              </a:rPr>
              <a:t>How IPv4 addresses are divided?</a:t>
            </a:r>
            <a:endParaRPr sz="4000" spc="-200" dirty="0">
              <a:latin typeface="DM Sans Medium" pitchFamily="2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22A69C9-80C0-4CB2-A1F7-13C0305AE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88" y="3976802"/>
            <a:ext cx="23429224" cy="62678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C60144F-3D42-45F2-A05B-3D6831E57BCB}"/>
              </a:ext>
            </a:extLst>
          </p:cNvPr>
          <p:cNvSpPr/>
          <p:nvPr/>
        </p:nvSpPr>
        <p:spPr>
          <a:xfrm>
            <a:off x="699247" y="13289446"/>
            <a:ext cx="11331383" cy="315279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7057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C39EDFC8-A275-4216-B043-E9821BA54402}"/>
              </a:ext>
            </a:extLst>
          </p:cNvPr>
          <p:cNvSpPr txBox="1"/>
          <p:nvPr/>
        </p:nvSpPr>
        <p:spPr>
          <a:xfrm>
            <a:off x="-1811662" y="920983"/>
            <a:ext cx="10222014" cy="572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70000"/>
              </a:lnSpc>
              <a:defRPr sz="7000" cap="none" spc="-209">
                <a:solidFill>
                  <a:srgbClr val="000000"/>
                </a:solidFill>
              </a:defRPr>
            </a:lvl1pPr>
          </a:lstStyle>
          <a:p>
            <a:r>
              <a:rPr lang="en-US" sz="4000" spc="-200" dirty="0">
                <a:latin typeface="+mj-lt"/>
                <a:cs typeface="Arial"/>
              </a:rPr>
              <a:t>IPv6 – get ready</a:t>
            </a:r>
            <a:endParaRPr lang="en-US" sz="4000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F2C860-C88A-424E-9BB2-E906B779D121}"/>
              </a:ext>
            </a:extLst>
          </p:cNvPr>
          <p:cNvSpPr/>
          <p:nvPr/>
        </p:nvSpPr>
        <p:spPr>
          <a:xfrm>
            <a:off x="699247" y="13289446"/>
            <a:ext cx="11331383" cy="315279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8239BA62-B6DB-E751-3EFD-642B60BBA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365" y="1883804"/>
            <a:ext cx="20961926" cy="1033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6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hite">
  <a:themeElements>
    <a:clrScheme name="Fortum Color 01">
      <a:dk1>
        <a:srgbClr val="1A1A1A"/>
      </a:dk1>
      <a:lt1>
        <a:srgbClr val="FCFFFF"/>
      </a:lt1>
      <a:dk2>
        <a:srgbClr val="656565"/>
      </a:dk2>
      <a:lt2>
        <a:srgbClr val="F2F2F2"/>
      </a:lt2>
      <a:accent1>
        <a:srgbClr val="4AC89D"/>
      </a:accent1>
      <a:accent2>
        <a:srgbClr val="0EAAE5"/>
      </a:accent2>
      <a:accent3>
        <a:srgbClr val="F7B61A"/>
      </a:accent3>
      <a:accent4>
        <a:srgbClr val="F87802"/>
      </a:accent4>
      <a:accent5>
        <a:srgbClr val="F2F2F2"/>
      </a:accent5>
      <a:accent6>
        <a:srgbClr val="B2B2B2"/>
      </a:accent6>
      <a:hlink>
        <a:srgbClr val="4AC89D"/>
      </a:hlink>
      <a:folHlink>
        <a:srgbClr val="0EAAE5"/>
      </a:folHlink>
    </a:clrScheme>
    <a:fontScheme name="White">
      <a:majorFont>
        <a:latin typeface="DM Sans Regular"/>
        <a:ea typeface="DM Sans Regular"/>
        <a:cs typeface="DM Sans Regular"/>
      </a:majorFont>
      <a:minorFont>
        <a:latin typeface="DM Sans Regular"/>
        <a:ea typeface="DM Sans Regular"/>
        <a:cs typeface="DM Sans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C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1A1A1A"/>
            </a:solidFill>
            <a:effectLst/>
            <a:uFillTx/>
            <a:latin typeface="DM Sans Medium"/>
            <a:ea typeface="DM Sans Medium"/>
            <a:cs typeface="DM Sans Medium"/>
            <a:sym typeface="DM Sans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1A1A1A"/>
            </a:solidFill>
            <a:effectLst/>
            <a:uFillTx/>
            <a:latin typeface="DM Sans Medium"/>
            <a:ea typeface="DM Sans Medium"/>
            <a:cs typeface="DM Sans Medium"/>
            <a:sym typeface="DM Sans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C89D"/>
      </a:accent1>
      <a:accent2>
        <a:srgbClr val="0EAAE5"/>
      </a:accent2>
      <a:accent3>
        <a:srgbClr val="F7B61A"/>
      </a:accent3>
      <a:accent4>
        <a:srgbClr val="F87802"/>
      </a:accent4>
      <a:accent5>
        <a:srgbClr val="F2F2F2"/>
      </a:accent5>
      <a:accent6>
        <a:srgbClr val="B2B2B2"/>
      </a:accent6>
      <a:hlink>
        <a:srgbClr val="0000FF"/>
      </a:hlink>
      <a:folHlink>
        <a:srgbClr val="FF00FF"/>
      </a:folHlink>
    </a:clrScheme>
    <a:fontScheme name="White">
      <a:majorFont>
        <a:latin typeface="DM Sans Regular"/>
        <a:ea typeface="DM Sans Regular"/>
        <a:cs typeface="DM Sans Regular"/>
      </a:majorFont>
      <a:minorFont>
        <a:latin typeface="DM Sans Regular"/>
        <a:ea typeface="DM Sans Regular"/>
        <a:cs typeface="DM Sans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C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1A1A1A"/>
            </a:solidFill>
            <a:effectLst/>
            <a:uFillTx/>
            <a:latin typeface="DM Sans Medium"/>
            <a:ea typeface="DM Sans Medium"/>
            <a:cs typeface="DM Sans Medium"/>
            <a:sym typeface="DM Sans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1A1A1A"/>
            </a:solidFill>
            <a:effectLst/>
            <a:uFillTx/>
            <a:latin typeface="DM Sans Medium"/>
            <a:ea typeface="DM Sans Medium"/>
            <a:cs typeface="DM Sans Medium"/>
            <a:sym typeface="DM Sans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944</Words>
  <Application>Microsoft Office PowerPoint</Application>
  <PresentationFormat>Custom</PresentationFormat>
  <Paragraphs>184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 Light</vt:lpstr>
      <vt:lpstr>Comic Sans MS</vt:lpstr>
      <vt:lpstr>DM Sans Bold</vt:lpstr>
      <vt:lpstr>DM Sans Medium</vt:lpstr>
      <vt:lpstr>DM Sans Regular</vt:lpstr>
      <vt:lpstr>Times New Roman</vt:lpstr>
      <vt:lpstr>Wingdings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Iuri Costasco</dc:creator>
  <cp:lastModifiedBy>Iuri Costasco</cp:lastModifiedBy>
  <cp:revision>5</cp:revision>
  <dcterms:modified xsi:type="dcterms:W3CDTF">2023-05-10T14:17:22Z</dcterms:modified>
</cp:coreProperties>
</file>