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305" r:id="rId4"/>
    <p:sldId id="290" r:id="rId5"/>
    <p:sldId id="265" r:id="rId6"/>
    <p:sldId id="264" r:id="rId7"/>
    <p:sldId id="262" r:id="rId8"/>
    <p:sldId id="259" r:id="rId9"/>
    <p:sldId id="295" r:id="rId10"/>
    <p:sldId id="296" r:id="rId11"/>
    <p:sldId id="297" r:id="rId12"/>
    <p:sldId id="298" r:id="rId13"/>
    <p:sldId id="299" r:id="rId14"/>
    <p:sldId id="300" r:id="rId15"/>
    <p:sldId id="301" r:id="rId16"/>
    <p:sldId id="302" r:id="rId17"/>
    <p:sldId id="292" r:id="rId18"/>
    <p:sldId id="303"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C99D"/>
    <a:srgbClr val="FD5652"/>
    <a:srgbClr val="3D7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DM Sans Medium"/>
          <a:ea typeface="DM Sans Medium"/>
          <a:cs typeface="DM Sans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DM Sans Bold"/>
          <a:ea typeface="DM Sans Bold"/>
          <a:cs typeface="DM Sans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09D78"/>
          </a:solidFill>
        </a:fill>
      </a:tcStyle>
    </a:firstCol>
    <a:lastRow>
      <a:tcTxStyle b="off" i="off">
        <a:font>
          <a:latin typeface="DM Sans Medium"/>
          <a:ea typeface="DM Sans Medium"/>
          <a:cs typeface="DM Sans Medium"/>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DM Sans Bold"/>
          <a:ea typeface="DM Sans Bold"/>
          <a:cs typeface="DM Sans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227058"/>
          </a:solidFill>
        </a:fill>
      </a:tcStyle>
    </a:firstRow>
  </a:tblStyle>
  <a:tblStyle styleId="{C7B018BB-80A7-4F77-B60F-C8B233D01FF8}" styleName="">
    <a:tblBg/>
    <a:wholeTbl>
      <a:tcTxStyle b="off" i="off">
        <a:font>
          <a:latin typeface="DM Sans Medium"/>
          <a:ea typeface="DM Sans Medium"/>
          <a:cs typeface="DM Sans Medium"/>
        </a:font>
        <a:srgbClr val="1A1A1A"/>
      </a:tcTxStyle>
      <a:tcStyle>
        <a:tcBdr>
          <a:left>
            <a:ln w="12700" cap="flat">
              <a:solidFill>
                <a:srgbClr val="FCFFFF"/>
              </a:solidFill>
              <a:prstDash val="solid"/>
              <a:round/>
            </a:ln>
          </a:left>
          <a:right>
            <a:ln w="12700" cap="flat">
              <a:solidFill>
                <a:srgbClr val="FCFFFF"/>
              </a:solidFill>
              <a:prstDash val="solid"/>
              <a:round/>
            </a:ln>
          </a:right>
          <a:top>
            <a:ln w="12700" cap="flat">
              <a:solidFill>
                <a:srgbClr val="FCFFFF"/>
              </a:solidFill>
              <a:prstDash val="solid"/>
              <a:round/>
            </a:ln>
          </a:top>
          <a:bottom>
            <a:ln w="127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rgbClr val="CEEBDE"/>
          </a:solidFill>
        </a:fill>
      </a:tcStyle>
    </a:wholeTbl>
    <a:band2H>
      <a:tcTxStyle/>
      <a:tcStyle>
        <a:tcBdr/>
        <a:fill>
          <a:solidFill>
            <a:srgbClr val="E8F5EF"/>
          </a:solidFill>
        </a:fill>
      </a:tcStyle>
    </a:band2H>
    <a:firstCol>
      <a:tcTxStyle b="on" i="off">
        <a:font>
          <a:latin typeface="DM Sans Bold"/>
          <a:ea typeface="DM Sans Bold"/>
          <a:cs typeface="DM Sans Bold"/>
        </a:font>
        <a:srgbClr val="FCFFFF"/>
      </a:tcTxStyle>
      <a:tcStyle>
        <a:tcBdr>
          <a:left>
            <a:ln w="12700" cap="flat">
              <a:solidFill>
                <a:srgbClr val="FCFFFF"/>
              </a:solidFill>
              <a:prstDash val="solid"/>
              <a:round/>
            </a:ln>
          </a:left>
          <a:right>
            <a:ln w="12700" cap="flat">
              <a:solidFill>
                <a:srgbClr val="FCFFFF"/>
              </a:solidFill>
              <a:prstDash val="solid"/>
              <a:round/>
            </a:ln>
          </a:right>
          <a:top>
            <a:ln w="12700" cap="flat">
              <a:solidFill>
                <a:srgbClr val="FCFFFF"/>
              </a:solidFill>
              <a:prstDash val="solid"/>
              <a:round/>
            </a:ln>
          </a:top>
          <a:bottom>
            <a:ln w="127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chemeClr val="accent1"/>
          </a:solidFill>
        </a:fill>
      </a:tcStyle>
    </a:firstCol>
    <a:lastRow>
      <a:tcTxStyle b="on" i="off">
        <a:font>
          <a:latin typeface="DM Sans Bold"/>
          <a:ea typeface="DM Sans Bold"/>
          <a:cs typeface="DM Sans Bold"/>
        </a:font>
        <a:srgbClr val="FCFFFF"/>
      </a:tcTxStyle>
      <a:tcStyle>
        <a:tcBdr>
          <a:left>
            <a:ln w="12700" cap="flat">
              <a:solidFill>
                <a:srgbClr val="FCFFFF"/>
              </a:solidFill>
              <a:prstDash val="solid"/>
              <a:round/>
            </a:ln>
          </a:left>
          <a:right>
            <a:ln w="12700" cap="flat">
              <a:solidFill>
                <a:srgbClr val="FCFFFF"/>
              </a:solidFill>
              <a:prstDash val="solid"/>
              <a:round/>
            </a:ln>
          </a:right>
          <a:top>
            <a:ln w="38100" cap="flat">
              <a:solidFill>
                <a:srgbClr val="FCFFFF"/>
              </a:solidFill>
              <a:prstDash val="solid"/>
              <a:round/>
            </a:ln>
          </a:top>
          <a:bottom>
            <a:ln w="127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chemeClr val="accent1"/>
          </a:solidFill>
        </a:fill>
      </a:tcStyle>
    </a:lastRow>
    <a:firstRow>
      <a:tcTxStyle b="on" i="off">
        <a:font>
          <a:latin typeface="DM Sans Bold"/>
          <a:ea typeface="DM Sans Bold"/>
          <a:cs typeface="DM Sans Bold"/>
        </a:font>
        <a:srgbClr val="FCFFFF"/>
      </a:tcTxStyle>
      <a:tcStyle>
        <a:tcBdr>
          <a:left>
            <a:ln w="12700" cap="flat">
              <a:solidFill>
                <a:srgbClr val="FCFFFF"/>
              </a:solidFill>
              <a:prstDash val="solid"/>
              <a:round/>
            </a:ln>
          </a:left>
          <a:right>
            <a:ln w="12700" cap="flat">
              <a:solidFill>
                <a:srgbClr val="FCFFFF"/>
              </a:solidFill>
              <a:prstDash val="solid"/>
              <a:round/>
            </a:ln>
          </a:right>
          <a:top>
            <a:ln w="12700" cap="flat">
              <a:solidFill>
                <a:srgbClr val="FCFFFF"/>
              </a:solidFill>
              <a:prstDash val="solid"/>
              <a:round/>
            </a:ln>
          </a:top>
          <a:bottom>
            <a:ln w="381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chemeClr val="accent1"/>
          </a:solidFill>
        </a:fill>
      </a:tcStyle>
    </a:firstRow>
  </a:tblStyle>
  <a:tblStyle styleId="{EEE7283C-3CF3-47DC-8721-378D4A62B228}" styleName="">
    <a:tblBg/>
    <a:wholeTbl>
      <a:tcTxStyle b="off" i="off">
        <a:font>
          <a:latin typeface="DM Sans Medium"/>
          <a:ea typeface="DM Sans Medium"/>
          <a:cs typeface="DM Sans Medium"/>
        </a:font>
        <a:srgbClr val="1A1A1A"/>
      </a:tcTxStyle>
      <a:tcStyle>
        <a:tcBdr>
          <a:left>
            <a:ln w="12700" cap="flat">
              <a:solidFill>
                <a:srgbClr val="FCFFFF"/>
              </a:solidFill>
              <a:prstDash val="solid"/>
              <a:round/>
            </a:ln>
          </a:left>
          <a:right>
            <a:ln w="12700" cap="flat">
              <a:solidFill>
                <a:srgbClr val="FCFFFF"/>
              </a:solidFill>
              <a:prstDash val="solid"/>
              <a:round/>
            </a:ln>
          </a:right>
          <a:top>
            <a:ln w="12700" cap="flat">
              <a:solidFill>
                <a:srgbClr val="FCFFFF"/>
              </a:solidFill>
              <a:prstDash val="solid"/>
              <a:round/>
            </a:ln>
          </a:top>
          <a:bottom>
            <a:ln w="127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rgbClr val="FCE5CB"/>
          </a:solidFill>
        </a:fill>
      </a:tcStyle>
    </a:wholeTbl>
    <a:band2H>
      <a:tcTxStyle/>
      <a:tcStyle>
        <a:tcBdr/>
        <a:fill>
          <a:solidFill>
            <a:srgbClr val="FDF2E7"/>
          </a:solidFill>
        </a:fill>
      </a:tcStyle>
    </a:band2H>
    <a:firstCol>
      <a:tcTxStyle b="on" i="off">
        <a:font>
          <a:latin typeface="DM Sans Bold"/>
          <a:ea typeface="DM Sans Bold"/>
          <a:cs typeface="DM Sans Bold"/>
        </a:font>
        <a:srgbClr val="FCFFFF"/>
      </a:tcTxStyle>
      <a:tcStyle>
        <a:tcBdr>
          <a:left>
            <a:ln w="12700" cap="flat">
              <a:solidFill>
                <a:srgbClr val="FCFFFF"/>
              </a:solidFill>
              <a:prstDash val="solid"/>
              <a:round/>
            </a:ln>
          </a:left>
          <a:right>
            <a:ln w="12700" cap="flat">
              <a:solidFill>
                <a:srgbClr val="FCFFFF"/>
              </a:solidFill>
              <a:prstDash val="solid"/>
              <a:round/>
            </a:ln>
          </a:right>
          <a:top>
            <a:ln w="12700" cap="flat">
              <a:solidFill>
                <a:srgbClr val="FCFFFF"/>
              </a:solidFill>
              <a:prstDash val="solid"/>
              <a:round/>
            </a:ln>
          </a:top>
          <a:bottom>
            <a:ln w="127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chemeClr val="accent3"/>
          </a:solidFill>
        </a:fill>
      </a:tcStyle>
    </a:firstCol>
    <a:lastRow>
      <a:tcTxStyle b="on" i="off">
        <a:font>
          <a:latin typeface="DM Sans Bold"/>
          <a:ea typeface="DM Sans Bold"/>
          <a:cs typeface="DM Sans Bold"/>
        </a:font>
        <a:srgbClr val="FCFFFF"/>
      </a:tcTxStyle>
      <a:tcStyle>
        <a:tcBdr>
          <a:left>
            <a:ln w="12700" cap="flat">
              <a:solidFill>
                <a:srgbClr val="FCFFFF"/>
              </a:solidFill>
              <a:prstDash val="solid"/>
              <a:round/>
            </a:ln>
          </a:left>
          <a:right>
            <a:ln w="12700" cap="flat">
              <a:solidFill>
                <a:srgbClr val="FCFFFF"/>
              </a:solidFill>
              <a:prstDash val="solid"/>
              <a:round/>
            </a:ln>
          </a:right>
          <a:top>
            <a:ln w="38100" cap="flat">
              <a:solidFill>
                <a:srgbClr val="FCFFFF"/>
              </a:solidFill>
              <a:prstDash val="solid"/>
              <a:round/>
            </a:ln>
          </a:top>
          <a:bottom>
            <a:ln w="127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chemeClr val="accent3"/>
          </a:solidFill>
        </a:fill>
      </a:tcStyle>
    </a:lastRow>
    <a:firstRow>
      <a:tcTxStyle b="on" i="off">
        <a:font>
          <a:latin typeface="DM Sans Bold"/>
          <a:ea typeface="DM Sans Bold"/>
          <a:cs typeface="DM Sans Bold"/>
        </a:font>
        <a:srgbClr val="FCFFFF"/>
      </a:tcTxStyle>
      <a:tcStyle>
        <a:tcBdr>
          <a:left>
            <a:ln w="12700" cap="flat">
              <a:solidFill>
                <a:srgbClr val="FCFFFF"/>
              </a:solidFill>
              <a:prstDash val="solid"/>
              <a:round/>
            </a:ln>
          </a:left>
          <a:right>
            <a:ln w="12700" cap="flat">
              <a:solidFill>
                <a:srgbClr val="FCFFFF"/>
              </a:solidFill>
              <a:prstDash val="solid"/>
              <a:round/>
            </a:ln>
          </a:right>
          <a:top>
            <a:ln w="12700" cap="flat">
              <a:solidFill>
                <a:srgbClr val="FCFFFF"/>
              </a:solidFill>
              <a:prstDash val="solid"/>
              <a:round/>
            </a:ln>
          </a:top>
          <a:bottom>
            <a:ln w="381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chemeClr val="accent3"/>
          </a:solidFill>
        </a:fill>
      </a:tcStyle>
    </a:firstRow>
  </a:tblStyle>
  <a:tblStyle styleId="{CF821DB8-F4EB-4A41-A1BA-3FCAFE7338EE}" styleName="">
    <a:tblBg/>
    <a:wholeTbl>
      <a:tcTxStyle b="off" i="off">
        <a:font>
          <a:latin typeface="DM Sans Medium"/>
          <a:ea typeface="DM Sans Medium"/>
          <a:cs typeface="DM Sans Medium"/>
        </a:font>
        <a:srgbClr val="1A1A1A"/>
      </a:tcTxStyle>
      <a:tcStyle>
        <a:tcBdr>
          <a:left>
            <a:ln w="12700" cap="flat">
              <a:solidFill>
                <a:srgbClr val="FCFFFF"/>
              </a:solidFill>
              <a:prstDash val="solid"/>
              <a:round/>
            </a:ln>
          </a:left>
          <a:right>
            <a:ln w="12700" cap="flat">
              <a:solidFill>
                <a:srgbClr val="FCFFFF"/>
              </a:solidFill>
              <a:prstDash val="solid"/>
              <a:round/>
            </a:ln>
          </a:right>
          <a:top>
            <a:ln w="12700" cap="flat">
              <a:solidFill>
                <a:srgbClr val="FCFFFF"/>
              </a:solidFill>
              <a:prstDash val="solid"/>
              <a:round/>
            </a:ln>
          </a:top>
          <a:bottom>
            <a:ln w="127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rgbClr val="E4E4E4"/>
          </a:solidFill>
        </a:fill>
      </a:tcStyle>
    </a:wholeTbl>
    <a:band2H>
      <a:tcTxStyle/>
      <a:tcStyle>
        <a:tcBdr/>
        <a:fill>
          <a:solidFill>
            <a:schemeClr val="accent5"/>
          </a:solidFill>
        </a:fill>
      </a:tcStyle>
    </a:band2H>
    <a:firstCol>
      <a:tcTxStyle b="on" i="off">
        <a:font>
          <a:latin typeface="DM Sans Bold"/>
          <a:ea typeface="DM Sans Bold"/>
          <a:cs typeface="DM Sans Bold"/>
        </a:font>
        <a:srgbClr val="FCFFFF"/>
      </a:tcTxStyle>
      <a:tcStyle>
        <a:tcBdr>
          <a:left>
            <a:ln w="12700" cap="flat">
              <a:solidFill>
                <a:srgbClr val="FCFFFF"/>
              </a:solidFill>
              <a:prstDash val="solid"/>
              <a:round/>
            </a:ln>
          </a:left>
          <a:right>
            <a:ln w="12700" cap="flat">
              <a:solidFill>
                <a:srgbClr val="FCFFFF"/>
              </a:solidFill>
              <a:prstDash val="solid"/>
              <a:round/>
            </a:ln>
          </a:right>
          <a:top>
            <a:ln w="12700" cap="flat">
              <a:solidFill>
                <a:srgbClr val="FCFFFF"/>
              </a:solidFill>
              <a:prstDash val="solid"/>
              <a:round/>
            </a:ln>
          </a:top>
          <a:bottom>
            <a:ln w="127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chemeClr val="accent6"/>
          </a:solidFill>
        </a:fill>
      </a:tcStyle>
    </a:firstCol>
    <a:lastRow>
      <a:tcTxStyle b="on" i="off">
        <a:font>
          <a:latin typeface="DM Sans Bold"/>
          <a:ea typeface="DM Sans Bold"/>
          <a:cs typeface="DM Sans Bold"/>
        </a:font>
        <a:srgbClr val="FCFFFF"/>
      </a:tcTxStyle>
      <a:tcStyle>
        <a:tcBdr>
          <a:left>
            <a:ln w="12700" cap="flat">
              <a:solidFill>
                <a:srgbClr val="FCFFFF"/>
              </a:solidFill>
              <a:prstDash val="solid"/>
              <a:round/>
            </a:ln>
          </a:left>
          <a:right>
            <a:ln w="12700" cap="flat">
              <a:solidFill>
                <a:srgbClr val="FCFFFF"/>
              </a:solidFill>
              <a:prstDash val="solid"/>
              <a:round/>
            </a:ln>
          </a:right>
          <a:top>
            <a:ln w="38100" cap="flat">
              <a:solidFill>
                <a:srgbClr val="FCFFFF"/>
              </a:solidFill>
              <a:prstDash val="solid"/>
              <a:round/>
            </a:ln>
          </a:top>
          <a:bottom>
            <a:ln w="127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chemeClr val="accent6"/>
          </a:solidFill>
        </a:fill>
      </a:tcStyle>
    </a:lastRow>
    <a:firstRow>
      <a:tcTxStyle b="on" i="off">
        <a:font>
          <a:latin typeface="DM Sans Bold"/>
          <a:ea typeface="DM Sans Bold"/>
          <a:cs typeface="DM Sans Bold"/>
        </a:font>
        <a:srgbClr val="FCFFFF"/>
      </a:tcTxStyle>
      <a:tcStyle>
        <a:tcBdr>
          <a:left>
            <a:ln w="12700" cap="flat">
              <a:solidFill>
                <a:srgbClr val="FCFFFF"/>
              </a:solidFill>
              <a:prstDash val="solid"/>
              <a:round/>
            </a:ln>
          </a:left>
          <a:right>
            <a:ln w="12700" cap="flat">
              <a:solidFill>
                <a:srgbClr val="FCFFFF"/>
              </a:solidFill>
              <a:prstDash val="solid"/>
              <a:round/>
            </a:ln>
          </a:right>
          <a:top>
            <a:ln w="12700" cap="flat">
              <a:solidFill>
                <a:srgbClr val="FCFFFF"/>
              </a:solidFill>
              <a:prstDash val="solid"/>
              <a:round/>
            </a:ln>
          </a:top>
          <a:bottom>
            <a:ln w="381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chemeClr val="accent6"/>
          </a:solidFill>
        </a:fill>
      </a:tcStyle>
    </a:firstRow>
  </a:tblStyle>
  <a:tblStyle styleId="{33BA23B1-9221-436E-865A-0063620EA4FD}" styleName="">
    <a:tblBg/>
    <a:wholeTbl>
      <a:tcTxStyle b="off" i="off">
        <a:font>
          <a:latin typeface="DM Sans Medium"/>
          <a:ea typeface="DM Sans Medium"/>
          <a:cs typeface="DM Sans Medium"/>
        </a:font>
        <a:srgbClr val="1A1A1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CFFFF"/>
          </a:solidFill>
        </a:fill>
      </a:tcStyle>
    </a:band2H>
    <a:firstCol>
      <a:tcTxStyle b="on" i="off">
        <a:font>
          <a:latin typeface="DM Sans Bold"/>
          <a:ea typeface="DM Sans Bold"/>
          <a:cs typeface="DM Sans Bold"/>
        </a:font>
        <a:srgbClr val="FC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M Sans Bold"/>
          <a:ea typeface="DM Sans Bold"/>
          <a:cs typeface="DM Sans Bold"/>
        </a:font>
        <a:srgbClr val="1A1A1A"/>
      </a:tcTxStyle>
      <a:tcStyle>
        <a:tcBdr>
          <a:left>
            <a:ln w="12700" cap="flat">
              <a:noFill/>
              <a:miter lim="400000"/>
            </a:ln>
          </a:left>
          <a:right>
            <a:ln w="12700" cap="flat">
              <a:noFill/>
              <a:miter lim="400000"/>
            </a:ln>
          </a:right>
          <a:top>
            <a:ln w="50800" cap="flat">
              <a:solidFill>
                <a:srgbClr val="1A1A1A"/>
              </a:solidFill>
              <a:prstDash val="solid"/>
              <a:round/>
            </a:ln>
          </a:top>
          <a:bottom>
            <a:ln w="25400" cap="flat">
              <a:solidFill>
                <a:srgbClr val="1A1A1A"/>
              </a:solidFill>
              <a:prstDash val="solid"/>
              <a:round/>
            </a:ln>
          </a:bottom>
          <a:insideH>
            <a:ln w="12700" cap="flat">
              <a:noFill/>
              <a:miter lim="400000"/>
            </a:ln>
          </a:insideH>
          <a:insideV>
            <a:ln w="12700" cap="flat">
              <a:noFill/>
              <a:miter lim="400000"/>
            </a:ln>
          </a:insideV>
        </a:tcBdr>
        <a:fill>
          <a:solidFill>
            <a:srgbClr val="FCFFFF"/>
          </a:solidFill>
        </a:fill>
      </a:tcStyle>
    </a:lastRow>
    <a:firstRow>
      <a:tcTxStyle b="on" i="off">
        <a:font>
          <a:latin typeface="DM Sans Bold"/>
          <a:ea typeface="DM Sans Bold"/>
          <a:cs typeface="DM Sans Bold"/>
        </a:font>
        <a:srgbClr val="FCFFFF"/>
      </a:tcTxStyle>
      <a:tcStyle>
        <a:tcBdr>
          <a:left>
            <a:ln w="12700" cap="flat">
              <a:noFill/>
              <a:miter lim="400000"/>
            </a:ln>
          </a:left>
          <a:right>
            <a:ln w="12700" cap="flat">
              <a:noFill/>
              <a:miter lim="400000"/>
            </a:ln>
          </a:right>
          <a:top>
            <a:ln w="25400" cap="flat">
              <a:solidFill>
                <a:srgbClr val="1A1A1A"/>
              </a:solidFill>
              <a:prstDash val="solid"/>
              <a:round/>
            </a:ln>
          </a:top>
          <a:bottom>
            <a:ln w="25400" cap="flat">
              <a:solidFill>
                <a:srgbClr val="1A1A1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DM Sans Medium"/>
          <a:ea typeface="DM Sans Medium"/>
          <a:cs typeface="DM Sans Medium"/>
        </a:font>
        <a:srgbClr val="1A1A1A"/>
      </a:tcTxStyle>
      <a:tcStyle>
        <a:tcBdr>
          <a:left>
            <a:ln w="12700" cap="flat">
              <a:solidFill>
                <a:srgbClr val="FCFFFF"/>
              </a:solidFill>
              <a:prstDash val="solid"/>
              <a:round/>
            </a:ln>
          </a:left>
          <a:right>
            <a:ln w="12700" cap="flat">
              <a:solidFill>
                <a:srgbClr val="FCFFFF"/>
              </a:solidFill>
              <a:prstDash val="solid"/>
              <a:round/>
            </a:ln>
          </a:right>
          <a:top>
            <a:ln w="12700" cap="flat">
              <a:solidFill>
                <a:srgbClr val="FCFFFF"/>
              </a:solidFill>
              <a:prstDash val="solid"/>
              <a:round/>
            </a:ln>
          </a:top>
          <a:bottom>
            <a:ln w="127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rgbClr val="CBCBCB"/>
          </a:solidFill>
        </a:fill>
      </a:tcStyle>
    </a:wholeTbl>
    <a:band2H>
      <a:tcTxStyle/>
      <a:tcStyle>
        <a:tcBdr/>
        <a:fill>
          <a:solidFill>
            <a:srgbClr val="E7E7E7"/>
          </a:solidFill>
        </a:fill>
      </a:tcStyle>
    </a:band2H>
    <a:firstCol>
      <a:tcTxStyle b="on" i="off">
        <a:font>
          <a:latin typeface="DM Sans Bold"/>
          <a:ea typeface="DM Sans Bold"/>
          <a:cs typeface="DM Sans Bold"/>
        </a:font>
        <a:srgbClr val="FCFFFF"/>
      </a:tcTxStyle>
      <a:tcStyle>
        <a:tcBdr>
          <a:left>
            <a:ln w="12700" cap="flat">
              <a:solidFill>
                <a:srgbClr val="FCFFFF"/>
              </a:solidFill>
              <a:prstDash val="solid"/>
              <a:round/>
            </a:ln>
          </a:left>
          <a:right>
            <a:ln w="12700" cap="flat">
              <a:solidFill>
                <a:srgbClr val="FCFFFF"/>
              </a:solidFill>
              <a:prstDash val="solid"/>
              <a:round/>
            </a:ln>
          </a:right>
          <a:top>
            <a:ln w="12700" cap="flat">
              <a:solidFill>
                <a:srgbClr val="FCFFFF"/>
              </a:solidFill>
              <a:prstDash val="solid"/>
              <a:round/>
            </a:ln>
          </a:top>
          <a:bottom>
            <a:ln w="127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rgbClr val="1A1A1A"/>
          </a:solidFill>
        </a:fill>
      </a:tcStyle>
    </a:firstCol>
    <a:lastRow>
      <a:tcTxStyle b="on" i="off">
        <a:font>
          <a:latin typeface="DM Sans Bold"/>
          <a:ea typeface="DM Sans Bold"/>
          <a:cs typeface="DM Sans Bold"/>
        </a:font>
        <a:srgbClr val="FCFFFF"/>
      </a:tcTxStyle>
      <a:tcStyle>
        <a:tcBdr>
          <a:left>
            <a:ln w="12700" cap="flat">
              <a:solidFill>
                <a:srgbClr val="FCFFFF"/>
              </a:solidFill>
              <a:prstDash val="solid"/>
              <a:round/>
            </a:ln>
          </a:left>
          <a:right>
            <a:ln w="12700" cap="flat">
              <a:solidFill>
                <a:srgbClr val="FCFFFF"/>
              </a:solidFill>
              <a:prstDash val="solid"/>
              <a:round/>
            </a:ln>
          </a:right>
          <a:top>
            <a:ln w="38100" cap="flat">
              <a:solidFill>
                <a:srgbClr val="FCFFFF"/>
              </a:solidFill>
              <a:prstDash val="solid"/>
              <a:round/>
            </a:ln>
          </a:top>
          <a:bottom>
            <a:ln w="127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rgbClr val="1A1A1A"/>
          </a:solidFill>
        </a:fill>
      </a:tcStyle>
    </a:lastRow>
    <a:firstRow>
      <a:tcTxStyle b="on" i="off">
        <a:font>
          <a:latin typeface="DM Sans Bold"/>
          <a:ea typeface="DM Sans Bold"/>
          <a:cs typeface="DM Sans Bold"/>
        </a:font>
        <a:srgbClr val="FCFFFF"/>
      </a:tcTxStyle>
      <a:tcStyle>
        <a:tcBdr>
          <a:left>
            <a:ln w="12700" cap="flat">
              <a:solidFill>
                <a:srgbClr val="FCFFFF"/>
              </a:solidFill>
              <a:prstDash val="solid"/>
              <a:round/>
            </a:ln>
          </a:left>
          <a:right>
            <a:ln w="12700" cap="flat">
              <a:solidFill>
                <a:srgbClr val="FCFFFF"/>
              </a:solidFill>
              <a:prstDash val="solid"/>
              <a:round/>
            </a:ln>
          </a:right>
          <a:top>
            <a:ln w="12700" cap="flat">
              <a:solidFill>
                <a:srgbClr val="FCFFFF"/>
              </a:solidFill>
              <a:prstDash val="solid"/>
              <a:round/>
            </a:ln>
          </a:top>
          <a:bottom>
            <a:ln w="38100" cap="flat">
              <a:solidFill>
                <a:srgbClr val="FCFFFF"/>
              </a:solidFill>
              <a:prstDash val="solid"/>
              <a:round/>
            </a:ln>
          </a:bottom>
          <a:insideH>
            <a:ln w="12700" cap="flat">
              <a:solidFill>
                <a:srgbClr val="FCFFFF"/>
              </a:solidFill>
              <a:prstDash val="solid"/>
              <a:round/>
            </a:ln>
          </a:insideH>
          <a:insideV>
            <a:ln w="12700" cap="flat">
              <a:solidFill>
                <a:srgbClr val="FCFFFF"/>
              </a:solidFill>
              <a:prstDash val="solid"/>
              <a:round/>
            </a:ln>
          </a:insideV>
        </a:tcBdr>
        <a:fill>
          <a:solidFill>
            <a:srgbClr val="1A1A1A"/>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85"/>
    <p:restoredTop sz="65152"/>
  </p:normalViewPr>
  <p:slideViewPr>
    <p:cSldViewPr snapToGrid="0">
      <p:cViewPr varScale="1">
        <p:scale>
          <a:sx n="40" d="100"/>
          <a:sy n="40" d="100"/>
        </p:scale>
        <p:origin x="1048" y="20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DM Sans Regular"/>
      </a:defRPr>
    </a:lvl1pPr>
    <a:lvl2pPr indent="228600" defTabSz="457200" latinLnBrk="0">
      <a:lnSpc>
        <a:spcPct val="117999"/>
      </a:lnSpc>
      <a:defRPr sz="2200">
        <a:latin typeface="+mn-lt"/>
        <a:ea typeface="+mn-ea"/>
        <a:cs typeface="+mn-cs"/>
        <a:sym typeface="DM Sans Regular"/>
      </a:defRPr>
    </a:lvl2pPr>
    <a:lvl3pPr indent="457200" defTabSz="457200" latinLnBrk="0">
      <a:lnSpc>
        <a:spcPct val="117999"/>
      </a:lnSpc>
      <a:defRPr sz="2200">
        <a:latin typeface="+mn-lt"/>
        <a:ea typeface="+mn-ea"/>
        <a:cs typeface="+mn-cs"/>
        <a:sym typeface="DM Sans Regular"/>
      </a:defRPr>
    </a:lvl3pPr>
    <a:lvl4pPr indent="685800" defTabSz="457200" latinLnBrk="0">
      <a:lnSpc>
        <a:spcPct val="117999"/>
      </a:lnSpc>
      <a:defRPr sz="2200">
        <a:latin typeface="+mn-lt"/>
        <a:ea typeface="+mn-ea"/>
        <a:cs typeface="+mn-cs"/>
        <a:sym typeface="DM Sans Regular"/>
      </a:defRPr>
    </a:lvl4pPr>
    <a:lvl5pPr indent="914400" defTabSz="457200" latinLnBrk="0">
      <a:lnSpc>
        <a:spcPct val="117999"/>
      </a:lnSpc>
      <a:defRPr sz="2200">
        <a:latin typeface="+mn-lt"/>
        <a:ea typeface="+mn-ea"/>
        <a:cs typeface="+mn-cs"/>
        <a:sym typeface="DM Sans Regular"/>
      </a:defRPr>
    </a:lvl5pPr>
    <a:lvl6pPr indent="1143000" defTabSz="457200" latinLnBrk="0">
      <a:lnSpc>
        <a:spcPct val="117999"/>
      </a:lnSpc>
      <a:defRPr sz="2200">
        <a:latin typeface="+mn-lt"/>
        <a:ea typeface="+mn-ea"/>
        <a:cs typeface="+mn-cs"/>
        <a:sym typeface="DM Sans Regular"/>
      </a:defRPr>
    </a:lvl6pPr>
    <a:lvl7pPr indent="1371600" defTabSz="457200" latinLnBrk="0">
      <a:lnSpc>
        <a:spcPct val="117999"/>
      </a:lnSpc>
      <a:defRPr sz="2200">
        <a:latin typeface="+mn-lt"/>
        <a:ea typeface="+mn-ea"/>
        <a:cs typeface="+mn-cs"/>
        <a:sym typeface="DM Sans Regular"/>
      </a:defRPr>
    </a:lvl7pPr>
    <a:lvl8pPr indent="1600200" defTabSz="457200" latinLnBrk="0">
      <a:lnSpc>
        <a:spcPct val="117999"/>
      </a:lnSpc>
      <a:defRPr sz="2200">
        <a:latin typeface="+mn-lt"/>
        <a:ea typeface="+mn-ea"/>
        <a:cs typeface="+mn-cs"/>
        <a:sym typeface="DM Sans Regular"/>
      </a:defRPr>
    </a:lvl8pPr>
    <a:lvl9pPr indent="1828800" defTabSz="457200" latinLnBrk="0">
      <a:lnSpc>
        <a:spcPct val="117999"/>
      </a:lnSpc>
      <a:defRPr sz="2200">
        <a:latin typeface="+mn-lt"/>
        <a:ea typeface="+mn-ea"/>
        <a:cs typeface="+mn-cs"/>
        <a:sym typeface="DM Sans Regular"/>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4670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018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7414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8053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8950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0660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6735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01184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2890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Va</a:t>
            </a:r>
            <a:r>
              <a:rPr lang="en-US" dirty="0"/>
              <a:t> </a:t>
            </a:r>
            <a:r>
              <a:rPr lang="en-US" dirty="0" err="1"/>
              <a:t>multumesc</a:t>
            </a:r>
            <a:r>
              <a:rPr lang="en-US" dirty="0"/>
              <a:t>, ca ma-</a:t>
            </a:r>
            <a:r>
              <a:rPr lang="en-US" dirty="0" err="1"/>
              <a:t>ati</a:t>
            </a:r>
            <a:r>
              <a:rPr lang="en-US" dirty="0"/>
              <a:t> </a:t>
            </a:r>
            <a:r>
              <a:rPr lang="en-US" dirty="0" err="1"/>
              <a:t>ascultat</a:t>
            </a:r>
            <a:r>
              <a:rPr lang="en-US" dirty="0"/>
              <a:t>, </a:t>
            </a:r>
            <a:r>
              <a:rPr lang="en-US" dirty="0" err="1"/>
              <a:t>si</a:t>
            </a:r>
            <a:r>
              <a:rPr lang="en-US" dirty="0"/>
              <a:t> </a:t>
            </a:r>
            <a:r>
              <a:rPr lang="en-US" dirty="0" err="1"/>
              <a:t>ati</a:t>
            </a:r>
            <a:r>
              <a:rPr lang="en-US" dirty="0"/>
              <a:t> </a:t>
            </a:r>
            <a:r>
              <a:rPr lang="en-US" dirty="0" err="1"/>
              <a:t>facut</a:t>
            </a:r>
            <a:r>
              <a:rPr lang="en-US" dirty="0"/>
              <a:t> </a:t>
            </a:r>
            <a:r>
              <a:rPr lang="en-US" dirty="0" err="1"/>
              <a:t>impreuna</a:t>
            </a:r>
            <a:r>
              <a:rPr lang="en-US" dirty="0"/>
              <a:t> cu mine, </a:t>
            </a:r>
            <a:r>
              <a:rPr lang="en-US" dirty="0" err="1"/>
              <a:t>primii</a:t>
            </a:r>
            <a:r>
              <a:rPr lang="en-US" dirty="0"/>
              <a:t> </a:t>
            </a:r>
            <a:r>
              <a:rPr lang="en-US" dirty="0" err="1"/>
              <a:t>pasi</a:t>
            </a:r>
            <a:r>
              <a:rPr lang="en-US" dirty="0"/>
              <a:t> de a </a:t>
            </a:r>
            <a:r>
              <a:rPr lang="en-US" dirty="0" err="1"/>
              <a:t>vedea</a:t>
            </a:r>
            <a:r>
              <a:rPr lang="en-US" dirty="0"/>
              <a:t> </a:t>
            </a:r>
            <a:r>
              <a:rPr lang="en-US" dirty="0" err="1"/>
              <a:t>lumea</a:t>
            </a:r>
            <a:r>
              <a:rPr lang="en-US" dirty="0"/>
              <a:t> cu </a:t>
            </a:r>
            <a:r>
              <a:rPr lang="en-US" dirty="0" err="1"/>
              <a:t>ochii</a:t>
            </a:r>
            <a:r>
              <a:rPr lang="en-US" dirty="0"/>
              <a:t> </a:t>
            </a:r>
            <a:r>
              <a:rPr lang="en-US" dirty="0" err="1"/>
              <a:t>unui</a:t>
            </a:r>
            <a:r>
              <a:rPr lang="en-US" dirty="0"/>
              <a:t> </a:t>
            </a:r>
            <a:r>
              <a:rPr lang="en-US" dirty="0" err="1"/>
              <a:t>Devops</a:t>
            </a:r>
            <a:r>
              <a:rPr lang="en-US" dirty="0"/>
              <a:t> Engineer. In </a:t>
            </a:r>
            <a:r>
              <a:rPr lang="en-US" dirty="0" err="1"/>
              <a:t>caz</a:t>
            </a:r>
            <a:r>
              <a:rPr lang="en-US" dirty="0"/>
              <a:t> ca </a:t>
            </a:r>
            <a:r>
              <a:rPr lang="en-US" dirty="0" err="1"/>
              <a:t>aveti</a:t>
            </a:r>
            <a:r>
              <a:rPr lang="en-US" dirty="0"/>
              <a:t> </a:t>
            </a:r>
            <a:r>
              <a:rPr lang="en-US" dirty="0" err="1"/>
              <a:t>careva</a:t>
            </a:r>
            <a:r>
              <a:rPr lang="en-US" dirty="0"/>
              <a:t> </a:t>
            </a:r>
            <a:r>
              <a:rPr lang="en-US" dirty="0" err="1"/>
              <a:t>intrebari</a:t>
            </a:r>
            <a:r>
              <a:rPr lang="en-US" dirty="0"/>
              <a:t> </a:t>
            </a:r>
            <a:r>
              <a:rPr lang="en-US" dirty="0" err="1"/>
              <a:t>suplimentare</a:t>
            </a:r>
            <a:r>
              <a:rPr lang="en-US" dirty="0"/>
              <a:t>, ma </a:t>
            </a:r>
            <a:r>
              <a:rPr lang="en-US" dirty="0" err="1"/>
              <a:t>puteti</a:t>
            </a:r>
            <a:r>
              <a:rPr lang="en-US" dirty="0"/>
              <a:t> </a:t>
            </a:r>
            <a:r>
              <a:rPr lang="en-US" dirty="0" err="1"/>
              <a:t>contacta</a:t>
            </a:r>
            <a:r>
              <a:rPr lang="en-US" dirty="0"/>
              <a:t> pe </a:t>
            </a:r>
            <a:r>
              <a:rPr lang="en-US" dirty="0" err="1"/>
              <a:t>linkedin</a:t>
            </a:r>
            <a:r>
              <a:rPr lang="en-US" dirty="0"/>
              <a:t>, la care </a:t>
            </a:r>
            <a:r>
              <a:rPr lang="en-US" dirty="0" err="1"/>
              <a:t>eu</a:t>
            </a:r>
            <a:r>
              <a:rPr lang="en-US" dirty="0"/>
              <a:t> </a:t>
            </a:r>
            <a:r>
              <a:rPr lang="en-US" dirty="0" err="1"/>
              <a:t>voi</a:t>
            </a:r>
            <a:r>
              <a:rPr lang="en-US" dirty="0"/>
              <a:t> </a:t>
            </a:r>
            <a:r>
              <a:rPr lang="en-US" dirty="0" err="1"/>
              <a:t>raspunde</a:t>
            </a:r>
            <a:r>
              <a:rPr lang="en-US" dirty="0"/>
              <a:t> cu </a:t>
            </a:r>
            <a:r>
              <a:rPr lang="en-US" dirty="0" err="1"/>
              <a:t>cea</a:t>
            </a:r>
            <a:r>
              <a:rPr lang="en-US" dirty="0"/>
              <a:t> </a:t>
            </a:r>
            <a:r>
              <a:rPr lang="en-US" dirty="0" err="1"/>
              <a:t>mai</a:t>
            </a:r>
            <a:r>
              <a:rPr lang="en-US" dirty="0"/>
              <a:t> mare </a:t>
            </a:r>
            <a:r>
              <a:rPr lang="en-US" dirty="0" err="1"/>
              <a:t>placere</a:t>
            </a:r>
            <a:r>
              <a:rPr lang="en-US" dirty="0"/>
              <a:t>.</a:t>
            </a:r>
          </a:p>
        </p:txBody>
      </p:sp>
    </p:spTree>
    <p:extLst>
      <p:ext uri="{BB962C8B-B14F-4D97-AF65-F5344CB8AC3E}">
        <p14:creationId xmlns:p14="http://schemas.microsoft.com/office/powerpoint/2010/main" val="3288474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err="1"/>
          </a:p>
        </p:txBody>
      </p:sp>
    </p:spTree>
    <p:extLst>
      <p:ext uri="{BB962C8B-B14F-4D97-AF65-F5344CB8AC3E}">
        <p14:creationId xmlns:p14="http://schemas.microsoft.com/office/powerpoint/2010/main" val="3637773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1070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339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268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9221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5502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0642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04747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67700E-9704-A436-B6E6-CFBFEBC83A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79156" y="357188"/>
            <a:ext cx="1846800" cy="1004659"/>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ide with logo">
    <p:spTree>
      <p:nvGrpSpPr>
        <p:cNvPr id="1" name=""/>
        <p:cNvGrpSpPr/>
        <p:nvPr/>
      </p:nvGrpSpPr>
      <p:grpSpPr>
        <a:xfrm>
          <a:off x="0" y="0"/>
          <a:ext cx="0" cy="0"/>
          <a:chOff x="0" y="0"/>
          <a:chExt cx="0" cy="0"/>
        </a:xfrm>
      </p:grpSpPr>
      <p:sp>
        <p:nvSpPr>
          <p:cNvPr id="18" name="Line"/>
          <p:cNvSpPr/>
          <p:nvPr/>
        </p:nvSpPr>
        <p:spPr>
          <a:xfrm>
            <a:off x="21922052" y="12414101"/>
            <a:ext cx="0" cy="494438"/>
          </a:xfrm>
          <a:prstGeom prst="line">
            <a:avLst/>
          </a:prstGeom>
          <a:ln w="25400">
            <a:solidFill>
              <a:schemeClr val="accent6"/>
            </a:solidFill>
            <a:miter lim="400000"/>
          </a:ln>
        </p:spPr>
        <p:txBody>
          <a:bodyPr lIns="45718" tIns="45718" rIns="45718" bIns="45718"/>
          <a:lstStyle/>
          <a:p>
            <a:endParaRPr/>
          </a:p>
        </p:txBody>
      </p:sp>
      <p:sp>
        <p:nvSpPr>
          <p:cNvPr id="19" name="Calendar 2023"/>
          <p:cNvSpPr txBox="1"/>
          <p:nvPr/>
        </p:nvSpPr>
        <p:spPr>
          <a:xfrm>
            <a:off x="17544881" y="12413670"/>
            <a:ext cx="400300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r" defTabSz="457200">
              <a:spcBef>
                <a:spcPts val="3300"/>
              </a:spcBef>
              <a:defRPr sz="2400">
                <a:solidFill>
                  <a:srgbClr val="656565"/>
                </a:solidFill>
                <a:latin typeface="+mn-lt"/>
                <a:ea typeface="+mn-ea"/>
                <a:cs typeface="+mn-cs"/>
                <a:sym typeface="DM Sans Regular"/>
              </a:defRPr>
            </a:lvl1pPr>
          </a:lstStyle>
          <a:p>
            <a:r>
              <a:rPr lang="en-US" dirty="0"/>
              <a:t>Page</a:t>
            </a:r>
            <a:endParaRPr dirty="0"/>
          </a:p>
        </p:txBody>
      </p:sp>
      <p:sp>
        <p:nvSpPr>
          <p:cNvPr id="20" name="Fortum Themes"/>
          <p:cNvSpPr txBox="1"/>
          <p:nvPr/>
        </p:nvSpPr>
        <p:spPr>
          <a:xfrm>
            <a:off x="1563200" y="12413670"/>
            <a:ext cx="2788830"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spcBef>
                <a:spcPts val="3300"/>
              </a:spcBef>
              <a:defRPr sz="2400">
                <a:solidFill>
                  <a:srgbClr val="656565"/>
                </a:solidFill>
                <a:latin typeface="DM Sans Bold"/>
                <a:ea typeface="DM Sans Bold"/>
                <a:cs typeface="DM Sans Bold"/>
                <a:sym typeface="DM Sans Bold"/>
              </a:defRPr>
            </a:pPr>
            <a:r>
              <a:rPr lang="en-GB" dirty="0"/>
              <a:t>What is DevOps ?</a:t>
            </a:r>
            <a:endParaRPr dirty="0">
              <a:latin typeface="+mn-lt"/>
              <a:ea typeface="+mn-ea"/>
              <a:cs typeface="+mn-cs"/>
              <a:sym typeface="DM Sans Regular"/>
            </a:endParaRPr>
          </a:p>
        </p:txBody>
      </p:sp>
      <p:sp>
        <p:nvSpPr>
          <p:cNvPr id="21" name="Slide Number"/>
          <p:cNvSpPr txBox="1">
            <a:spLocks noGrp="1"/>
          </p:cNvSpPr>
          <p:nvPr>
            <p:ph type="sldNum" sz="quarter" idx="2"/>
          </p:nvPr>
        </p:nvSpPr>
        <p:spPr>
          <a:xfrm>
            <a:off x="22063025" y="12413670"/>
            <a:ext cx="980441" cy="495301"/>
          </a:xfrm>
          <a:prstGeom prst="rect">
            <a:avLst/>
          </a:prstGeom>
        </p:spPr>
        <p:txBody>
          <a:bodyPr wrap="square"/>
          <a:lstStyle>
            <a:lvl1pPr>
              <a:defRPr>
                <a:solidFill>
                  <a:srgbClr val="535353"/>
                </a:solidFill>
              </a:defRPr>
            </a:lvl1pPr>
          </a:lstStyle>
          <a:p>
            <a:fld id="{86CB4B4D-7CA3-9044-876B-883B54F8677D}" type="slidenum">
              <a:t>‹#›</a:t>
            </a:fld>
            <a:endParaRPr/>
          </a:p>
        </p:txBody>
      </p:sp>
      <p:pic>
        <p:nvPicPr>
          <p:cNvPr id="3" name="Picture 2">
            <a:extLst>
              <a:ext uri="{FF2B5EF4-FFF2-40B4-BE49-F238E27FC236}">
                <a16:creationId xmlns:a16="http://schemas.microsoft.com/office/drawing/2014/main" id="{B769C598-D6F2-2A51-56F7-B8545073B9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98652" y="328076"/>
            <a:ext cx="1846800" cy="1004659"/>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19200" y="184149"/>
            <a:ext cx="21945600" cy="3016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4630400" y="12712700"/>
            <a:ext cx="5689600" cy="736600"/>
          </a:xfrm>
          <a:prstGeom prst="rect">
            <a:avLst/>
          </a:prstGeom>
          <a:ln w="12700">
            <a:miter lim="400000"/>
          </a:ln>
        </p:spPr>
        <p:txBody>
          <a:bodyPr wrap="none" lIns="50800" tIns="50800" rIns="50800" bIns="50800">
            <a:spAutoFit/>
          </a:bodyPr>
          <a:lstStyle>
            <a:lvl1pPr>
              <a:defRPr sz="2400">
                <a:solidFill>
                  <a:srgbClr val="000000"/>
                </a:solidFill>
                <a:latin typeface="+mn-lt"/>
                <a:ea typeface="+mn-ea"/>
                <a:cs typeface="+mn-cs"/>
                <a:sym typeface="DM Sans Regular"/>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DM Sans Medium"/>
          <a:ea typeface="DM Sans Medium"/>
          <a:cs typeface="DM Sans Medium"/>
          <a:sym typeface="DM Sans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DM Sans Medium"/>
          <a:ea typeface="DM Sans Medium"/>
          <a:cs typeface="DM Sans Medium"/>
          <a:sym typeface="DM Sans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DM Sans Medium"/>
          <a:ea typeface="DM Sans Medium"/>
          <a:cs typeface="DM Sans Medium"/>
          <a:sym typeface="DM Sans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DM Sans Medium"/>
          <a:ea typeface="DM Sans Medium"/>
          <a:cs typeface="DM Sans Medium"/>
          <a:sym typeface="DM Sans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DM Sans Medium"/>
          <a:ea typeface="DM Sans Medium"/>
          <a:cs typeface="DM Sans Medium"/>
          <a:sym typeface="DM Sans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DM Sans Medium"/>
          <a:ea typeface="DM Sans Medium"/>
          <a:cs typeface="DM Sans Medium"/>
          <a:sym typeface="DM Sans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DM Sans Medium"/>
          <a:ea typeface="DM Sans Medium"/>
          <a:cs typeface="DM Sans Medium"/>
          <a:sym typeface="DM Sans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DM Sans Medium"/>
          <a:ea typeface="DM Sans Medium"/>
          <a:cs typeface="DM Sans Medium"/>
          <a:sym typeface="DM Sans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DM Sans Medium"/>
          <a:ea typeface="DM Sans Medium"/>
          <a:cs typeface="DM Sans Medium"/>
          <a:sym typeface="DM Sans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DM Sans Regular"/>
        </a:defRPr>
      </a:lvl1pPr>
      <a:lvl2pPr marL="1270000" marR="0" indent="-635000" algn="l" defTabSz="825500" rtl="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DM Sans Regular"/>
        </a:defRPr>
      </a:lvl2pPr>
      <a:lvl3pPr marL="1905000" marR="0" indent="-635000" algn="l" defTabSz="825500" rtl="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DM Sans Regular"/>
        </a:defRPr>
      </a:lvl3pPr>
      <a:lvl4pPr marL="2540000" marR="0" indent="-635000" algn="l" defTabSz="825500" rtl="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DM Sans Regular"/>
        </a:defRPr>
      </a:lvl4pPr>
      <a:lvl5pPr marL="3175000" marR="0" indent="-635000" algn="l" defTabSz="825500" rtl="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DM Sans Regular"/>
        </a:defRPr>
      </a:lvl5pPr>
      <a:lvl6pPr marL="3810000" marR="0" indent="-635000" algn="l" defTabSz="825500" rtl="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DM Sans Regular"/>
        </a:defRPr>
      </a:lvl6pPr>
      <a:lvl7pPr marL="4445000" marR="0" indent="-635000" algn="l" defTabSz="825500" rtl="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DM Sans Regular"/>
        </a:defRPr>
      </a:lvl7pPr>
      <a:lvl8pPr marL="5080000" marR="0" indent="-635000" algn="l" defTabSz="825500" rtl="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DM Sans Regular"/>
        </a:defRPr>
      </a:lvl8pPr>
      <a:lvl9pPr marL="5715000" marR="0" indent="-635000" algn="l" defTabSz="825500" rtl="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DM Sans Regular"/>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M Sans Regular"/>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M Sans Regular"/>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M Sans Regular"/>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M Sans Regular"/>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M Sans Regular"/>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M Sans Regular"/>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M Sans Regular"/>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M Sans Regular"/>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M Sans 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1.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3.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13" Type="http://schemas.microsoft.com/office/2007/relationships/hdphoto" Target="../media/hdphoto1.wdp"/><Relationship Id="rId3" Type="http://schemas.openxmlformats.org/officeDocument/2006/relationships/notesSlide" Target="../notesSlides/notesSlide16.xml"/><Relationship Id="rId7" Type="http://schemas.openxmlformats.org/officeDocument/2006/relationships/image" Target="../media/image34.png"/><Relationship Id="rId12"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3.png"/><Relationship Id="rId11" Type="http://schemas.openxmlformats.org/officeDocument/2006/relationships/image" Target="../media/image35.png"/><Relationship Id="rId5" Type="http://schemas.openxmlformats.org/officeDocument/2006/relationships/image" Target="../media/image21.png"/><Relationship Id="rId10" Type="http://schemas.openxmlformats.org/officeDocument/2006/relationships/image" Target="../media/image14.png"/><Relationship Id="rId4" Type="http://schemas.openxmlformats.org/officeDocument/2006/relationships/image" Target="../media/image32.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p:cNvGrpSpPr/>
          <p:nvPr/>
        </p:nvGrpSpPr>
        <p:grpSpPr>
          <a:xfrm>
            <a:off x="10943264" y="7386827"/>
            <a:ext cx="2185498" cy="280497"/>
            <a:chOff x="0" y="0"/>
            <a:chExt cx="2185496" cy="280495"/>
          </a:xfrm>
          <a:solidFill>
            <a:srgbClr val="3D74FF"/>
          </a:solidFill>
        </p:grpSpPr>
        <p:sp>
          <p:nvSpPr>
            <p:cNvPr id="32" name="Circle"/>
            <p:cNvSpPr/>
            <p:nvPr/>
          </p:nvSpPr>
          <p:spPr>
            <a:xfrm>
              <a:off x="0" y="0"/>
              <a:ext cx="280497" cy="280496"/>
            </a:xfrm>
            <a:prstGeom prst="ellipse">
              <a:avLst/>
            </a:prstGeom>
            <a:grpFill/>
            <a:ln w="12700" cap="flat">
              <a:solidFill>
                <a:schemeClr val="accent2">
                  <a:lumMod val="75000"/>
                </a:schemeClr>
              </a:solidFill>
              <a:miter lim="400000"/>
            </a:ln>
            <a:effectLst/>
          </p:spPr>
          <p:txBody>
            <a:bodyPr wrap="square" lIns="0" tIns="0" rIns="0" bIns="0" numCol="1" anchor="ctr">
              <a:noAutofit/>
            </a:bodyPr>
            <a:lstStyle/>
            <a:p>
              <a:pPr defTabSz="1528703">
                <a:defRPr sz="5400">
                  <a:solidFill>
                    <a:srgbClr val="FFFFFF"/>
                  </a:solidFill>
                </a:defRPr>
              </a:pPr>
              <a:endParaRPr/>
            </a:p>
          </p:txBody>
        </p:sp>
        <p:sp>
          <p:nvSpPr>
            <p:cNvPr id="33" name="Circle"/>
            <p:cNvSpPr/>
            <p:nvPr/>
          </p:nvSpPr>
          <p:spPr>
            <a:xfrm>
              <a:off x="635000" y="0"/>
              <a:ext cx="280497" cy="280496"/>
            </a:xfrm>
            <a:prstGeom prst="ellipse">
              <a:avLst/>
            </a:prstGeom>
            <a:grpFill/>
            <a:ln w="12700" cap="flat">
              <a:solidFill>
                <a:schemeClr val="accent2">
                  <a:lumMod val="75000"/>
                </a:schemeClr>
              </a:solidFill>
              <a:miter lim="400000"/>
            </a:ln>
            <a:effectLst/>
          </p:spPr>
          <p:txBody>
            <a:bodyPr wrap="square" lIns="0" tIns="0" rIns="0" bIns="0" numCol="1" anchor="ctr">
              <a:noAutofit/>
            </a:bodyPr>
            <a:lstStyle/>
            <a:p>
              <a:pPr defTabSz="1528703">
                <a:defRPr sz="5400">
                  <a:solidFill>
                    <a:srgbClr val="FFFFFF"/>
                  </a:solidFill>
                </a:defRPr>
              </a:pPr>
              <a:endParaRPr/>
            </a:p>
          </p:txBody>
        </p:sp>
        <p:sp>
          <p:nvSpPr>
            <p:cNvPr id="34" name="Circle"/>
            <p:cNvSpPr/>
            <p:nvPr/>
          </p:nvSpPr>
          <p:spPr>
            <a:xfrm>
              <a:off x="1270000" y="0"/>
              <a:ext cx="280497" cy="280496"/>
            </a:xfrm>
            <a:prstGeom prst="ellipse">
              <a:avLst/>
            </a:prstGeom>
            <a:grpFill/>
            <a:ln w="12700" cap="flat">
              <a:solidFill>
                <a:schemeClr val="accent2">
                  <a:lumMod val="75000"/>
                </a:schemeClr>
              </a:solidFill>
              <a:miter lim="400000"/>
            </a:ln>
            <a:effectLst/>
          </p:spPr>
          <p:txBody>
            <a:bodyPr wrap="square" lIns="0" tIns="0" rIns="0" bIns="0" numCol="1" anchor="ctr">
              <a:noAutofit/>
            </a:bodyPr>
            <a:lstStyle/>
            <a:p>
              <a:pPr defTabSz="1528703">
                <a:defRPr sz="5400">
                  <a:solidFill>
                    <a:srgbClr val="FFFFFF"/>
                  </a:solidFill>
                </a:defRPr>
              </a:pPr>
              <a:endParaRPr/>
            </a:p>
          </p:txBody>
        </p:sp>
        <p:sp>
          <p:nvSpPr>
            <p:cNvPr id="35" name="Circle"/>
            <p:cNvSpPr/>
            <p:nvPr/>
          </p:nvSpPr>
          <p:spPr>
            <a:xfrm>
              <a:off x="1905000" y="0"/>
              <a:ext cx="280497" cy="280496"/>
            </a:xfrm>
            <a:prstGeom prst="ellipse">
              <a:avLst/>
            </a:prstGeom>
            <a:grpFill/>
            <a:ln w="12700" cap="flat">
              <a:solidFill>
                <a:schemeClr val="accent2">
                  <a:lumMod val="75000"/>
                </a:schemeClr>
              </a:solidFill>
              <a:miter lim="400000"/>
            </a:ln>
            <a:effectLst/>
          </p:spPr>
          <p:txBody>
            <a:bodyPr wrap="square" lIns="0" tIns="0" rIns="0" bIns="0" numCol="1" anchor="ctr">
              <a:noAutofit/>
            </a:bodyPr>
            <a:lstStyle/>
            <a:p>
              <a:pPr defTabSz="1528703">
                <a:defRPr sz="5400">
                  <a:solidFill>
                    <a:srgbClr val="FFFFFF"/>
                  </a:solidFill>
                </a:defRPr>
              </a:pPr>
              <a:endParaRPr/>
            </a:p>
          </p:txBody>
        </p:sp>
      </p:grpSp>
      <p:sp>
        <p:nvSpPr>
          <p:cNvPr id="37" name="Calendar 2023"/>
          <p:cNvSpPr txBox="1"/>
          <p:nvPr/>
        </p:nvSpPr>
        <p:spPr>
          <a:xfrm>
            <a:off x="7641115" y="5712887"/>
            <a:ext cx="910176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defRPr sz="8000"/>
            </a:lvl1pPr>
          </a:lstStyle>
          <a:p>
            <a:r>
              <a:rPr lang="en-US" dirty="0">
                <a:solidFill>
                  <a:schemeClr val="tx1"/>
                </a:solidFill>
              </a:rPr>
              <a:t>What is DevOps ?</a:t>
            </a:r>
            <a:endParaRPr dirty="0">
              <a:solidFill>
                <a:schemeClr val="tx1"/>
              </a:solidFill>
            </a:endParaRPr>
          </a:p>
        </p:txBody>
      </p:sp>
      <p:pic>
        <p:nvPicPr>
          <p:cNvPr id="5" name="Audio 4">
            <a:hlinkClick r:id="" action="ppaction://media"/>
            <a:extLst>
              <a:ext uri="{FF2B5EF4-FFF2-40B4-BE49-F238E27FC236}">
                <a16:creationId xmlns:a16="http://schemas.microsoft.com/office/drawing/2014/main" id="{EC5E268E-B481-6B57-0497-4F1368660B3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3355300" y="12687300"/>
            <a:ext cx="812800" cy="812800"/>
          </a:xfrm>
          <a:prstGeom prst="rect">
            <a:avLst/>
          </a:prstGeom>
        </p:spPr>
      </p:pic>
    </p:spTree>
  </p:cSld>
  <p:clrMapOvr>
    <a:masterClrMapping/>
  </p:clrMapOvr>
  <p:transition spd="med" advTm="1464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6" name="Venn diagram">
            <a:extLst>
              <a:ext uri="{FF2B5EF4-FFF2-40B4-BE49-F238E27FC236}">
                <a16:creationId xmlns:a16="http://schemas.microsoft.com/office/drawing/2014/main" id="{6F736504-2F43-FC38-7BF6-DC7534D1444E}"/>
              </a:ext>
            </a:extLst>
          </p:cNvPr>
          <p:cNvSpPr/>
          <p:nvPr/>
        </p:nvSpPr>
        <p:spPr>
          <a:xfrm>
            <a:off x="9849034" y="786952"/>
            <a:ext cx="4949807" cy="810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4600">
                <a:solidFill>
                  <a:srgbClr val="000000"/>
                </a:solidFill>
              </a:defRPr>
            </a:lvl1pPr>
          </a:lstStyle>
          <a:p>
            <a:r>
              <a:rPr lang="en-US" dirty="0">
                <a:solidFill>
                  <a:schemeClr val="tx1"/>
                </a:solidFill>
              </a:rPr>
              <a:t>Build Automation</a:t>
            </a:r>
            <a:endParaRPr dirty="0">
              <a:solidFill>
                <a:schemeClr val="tx1"/>
              </a:solidFill>
            </a:endParaRPr>
          </a:p>
        </p:txBody>
      </p:sp>
      <p:pic>
        <p:nvPicPr>
          <p:cNvPr id="3074" name="Picture 2">
            <a:extLst>
              <a:ext uri="{FF2B5EF4-FFF2-40B4-BE49-F238E27FC236}">
                <a16:creationId xmlns:a16="http://schemas.microsoft.com/office/drawing/2014/main" id="{9802EC75-816A-7A5F-5C10-65416DD985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879" y="2198002"/>
            <a:ext cx="5252309" cy="132949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radle - Wikipedia">
            <a:extLst>
              <a:ext uri="{FF2B5EF4-FFF2-40B4-BE49-F238E27FC236}">
                <a16:creationId xmlns:a16="http://schemas.microsoft.com/office/drawing/2014/main" id="{811F079F-A44A-C7B9-3F61-C8307861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60188" y="1738495"/>
            <a:ext cx="6436895" cy="2248504"/>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a:extLst>
              <a:ext uri="{FF2B5EF4-FFF2-40B4-BE49-F238E27FC236}">
                <a16:creationId xmlns:a16="http://schemas.microsoft.com/office/drawing/2014/main" id="{156DA8EF-1649-233E-3E60-A04850374ABC}"/>
              </a:ext>
            </a:extLst>
          </p:cNvPr>
          <p:cNvSpPr/>
          <p:nvPr/>
        </p:nvSpPr>
        <p:spPr>
          <a:xfrm>
            <a:off x="3971365" y="4446506"/>
            <a:ext cx="16441270" cy="7457379"/>
          </a:xfrm>
          <a:prstGeom prst="roundRect">
            <a:avLst>
              <a:gd name="adj" fmla="val 11685"/>
            </a:avLst>
          </a:prstGeom>
          <a:ln w="25400">
            <a:solidFill>
              <a:srgbClr val="A7A7A7"/>
            </a:solidFill>
            <a:custDash>
              <a:ds d="200000" sp="200000"/>
            </a:custDash>
            <a:miter lim="400000"/>
          </a:ln>
        </p:spPr>
        <p:txBody>
          <a:bodyPr lIns="0" tIns="0" rIns="0" bIns="0" anchor="ctr"/>
          <a:lstStyle/>
          <a:p>
            <a:endParaRPr/>
          </a:p>
        </p:txBody>
      </p:sp>
      <p:sp>
        <p:nvSpPr>
          <p:cNvPr id="3" name="Rounded Rectangle">
            <a:extLst>
              <a:ext uri="{FF2B5EF4-FFF2-40B4-BE49-F238E27FC236}">
                <a16:creationId xmlns:a16="http://schemas.microsoft.com/office/drawing/2014/main" id="{FA5D932C-D999-AD33-4A45-CC457E573FBC}"/>
              </a:ext>
            </a:extLst>
          </p:cNvPr>
          <p:cNvSpPr/>
          <p:nvPr/>
        </p:nvSpPr>
        <p:spPr>
          <a:xfrm>
            <a:off x="4802526" y="6838088"/>
            <a:ext cx="1960153" cy="1952195"/>
          </a:xfrm>
          <a:prstGeom prst="roundRect">
            <a:avLst>
              <a:gd name="adj" fmla="val 15000"/>
            </a:avLst>
          </a:prstGeom>
          <a:solidFill>
            <a:schemeClr val="accent1"/>
          </a:solidFill>
          <a:ln w="12700" cap="flat">
            <a:noFill/>
            <a:miter lim="400000"/>
          </a:ln>
          <a:effectLst/>
        </p:spPr>
        <p:txBody>
          <a:bodyPr wrap="square" lIns="0" tIns="0" rIns="0" bIns="0" numCol="1" anchor="ctr">
            <a:noAutofit/>
          </a:bodyPr>
          <a:lstStyle/>
          <a:p>
            <a:endParaRPr>
              <a:solidFill>
                <a:schemeClr val="bg1"/>
              </a:solidFill>
            </a:endParaRPr>
          </a:p>
        </p:txBody>
      </p:sp>
      <p:sp>
        <p:nvSpPr>
          <p:cNvPr id="4" name="Arrow">
            <a:extLst>
              <a:ext uri="{FF2B5EF4-FFF2-40B4-BE49-F238E27FC236}">
                <a16:creationId xmlns:a16="http://schemas.microsoft.com/office/drawing/2014/main" id="{0CD52C93-E85D-3FCC-C803-F72143226831}"/>
              </a:ext>
            </a:extLst>
          </p:cNvPr>
          <p:cNvSpPr/>
          <p:nvPr/>
        </p:nvSpPr>
        <p:spPr>
          <a:xfrm>
            <a:off x="7457286" y="7364948"/>
            <a:ext cx="983584"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7" name="Rounded Rectangle">
            <a:extLst>
              <a:ext uri="{FF2B5EF4-FFF2-40B4-BE49-F238E27FC236}">
                <a16:creationId xmlns:a16="http://schemas.microsoft.com/office/drawing/2014/main" id="{D747D00B-7259-C9C1-EAC4-00D006BBE66F}"/>
              </a:ext>
            </a:extLst>
          </p:cNvPr>
          <p:cNvSpPr/>
          <p:nvPr/>
        </p:nvSpPr>
        <p:spPr>
          <a:xfrm>
            <a:off x="9400569" y="5423281"/>
            <a:ext cx="5582861" cy="5503828"/>
          </a:xfrm>
          <a:prstGeom prst="roundRect">
            <a:avLst>
              <a:gd name="adj" fmla="val 3099"/>
            </a:avLst>
          </a:prstGeom>
          <a:solidFill>
            <a:schemeClr val="accent5"/>
          </a:solidFill>
          <a:ln w="12700" cap="flat">
            <a:noFill/>
            <a:miter lim="400000"/>
          </a:ln>
          <a:effectLst/>
        </p:spPr>
        <p:txBody>
          <a:bodyPr wrap="square" lIns="0" tIns="0" rIns="0" bIns="0" numCol="1" anchor="ctr">
            <a:noAutofit/>
          </a:bodyPr>
          <a:lstStyle/>
          <a:p>
            <a:endParaRPr>
              <a:solidFill>
                <a:schemeClr val="tx2"/>
              </a:solidFill>
            </a:endParaRPr>
          </a:p>
        </p:txBody>
      </p:sp>
      <p:grpSp>
        <p:nvGrpSpPr>
          <p:cNvPr id="19" name="Group">
            <a:extLst>
              <a:ext uri="{FF2B5EF4-FFF2-40B4-BE49-F238E27FC236}">
                <a16:creationId xmlns:a16="http://schemas.microsoft.com/office/drawing/2014/main" id="{60B34D38-B00F-1509-7922-883211F2363F}"/>
              </a:ext>
            </a:extLst>
          </p:cNvPr>
          <p:cNvGrpSpPr/>
          <p:nvPr/>
        </p:nvGrpSpPr>
        <p:grpSpPr>
          <a:xfrm>
            <a:off x="11398738" y="4610199"/>
            <a:ext cx="1850400" cy="1626163"/>
            <a:chOff x="0" y="0"/>
            <a:chExt cx="4228634" cy="3625603"/>
          </a:xfrm>
        </p:grpSpPr>
        <p:sp>
          <p:nvSpPr>
            <p:cNvPr id="20" name="Circle">
              <a:extLst>
                <a:ext uri="{FF2B5EF4-FFF2-40B4-BE49-F238E27FC236}">
                  <a16:creationId xmlns:a16="http://schemas.microsoft.com/office/drawing/2014/main" id="{EDD5452C-F6FA-A2F3-5314-FFBBFF72D398}"/>
                </a:ext>
              </a:extLst>
            </p:cNvPr>
            <p:cNvSpPr/>
            <p:nvPr/>
          </p:nvSpPr>
          <p:spPr>
            <a:xfrm>
              <a:off x="0" y="0"/>
              <a:ext cx="3625603" cy="3625603"/>
            </a:xfrm>
            <a:prstGeom prst="ellipse">
              <a:avLst/>
            </a:prstGeom>
            <a:solidFill>
              <a:schemeClr val="accent1"/>
            </a:solidFill>
            <a:ln w="12700" cap="flat">
              <a:noFill/>
              <a:miter lim="400000"/>
            </a:ln>
            <a:effectLst/>
          </p:spPr>
          <p:txBody>
            <a:bodyPr wrap="square" lIns="0" tIns="0" rIns="0" bIns="0" numCol="1" anchor="ctr">
              <a:noAutofit/>
            </a:bodyPr>
            <a:lstStyle/>
            <a:p>
              <a:endParaRPr>
                <a:solidFill>
                  <a:schemeClr val="bg1"/>
                </a:solidFill>
              </a:endParaRPr>
            </a:p>
          </p:txBody>
        </p:sp>
        <p:sp>
          <p:nvSpPr>
            <p:cNvPr id="21" name="Venn diagram">
              <a:extLst>
                <a:ext uri="{FF2B5EF4-FFF2-40B4-BE49-F238E27FC236}">
                  <a16:creationId xmlns:a16="http://schemas.microsoft.com/office/drawing/2014/main" id="{53852229-4565-2B8F-0011-5DC4B912C3FD}"/>
                </a:ext>
              </a:extLst>
            </p:cNvPr>
            <p:cNvSpPr txBox="1"/>
            <p:nvPr/>
          </p:nvSpPr>
          <p:spPr>
            <a:xfrm>
              <a:off x="0" y="1183781"/>
              <a:ext cx="4228634" cy="12580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bg1"/>
                  </a:solidFill>
                </a:rPr>
                <a:t>Pom file</a:t>
              </a:r>
              <a:endParaRPr dirty="0">
                <a:solidFill>
                  <a:schemeClr val="bg1"/>
                </a:solidFill>
              </a:endParaRPr>
            </a:p>
          </p:txBody>
        </p:sp>
      </p:grpSp>
      <p:grpSp>
        <p:nvGrpSpPr>
          <p:cNvPr id="22" name="Group">
            <a:extLst>
              <a:ext uri="{FF2B5EF4-FFF2-40B4-BE49-F238E27FC236}">
                <a16:creationId xmlns:a16="http://schemas.microsoft.com/office/drawing/2014/main" id="{32E29A6A-6104-5222-12E8-919B82A58B72}"/>
              </a:ext>
            </a:extLst>
          </p:cNvPr>
          <p:cNvGrpSpPr/>
          <p:nvPr/>
        </p:nvGrpSpPr>
        <p:grpSpPr>
          <a:xfrm>
            <a:off x="9642522" y="6740168"/>
            <a:ext cx="5098951" cy="945937"/>
            <a:chOff x="0" y="0"/>
            <a:chExt cx="6728325" cy="945936"/>
          </a:xfrm>
        </p:grpSpPr>
        <p:sp>
          <p:nvSpPr>
            <p:cNvPr id="23" name="Rounded Rectangle">
              <a:extLst>
                <a:ext uri="{FF2B5EF4-FFF2-40B4-BE49-F238E27FC236}">
                  <a16:creationId xmlns:a16="http://schemas.microsoft.com/office/drawing/2014/main" id="{C22674CB-A3B4-FF17-26F9-D819B9C373C6}"/>
                </a:ext>
              </a:extLst>
            </p:cNvPr>
            <p:cNvSpPr/>
            <p:nvPr/>
          </p:nvSpPr>
          <p:spPr>
            <a:xfrm>
              <a:off x="0" y="0"/>
              <a:ext cx="6728325" cy="945936"/>
            </a:xfrm>
            <a:prstGeom prst="roundRect">
              <a:avLst>
                <a:gd name="adj" fmla="val 20139"/>
              </a:avLst>
            </a:prstGeom>
            <a:solidFill>
              <a:schemeClr val="accent3"/>
            </a:solidFill>
            <a:ln w="12700" cap="flat">
              <a:noFill/>
              <a:miter lim="400000"/>
            </a:ln>
            <a:effectLst/>
          </p:spPr>
          <p:txBody>
            <a:bodyPr wrap="square" lIns="0" tIns="0" rIns="0" bIns="0" numCol="1" anchor="ctr">
              <a:noAutofit/>
            </a:bodyPr>
            <a:lstStyle/>
            <a:p>
              <a:endParaRPr>
                <a:solidFill>
                  <a:schemeClr val="bg1"/>
                </a:solidFill>
              </a:endParaRPr>
            </a:p>
          </p:txBody>
        </p:sp>
        <p:sp>
          <p:nvSpPr>
            <p:cNvPr id="24" name="End-to-end responsibility">
              <a:extLst>
                <a:ext uri="{FF2B5EF4-FFF2-40B4-BE49-F238E27FC236}">
                  <a16:creationId xmlns:a16="http://schemas.microsoft.com/office/drawing/2014/main" id="{F8E7F0E8-9614-47C2-C37B-A28F7FCBD90E}"/>
                </a:ext>
              </a:extLst>
            </p:cNvPr>
            <p:cNvSpPr txBox="1"/>
            <p:nvPr/>
          </p:nvSpPr>
          <p:spPr>
            <a:xfrm>
              <a:off x="872269" y="225316"/>
              <a:ext cx="5331991"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mn-lt"/>
                  <a:ea typeface="+mn-ea"/>
                  <a:cs typeface="+mn-cs"/>
                  <a:sym typeface="DM Sans Regular"/>
                </a:defRPr>
              </a:lvl1pPr>
            </a:lstStyle>
            <a:p>
              <a:r>
                <a:rPr lang="en-US" dirty="0">
                  <a:solidFill>
                    <a:schemeClr val="bg1"/>
                  </a:solidFill>
                </a:rPr>
                <a:t>Checks the dependencies</a:t>
              </a:r>
              <a:endParaRPr dirty="0">
                <a:solidFill>
                  <a:schemeClr val="bg1"/>
                </a:solidFill>
              </a:endParaRPr>
            </a:p>
          </p:txBody>
        </p:sp>
      </p:grpSp>
      <p:grpSp>
        <p:nvGrpSpPr>
          <p:cNvPr id="29" name="Group">
            <a:extLst>
              <a:ext uri="{FF2B5EF4-FFF2-40B4-BE49-F238E27FC236}">
                <a16:creationId xmlns:a16="http://schemas.microsoft.com/office/drawing/2014/main" id="{8AF18140-F1E6-D8E4-0662-D9AEBC73633A}"/>
              </a:ext>
            </a:extLst>
          </p:cNvPr>
          <p:cNvGrpSpPr/>
          <p:nvPr/>
        </p:nvGrpSpPr>
        <p:grpSpPr>
          <a:xfrm>
            <a:off x="9642522" y="7887700"/>
            <a:ext cx="5098951" cy="945938"/>
            <a:chOff x="0" y="0"/>
            <a:chExt cx="6728325" cy="945936"/>
          </a:xfrm>
        </p:grpSpPr>
        <p:sp>
          <p:nvSpPr>
            <p:cNvPr id="30" name="Rounded Rectangle">
              <a:extLst>
                <a:ext uri="{FF2B5EF4-FFF2-40B4-BE49-F238E27FC236}">
                  <a16:creationId xmlns:a16="http://schemas.microsoft.com/office/drawing/2014/main" id="{4720C66D-D0E2-FC39-C7AE-E64318DF8CBD}"/>
                </a:ext>
              </a:extLst>
            </p:cNvPr>
            <p:cNvSpPr/>
            <p:nvPr/>
          </p:nvSpPr>
          <p:spPr>
            <a:xfrm>
              <a:off x="0" y="0"/>
              <a:ext cx="6728325" cy="945936"/>
            </a:xfrm>
            <a:prstGeom prst="roundRect">
              <a:avLst>
                <a:gd name="adj" fmla="val 20139"/>
              </a:avLst>
            </a:prstGeom>
            <a:solidFill>
              <a:schemeClr val="accent4"/>
            </a:solidFill>
            <a:ln w="12700" cap="flat">
              <a:noFill/>
              <a:miter lim="400000"/>
            </a:ln>
            <a:effectLst/>
          </p:spPr>
          <p:txBody>
            <a:bodyPr wrap="square" lIns="0" tIns="0" rIns="0" bIns="0" numCol="1" anchor="ctr">
              <a:noAutofit/>
            </a:bodyPr>
            <a:lstStyle/>
            <a:p>
              <a:endParaRPr>
                <a:solidFill>
                  <a:schemeClr val="bg1"/>
                </a:solidFill>
              </a:endParaRPr>
            </a:p>
          </p:txBody>
        </p:sp>
        <p:sp>
          <p:nvSpPr>
            <p:cNvPr id="31" name="Cross-functional autonomous teams">
              <a:extLst>
                <a:ext uri="{FF2B5EF4-FFF2-40B4-BE49-F238E27FC236}">
                  <a16:creationId xmlns:a16="http://schemas.microsoft.com/office/drawing/2014/main" id="{872E704D-6B5D-7C84-43DD-9D14DD359DFE}"/>
                </a:ext>
              </a:extLst>
            </p:cNvPr>
            <p:cNvSpPr txBox="1"/>
            <p:nvPr/>
          </p:nvSpPr>
          <p:spPr>
            <a:xfrm>
              <a:off x="159977" y="225318"/>
              <a:ext cx="6408370" cy="4719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mn-lt"/>
                  <a:ea typeface="+mn-ea"/>
                  <a:cs typeface="+mn-cs"/>
                  <a:sym typeface="DM Sans Regular"/>
                </a:defRPr>
              </a:lvl1pPr>
            </a:lstStyle>
            <a:p>
              <a:r>
                <a:rPr lang="en-US" dirty="0">
                  <a:solidFill>
                    <a:schemeClr val="bg1"/>
                  </a:solidFill>
                </a:rPr>
                <a:t>Build plugins</a:t>
              </a:r>
              <a:endParaRPr dirty="0">
                <a:solidFill>
                  <a:schemeClr val="bg1"/>
                </a:solidFill>
              </a:endParaRPr>
            </a:p>
          </p:txBody>
        </p:sp>
      </p:grpSp>
      <p:grpSp>
        <p:nvGrpSpPr>
          <p:cNvPr id="32" name="Group">
            <a:extLst>
              <a:ext uri="{FF2B5EF4-FFF2-40B4-BE49-F238E27FC236}">
                <a16:creationId xmlns:a16="http://schemas.microsoft.com/office/drawing/2014/main" id="{00422C5A-4961-BF43-545E-1FFF1F334894}"/>
              </a:ext>
            </a:extLst>
          </p:cNvPr>
          <p:cNvGrpSpPr/>
          <p:nvPr/>
        </p:nvGrpSpPr>
        <p:grpSpPr>
          <a:xfrm>
            <a:off x="9642522" y="9058956"/>
            <a:ext cx="5098951" cy="945937"/>
            <a:chOff x="0" y="0"/>
            <a:chExt cx="6728325" cy="945936"/>
          </a:xfrm>
        </p:grpSpPr>
        <p:sp>
          <p:nvSpPr>
            <p:cNvPr id="33" name="Rounded Rectangle">
              <a:extLst>
                <a:ext uri="{FF2B5EF4-FFF2-40B4-BE49-F238E27FC236}">
                  <a16:creationId xmlns:a16="http://schemas.microsoft.com/office/drawing/2014/main" id="{AC420582-0794-6710-D773-E53DF9DE7AC3}"/>
                </a:ext>
              </a:extLst>
            </p:cNvPr>
            <p:cNvSpPr/>
            <p:nvPr/>
          </p:nvSpPr>
          <p:spPr>
            <a:xfrm>
              <a:off x="0" y="0"/>
              <a:ext cx="6728325" cy="945936"/>
            </a:xfrm>
            <a:prstGeom prst="roundRect">
              <a:avLst>
                <a:gd name="adj" fmla="val 20139"/>
              </a:avLst>
            </a:prstGeom>
            <a:solidFill>
              <a:schemeClr val="accent2"/>
            </a:solidFill>
            <a:ln w="12700" cap="flat">
              <a:noFill/>
              <a:miter lim="400000"/>
            </a:ln>
            <a:effectLst/>
          </p:spPr>
          <p:txBody>
            <a:bodyPr wrap="square" lIns="0" tIns="0" rIns="0" bIns="0" numCol="1" anchor="ctr">
              <a:noAutofit/>
            </a:bodyPr>
            <a:lstStyle/>
            <a:p>
              <a:endParaRPr>
                <a:solidFill>
                  <a:schemeClr val="bg1"/>
                </a:solidFill>
              </a:endParaRPr>
            </a:p>
          </p:txBody>
        </p:sp>
        <p:sp>
          <p:nvSpPr>
            <p:cNvPr id="34" name="Create with the end in mind">
              <a:extLst>
                <a:ext uri="{FF2B5EF4-FFF2-40B4-BE49-F238E27FC236}">
                  <a16:creationId xmlns:a16="http://schemas.microsoft.com/office/drawing/2014/main" id="{721FFD62-B061-05B2-CD17-DF22D7B00A69}"/>
                </a:ext>
              </a:extLst>
            </p:cNvPr>
            <p:cNvSpPr txBox="1"/>
            <p:nvPr/>
          </p:nvSpPr>
          <p:spPr>
            <a:xfrm>
              <a:off x="919296" y="225317"/>
              <a:ext cx="4889733"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mn-lt"/>
                  <a:ea typeface="+mn-ea"/>
                  <a:cs typeface="+mn-cs"/>
                  <a:sym typeface="DM Sans Regular"/>
                </a:defRPr>
              </a:lvl1pPr>
            </a:lstStyle>
            <a:p>
              <a:r>
                <a:rPr lang="en-US" dirty="0">
                  <a:solidFill>
                    <a:schemeClr val="bg1"/>
                  </a:solidFill>
                </a:rPr>
                <a:t>Build profile</a:t>
              </a:r>
              <a:endParaRPr dirty="0">
                <a:solidFill>
                  <a:schemeClr val="bg1"/>
                </a:solidFill>
              </a:endParaRPr>
            </a:p>
          </p:txBody>
        </p:sp>
      </p:grpSp>
      <p:sp>
        <p:nvSpPr>
          <p:cNvPr id="35" name="Arrow">
            <a:extLst>
              <a:ext uri="{FF2B5EF4-FFF2-40B4-BE49-F238E27FC236}">
                <a16:creationId xmlns:a16="http://schemas.microsoft.com/office/drawing/2014/main" id="{5723F3E3-621D-C99A-F163-2E1C40C84FC7}"/>
              </a:ext>
            </a:extLst>
          </p:cNvPr>
          <p:cNvSpPr/>
          <p:nvPr/>
        </p:nvSpPr>
        <p:spPr>
          <a:xfrm>
            <a:off x="16013159" y="7417415"/>
            <a:ext cx="983584"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36" name="Polygon">
            <a:extLst>
              <a:ext uri="{FF2B5EF4-FFF2-40B4-BE49-F238E27FC236}">
                <a16:creationId xmlns:a16="http://schemas.microsoft.com/office/drawing/2014/main" id="{7A4F7971-B7C5-FE9D-E0FD-B647A0BE2137}"/>
              </a:ext>
            </a:extLst>
          </p:cNvPr>
          <p:cNvSpPr/>
          <p:nvPr/>
        </p:nvSpPr>
        <p:spPr>
          <a:xfrm>
            <a:off x="17725220" y="7016832"/>
            <a:ext cx="1573401" cy="18168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0" tIns="0" rIns="0" bIns="0" anchor="ctr"/>
          <a:lstStyle/>
          <a:p>
            <a:endParaRPr/>
          </a:p>
        </p:txBody>
      </p:sp>
      <p:sp>
        <p:nvSpPr>
          <p:cNvPr id="38" name="Freeform 673">
            <a:extLst>
              <a:ext uri="{FF2B5EF4-FFF2-40B4-BE49-F238E27FC236}">
                <a16:creationId xmlns:a16="http://schemas.microsoft.com/office/drawing/2014/main" id="{436DF2A8-DEBD-2F74-5575-1381119A663F}"/>
              </a:ext>
            </a:extLst>
          </p:cNvPr>
          <p:cNvSpPr/>
          <p:nvPr/>
        </p:nvSpPr>
        <p:spPr>
          <a:xfrm>
            <a:off x="18198590" y="7629572"/>
            <a:ext cx="621499" cy="618709"/>
          </a:xfrm>
          <a:custGeom>
            <a:avLst/>
            <a:gdLst/>
            <a:ahLst/>
            <a:cxnLst>
              <a:cxn ang="0">
                <a:pos x="wd2" y="hd2"/>
              </a:cxn>
              <a:cxn ang="5400000">
                <a:pos x="wd2" y="hd2"/>
              </a:cxn>
              <a:cxn ang="10800000">
                <a:pos x="wd2" y="hd2"/>
              </a:cxn>
              <a:cxn ang="16200000">
                <a:pos x="wd2" y="hd2"/>
              </a:cxn>
            </a:cxnLst>
            <a:rect l="0" t="0" r="r" b="b"/>
            <a:pathLst>
              <a:path w="21600" h="21600" extrusionOk="0">
                <a:moveTo>
                  <a:pt x="16992" y="0"/>
                </a:moveTo>
                <a:cubicBezTo>
                  <a:pt x="16558" y="0"/>
                  <a:pt x="16132" y="69"/>
                  <a:pt x="15731" y="179"/>
                </a:cubicBezTo>
                <a:lnTo>
                  <a:pt x="15731" y="1234"/>
                </a:lnTo>
                <a:cubicBezTo>
                  <a:pt x="15291" y="1390"/>
                  <a:pt x="14898" y="1618"/>
                  <a:pt x="14551" y="1916"/>
                </a:cubicBezTo>
                <a:lnTo>
                  <a:pt x="13646" y="1397"/>
                </a:lnTo>
                <a:cubicBezTo>
                  <a:pt x="13050" y="1990"/>
                  <a:pt x="12604" y="2734"/>
                  <a:pt x="12384" y="3573"/>
                </a:cubicBezTo>
                <a:lnTo>
                  <a:pt x="13290" y="4093"/>
                </a:lnTo>
                <a:cubicBezTo>
                  <a:pt x="13249" y="4317"/>
                  <a:pt x="13225" y="4555"/>
                  <a:pt x="13225" y="4791"/>
                </a:cubicBezTo>
                <a:cubicBezTo>
                  <a:pt x="13225" y="5027"/>
                  <a:pt x="13249" y="5249"/>
                  <a:pt x="13290" y="5473"/>
                </a:cubicBezTo>
                <a:lnTo>
                  <a:pt x="12384" y="6009"/>
                </a:lnTo>
                <a:cubicBezTo>
                  <a:pt x="12604" y="6848"/>
                  <a:pt x="13050" y="7592"/>
                  <a:pt x="13646" y="8185"/>
                </a:cubicBezTo>
                <a:lnTo>
                  <a:pt x="14551" y="7666"/>
                </a:lnTo>
                <a:cubicBezTo>
                  <a:pt x="14898" y="7964"/>
                  <a:pt x="15292" y="8192"/>
                  <a:pt x="15731" y="8348"/>
                </a:cubicBezTo>
                <a:lnTo>
                  <a:pt x="15731" y="9403"/>
                </a:lnTo>
                <a:cubicBezTo>
                  <a:pt x="16132" y="9513"/>
                  <a:pt x="16558" y="9582"/>
                  <a:pt x="16992" y="9582"/>
                </a:cubicBezTo>
                <a:cubicBezTo>
                  <a:pt x="17426" y="9582"/>
                  <a:pt x="17837" y="9513"/>
                  <a:pt x="18237" y="9403"/>
                </a:cubicBezTo>
                <a:lnTo>
                  <a:pt x="18237" y="8348"/>
                </a:lnTo>
                <a:cubicBezTo>
                  <a:pt x="18677" y="8192"/>
                  <a:pt x="19087" y="7964"/>
                  <a:pt x="19434" y="7666"/>
                </a:cubicBezTo>
                <a:lnTo>
                  <a:pt x="20339" y="8185"/>
                </a:lnTo>
                <a:cubicBezTo>
                  <a:pt x="20935" y="7592"/>
                  <a:pt x="21380" y="6848"/>
                  <a:pt x="21600" y="6009"/>
                </a:cubicBezTo>
                <a:lnTo>
                  <a:pt x="20678" y="5473"/>
                </a:lnTo>
                <a:cubicBezTo>
                  <a:pt x="20720" y="5249"/>
                  <a:pt x="20759" y="5027"/>
                  <a:pt x="20759" y="4791"/>
                </a:cubicBezTo>
                <a:cubicBezTo>
                  <a:pt x="20759" y="4556"/>
                  <a:pt x="20736" y="4316"/>
                  <a:pt x="20695" y="4093"/>
                </a:cubicBezTo>
                <a:lnTo>
                  <a:pt x="21600" y="3573"/>
                </a:lnTo>
                <a:cubicBezTo>
                  <a:pt x="21380" y="2734"/>
                  <a:pt x="20935" y="1990"/>
                  <a:pt x="20339" y="1397"/>
                </a:cubicBezTo>
                <a:lnTo>
                  <a:pt x="19434" y="1916"/>
                </a:lnTo>
                <a:cubicBezTo>
                  <a:pt x="19087" y="1618"/>
                  <a:pt x="18677" y="1390"/>
                  <a:pt x="18237" y="1234"/>
                </a:cubicBezTo>
                <a:lnTo>
                  <a:pt x="18237" y="179"/>
                </a:lnTo>
                <a:cubicBezTo>
                  <a:pt x="17837" y="68"/>
                  <a:pt x="17426" y="0"/>
                  <a:pt x="16992" y="0"/>
                </a:cubicBezTo>
                <a:close/>
                <a:moveTo>
                  <a:pt x="16992" y="3021"/>
                </a:moveTo>
                <a:cubicBezTo>
                  <a:pt x="17961" y="3021"/>
                  <a:pt x="18738" y="3817"/>
                  <a:pt x="18738" y="4791"/>
                </a:cubicBezTo>
                <a:cubicBezTo>
                  <a:pt x="18738" y="5765"/>
                  <a:pt x="17961" y="6561"/>
                  <a:pt x="16992" y="6561"/>
                </a:cubicBezTo>
                <a:cubicBezTo>
                  <a:pt x="16022" y="6561"/>
                  <a:pt x="15230" y="5765"/>
                  <a:pt x="15230" y="4791"/>
                </a:cubicBezTo>
                <a:cubicBezTo>
                  <a:pt x="15230" y="3817"/>
                  <a:pt x="16022" y="3021"/>
                  <a:pt x="16992" y="3021"/>
                </a:cubicBezTo>
                <a:close/>
                <a:moveTo>
                  <a:pt x="8779" y="6123"/>
                </a:moveTo>
                <a:lnTo>
                  <a:pt x="8326" y="7341"/>
                </a:lnTo>
                <a:cubicBezTo>
                  <a:pt x="7800" y="7291"/>
                  <a:pt x="7270" y="7297"/>
                  <a:pt x="6758" y="7373"/>
                </a:cubicBezTo>
                <a:lnTo>
                  <a:pt x="6241" y="6204"/>
                </a:lnTo>
                <a:cubicBezTo>
                  <a:pt x="5070" y="6435"/>
                  <a:pt x="3963" y="6920"/>
                  <a:pt x="3023" y="7633"/>
                </a:cubicBezTo>
                <a:lnTo>
                  <a:pt x="3557" y="8819"/>
                </a:lnTo>
                <a:cubicBezTo>
                  <a:pt x="3158" y="9150"/>
                  <a:pt x="2789" y="9530"/>
                  <a:pt x="2474" y="9955"/>
                </a:cubicBezTo>
                <a:lnTo>
                  <a:pt x="1261" y="9485"/>
                </a:lnTo>
                <a:cubicBezTo>
                  <a:pt x="932" y="9970"/>
                  <a:pt x="668" y="10499"/>
                  <a:pt x="453" y="11060"/>
                </a:cubicBezTo>
                <a:cubicBezTo>
                  <a:pt x="240" y="11621"/>
                  <a:pt x="82" y="12201"/>
                  <a:pt x="0" y="12781"/>
                </a:cubicBezTo>
                <a:lnTo>
                  <a:pt x="1213" y="13252"/>
                </a:lnTo>
                <a:cubicBezTo>
                  <a:pt x="1163" y="13781"/>
                  <a:pt x="1185" y="14297"/>
                  <a:pt x="1261" y="14811"/>
                </a:cubicBezTo>
                <a:lnTo>
                  <a:pt x="81" y="15347"/>
                </a:lnTo>
                <a:cubicBezTo>
                  <a:pt x="193" y="15923"/>
                  <a:pt x="354" y="16487"/>
                  <a:pt x="598" y="17036"/>
                </a:cubicBezTo>
                <a:cubicBezTo>
                  <a:pt x="842" y="17586"/>
                  <a:pt x="1152" y="18094"/>
                  <a:pt x="1504" y="18563"/>
                </a:cubicBezTo>
                <a:lnTo>
                  <a:pt x="2684" y="18043"/>
                </a:lnTo>
                <a:cubicBezTo>
                  <a:pt x="3013" y="18444"/>
                  <a:pt x="3391" y="18799"/>
                  <a:pt x="3816" y="19115"/>
                </a:cubicBezTo>
                <a:lnTo>
                  <a:pt x="3363" y="20333"/>
                </a:lnTo>
                <a:cubicBezTo>
                  <a:pt x="3847" y="20661"/>
                  <a:pt x="4356" y="20946"/>
                  <a:pt x="4915" y="21162"/>
                </a:cubicBezTo>
                <a:cubicBezTo>
                  <a:pt x="5472" y="21376"/>
                  <a:pt x="6047" y="21518"/>
                  <a:pt x="6629" y="21600"/>
                </a:cubicBezTo>
                <a:lnTo>
                  <a:pt x="7098" y="20382"/>
                </a:lnTo>
                <a:cubicBezTo>
                  <a:pt x="7624" y="20432"/>
                  <a:pt x="8154" y="20426"/>
                  <a:pt x="8666" y="20349"/>
                </a:cubicBezTo>
                <a:lnTo>
                  <a:pt x="9183" y="21519"/>
                </a:lnTo>
                <a:cubicBezTo>
                  <a:pt x="10354" y="21288"/>
                  <a:pt x="11445" y="20786"/>
                  <a:pt x="12384" y="20073"/>
                </a:cubicBezTo>
                <a:lnTo>
                  <a:pt x="11867" y="18904"/>
                </a:lnTo>
                <a:cubicBezTo>
                  <a:pt x="12266" y="18573"/>
                  <a:pt x="12635" y="18194"/>
                  <a:pt x="12950" y="17767"/>
                </a:cubicBezTo>
                <a:lnTo>
                  <a:pt x="14147" y="18238"/>
                </a:lnTo>
                <a:cubicBezTo>
                  <a:pt x="14476" y="17753"/>
                  <a:pt x="14756" y="17224"/>
                  <a:pt x="14971" y="16663"/>
                </a:cubicBezTo>
                <a:cubicBezTo>
                  <a:pt x="15186" y="16102"/>
                  <a:pt x="15326" y="15522"/>
                  <a:pt x="15408" y="14941"/>
                </a:cubicBezTo>
                <a:lnTo>
                  <a:pt x="14195" y="14470"/>
                </a:lnTo>
                <a:cubicBezTo>
                  <a:pt x="14245" y="13942"/>
                  <a:pt x="14239" y="13425"/>
                  <a:pt x="14163" y="12911"/>
                </a:cubicBezTo>
                <a:lnTo>
                  <a:pt x="15343" y="12375"/>
                </a:lnTo>
                <a:cubicBezTo>
                  <a:pt x="15231" y="11800"/>
                  <a:pt x="15053" y="11236"/>
                  <a:pt x="14810" y="10686"/>
                </a:cubicBezTo>
                <a:cubicBezTo>
                  <a:pt x="14566" y="10137"/>
                  <a:pt x="14271" y="9629"/>
                  <a:pt x="13920" y="9160"/>
                </a:cubicBezTo>
                <a:lnTo>
                  <a:pt x="12724" y="9679"/>
                </a:lnTo>
                <a:cubicBezTo>
                  <a:pt x="12395" y="9279"/>
                  <a:pt x="12017" y="8924"/>
                  <a:pt x="11592" y="8608"/>
                </a:cubicBezTo>
                <a:lnTo>
                  <a:pt x="12061" y="7389"/>
                </a:lnTo>
                <a:cubicBezTo>
                  <a:pt x="11576" y="7062"/>
                  <a:pt x="11052" y="6777"/>
                  <a:pt x="10493" y="6561"/>
                </a:cubicBezTo>
                <a:cubicBezTo>
                  <a:pt x="9936" y="6346"/>
                  <a:pt x="9361" y="6205"/>
                  <a:pt x="8779" y="6123"/>
                </a:cubicBezTo>
                <a:close/>
                <a:moveTo>
                  <a:pt x="7599" y="10329"/>
                </a:moveTo>
                <a:cubicBezTo>
                  <a:pt x="8055" y="10314"/>
                  <a:pt x="8520" y="10398"/>
                  <a:pt x="8973" y="10573"/>
                </a:cubicBezTo>
                <a:cubicBezTo>
                  <a:pt x="10784" y="11270"/>
                  <a:pt x="11689" y="13301"/>
                  <a:pt x="10994" y="15120"/>
                </a:cubicBezTo>
                <a:cubicBezTo>
                  <a:pt x="10299" y="16939"/>
                  <a:pt x="8263" y="17848"/>
                  <a:pt x="6451" y="17150"/>
                </a:cubicBezTo>
                <a:cubicBezTo>
                  <a:pt x="4642" y="16452"/>
                  <a:pt x="3735" y="14422"/>
                  <a:pt x="4430" y="12603"/>
                </a:cubicBezTo>
                <a:cubicBezTo>
                  <a:pt x="4951" y="11238"/>
                  <a:pt x="6231" y="10376"/>
                  <a:pt x="7599" y="10329"/>
                </a:cubicBezTo>
                <a:close/>
              </a:path>
            </a:pathLst>
          </a:custGeom>
          <a:solidFill>
            <a:srgbClr val="FFFFFF"/>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39" name="Venn diagram">
            <a:extLst>
              <a:ext uri="{FF2B5EF4-FFF2-40B4-BE49-F238E27FC236}">
                <a16:creationId xmlns:a16="http://schemas.microsoft.com/office/drawing/2014/main" id="{874AD4A5-274E-B9CF-6BEC-92099A534E28}"/>
              </a:ext>
            </a:extLst>
          </p:cNvPr>
          <p:cNvSpPr txBox="1"/>
          <p:nvPr/>
        </p:nvSpPr>
        <p:spPr>
          <a:xfrm>
            <a:off x="5096651" y="7482285"/>
            <a:ext cx="1367153"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bg1"/>
                </a:solidFill>
              </a:rPr>
              <a:t>Maven</a:t>
            </a:r>
            <a:endParaRPr dirty="0">
              <a:solidFill>
                <a:schemeClr val="bg1"/>
              </a:solidFill>
            </a:endParaRPr>
          </a:p>
        </p:txBody>
      </p:sp>
      <p:sp>
        <p:nvSpPr>
          <p:cNvPr id="40" name="Venn diagram">
            <a:extLst>
              <a:ext uri="{FF2B5EF4-FFF2-40B4-BE49-F238E27FC236}">
                <a16:creationId xmlns:a16="http://schemas.microsoft.com/office/drawing/2014/main" id="{FA6D36C0-468A-E203-3793-24A9C37547F8}"/>
              </a:ext>
            </a:extLst>
          </p:cNvPr>
          <p:cNvSpPr txBox="1"/>
          <p:nvPr/>
        </p:nvSpPr>
        <p:spPr>
          <a:xfrm>
            <a:off x="6473363" y="8833638"/>
            <a:ext cx="2751817"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000" dirty="0">
                <a:solidFill>
                  <a:schemeClr val="tx1"/>
                </a:solidFill>
              </a:rPr>
              <a:t>Make commands are executed in pom file</a:t>
            </a:r>
            <a:endParaRPr sz="2000" dirty="0">
              <a:solidFill>
                <a:schemeClr val="tx1"/>
              </a:solidFill>
            </a:endParaRPr>
          </a:p>
        </p:txBody>
      </p:sp>
    </p:spTree>
    <p:custDataLst>
      <p:tags r:id="rId1"/>
    </p:custDataLst>
    <p:extLst>
      <p:ext uri="{BB962C8B-B14F-4D97-AF65-F5344CB8AC3E}">
        <p14:creationId xmlns:p14="http://schemas.microsoft.com/office/powerpoint/2010/main" val="606017848"/>
      </p:ext>
    </p:extLst>
  </p:cSld>
  <p:clrMapOvr>
    <a:masterClrMapping/>
  </p:clrMapOvr>
  <p:transition spd="med" advTm="1043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2" presetClass="entr" presetSubtype="4"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ppt_x"/>
                                          </p:val>
                                        </p:tav>
                                        <p:tav tm="100000">
                                          <p:val>
                                            <p:strVal val="#ppt_x"/>
                                          </p:val>
                                        </p:tav>
                                      </p:tavLst>
                                    </p:anim>
                                    <p:anim calcmode="lin" valueType="num">
                                      <p:cBhvr additive="base">
                                        <p:cTn id="35" dur="500" fill="hold"/>
                                        <p:tgtEl>
                                          <p:spTgt spid="29"/>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ppt_x"/>
                                          </p:val>
                                        </p:tav>
                                        <p:tav tm="100000">
                                          <p:val>
                                            <p:strVal val="#ppt_x"/>
                                          </p:val>
                                        </p:tav>
                                      </p:tavLst>
                                    </p:anim>
                                    <p:anim calcmode="lin" valueType="num">
                                      <p:cBhvr additive="base">
                                        <p:cTn id="39" dur="500" fill="hold"/>
                                        <p:tgtEl>
                                          <p:spTgt spid="32"/>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35" grpId="0" animBg="1"/>
      <p:bldP spid="36" grpId="0" animBg="1"/>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6" name="Venn diagram">
            <a:extLst>
              <a:ext uri="{FF2B5EF4-FFF2-40B4-BE49-F238E27FC236}">
                <a16:creationId xmlns:a16="http://schemas.microsoft.com/office/drawing/2014/main" id="{6F736504-2F43-FC38-7BF6-DC7534D1444E}"/>
              </a:ext>
            </a:extLst>
          </p:cNvPr>
          <p:cNvSpPr/>
          <p:nvPr/>
        </p:nvSpPr>
        <p:spPr>
          <a:xfrm>
            <a:off x="9899192" y="828000"/>
            <a:ext cx="4585616" cy="810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4600">
                <a:solidFill>
                  <a:srgbClr val="000000"/>
                </a:solidFill>
              </a:defRPr>
            </a:lvl1pPr>
          </a:lstStyle>
          <a:p>
            <a:r>
              <a:rPr lang="en-US" dirty="0">
                <a:solidFill>
                  <a:schemeClr val="tx1"/>
                </a:solidFill>
              </a:rPr>
              <a:t>Quality Control</a:t>
            </a:r>
            <a:endParaRPr dirty="0">
              <a:solidFill>
                <a:schemeClr val="tx1"/>
              </a:solidFill>
            </a:endParaRPr>
          </a:p>
        </p:txBody>
      </p:sp>
      <p:sp>
        <p:nvSpPr>
          <p:cNvPr id="5" name="Rounded Rectangle">
            <a:extLst>
              <a:ext uri="{FF2B5EF4-FFF2-40B4-BE49-F238E27FC236}">
                <a16:creationId xmlns:a16="http://schemas.microsoft.com/office/drawing/2014/main" id="{1FBF341D-A13C-424A-D3D9-021CEB8A68D4}"/>
              </a:ext>
            </a:extLst>
          </p:cNvPr>
          <p:cNvSpPr/>
          <p:nvPr/>
        </p:nvSpPr>
        <p:spPr>
          <a:xfrm>
            <a:off x="1613647" y="3747259"/>
            <a:ext cx="21429819" cy="7457379"/>
          </a:xfrm>
          <a:prstGeom prst="roundRect">
            <a:avLst>
              <a:gd name="adj" fmla="val 11685"/>
            </a:avLst>
          </a:prstGeom>
          <a:ln w="25400">
            <a:solidFill>
              <a:srgbClr val="A7A7A7"/>
            </a:solidFill>
            <a:custDash>
              <a:ds d="200000" sp="200000"/>
            </a:custDash>
            <a:miter lim="400000"/>
          </a:ln>
        </p:spPr>
        <p:txBody>
          <a:bodyPr lIns="0" tIns="0" rIns="0" bIns="0" anchor="ctr"/>
          <a:lstStyle/>
          <a:p>
            <a:endParaRPr/>
          </a:p>
        </p:txBody>
      </p:sp>
      <p:sp>
        <p:nvSpPr>
          <p:cNvPr id="8" name="Rounded Rectangle">
            <a:extLst>
              <a:ext uri="{FF2B5EF4-FFF2-40B4-BE49-F238E27FC236}">
                <a16:creationId xmlns:a16="http://schemas.microsoft.com/office/drawing/2014/main" id="{6137E679-59EF-2BAF-7A4E-5CB5B8F85A69}"/>
              </a:ext>
            </a:extLst>
          </p:cNvPr>
          <p:cNvSpPr/>
          <p:nvPr/>
        </p:nvSpPr>
        <p:spPr>
          <a:xfrm>
            <a:off x="9720520" y="5316107"/>
            <a:ext cx="4942960" cy="4186884"/>
          </a:xfrm>
          <a:prstGeom prst="roundRect">
            <a:avLst>
              <a:gd name="adj" fmla="val 3099"/>
            </a:avLst>
          </a:prstGeom>
          <a:solidFill>
            <a:schemeClr val="accent5"/>
          </a:solidFill>
          <a:ln w="12700" cap="flat">
            <a:noFill/>
            <a:miter lim="400000"/>
          </a:ln>
          <a:effectLst/>
        </p:spPr>
        <p:txBody>
          <a:bodyPr wrap="square" lIns="0" tIns="0" rIns="0" bIns="0" numCol="1" anchor="ctr">
            <a:noAutofit/>
          </a:bodyPr>
          <a:lstStyle/>
          <a:p>
            <a:endParaRPr>
              <a:solidFill>
                <a:schemeClr val="tx2"/>
              </a:solidFill>
            </a:endParaRPr>
          </a:p>
        </p:txBody>
      </p:sp>
      <p:sp>
        <p:nvSpPr>
          <p:cNvPr id="9" name="Rounded Rectangle">
            <a:extLst>
              <a:ext uri="{FF2B5EF4-FFF2-40B4-BE49-F238E27FC236}">
                <a16:creationId xmlns:a16="http://schemas.microsoft.com/office/drawing/2014/main" id="{B7330B43-54F3-B47C-E66E-7C82F0111211}"/>
              </a:ext>
            </a:extLst>
          </p:cNvPr>
          <p:cNvSpPr/>
          <p:nvPr/>
        </p:nvSpPr>
        <p:spPr>
          <a:xfrm>
            <a:off x="17120065" y="5316107"/>
            <a:ext cx="4942960" cy="4186884"/>
          </a:xfrm>
          <a:prstGeom prst="roundRect">
            <a:avLst>
              <a:gd name="adj" fmla="val 3099"/>
            </a:avLst>
          </a:prstGeom>
          <a:solidFill>
            <a:schemeClr val="accent5"/>
          </a:solidFill>
          <a:ln w="12700" cap="flat">
            <a:noFill/>
            <a:miter lim="400000"/>
          </a:ln>
          <a:effectLst/>
        </p:spPr>
        <p:txBody>
          <a:bodyPr wrap="square" lIns="0" tIns="0" rIns="0" bIns="0" numCol="1" anchor="ctr">
            <a:noAutofit/>
          </a:bodyPr>
          <a:lstStyle/>
          <a:p>
            <a:endParaRPr>
              <a:solidFill>
                <a:schemeClr val="tx2"/>
              </a:solidFill>
            </a:endParaRPr>
          </a:p>
        </p:txBody>
      </p:sp>
      <p:sp>
        <p:nvSpPr>
          <p:cNvPr id="10" name="Rounded Rectangle">
            <a:extLst>
              <a:ext uri="{FF2B5EF4-FFF2-40B4-BE49-F238E27FC236}">
                <a16:creationId xmlns:a16="http://schemas.microsoft.com/office/drawing/2014/main" id="{473D3F41-57D6-2A0F-E379-78A6D1BF5314}"/>
              </a:ext>
            </a:extLst>
          </p:cNvPr>
          <p:cNvSpPr/>
          <p:nvPr/>
        </p:nvSpPr>
        <p:spPr>
          <a:xfrm>
            <a:off x="1913980" y="5798285"/>
            <a:ext cx="4942960" cy="2751726"/>
          </a:xfrm>
          <a:prstGeom prst="roundRect">
            <a:avLst>
              <a:gd name="adj" fmla="val 11685"/>
            </a:avLst>
          </a:prstGeom>
          <a:ln w="25400">
            <a:solidFill>
              <a:srgbClr val="A7A7A7"/>
            </a:solidFill>
            <a:custDash>
              <a:ds d="200000" sp="200000"/>
            </a:custDash>
            <a:miter lim="400000"/>
          </a:ln>
        </p:spPr>
        <p:txBody>
          <a:bodyPr lIns="0" tIns="0" rIns="0" bIns="0" anchor="ctr"/>
          <a:lstStyle/>
          <a:p>
            <a:endParaRPr/>
          </a:p>
        </p:txBody>
      </p:sp>
      <p:sp>
        <p:nvSpPr>
          <p:cNvPr id="11" name="Arrow">
            <a:extLst>
              <a:ext uri="{FF2B5EF4-FFF2-40B4-BE49-F238E27FC236}">
                <a16:creationId xmlns:a16="http://schemas.microsoft.com/office/drawing/2014/main" id="{EAAA15D1-4EDE-2E40-2A93-55E9080D5570}"/>
              </a:ext>
            </a:extLst>
          </p:cNvPr>
          <p:cNvSpPr/>
          <p:nvPr/>
        </p:nvSpPr>
        <p:spPr>
          <a:xfrm>
            <a:off x="7673613" y="6941005"/>
            <a:ext cx="983584"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12" name="Arrow">
            <a:extLst>
              <a:ext uri="{FF2B5EF4-FFF2-40B4-BE49-F238E27FC236}">
                <a16:creationId xmlns:a16="http://schemas.microsoft.com/office/drawing/2014/main" id="{A1A46BF1-5F5F-9147-C598-B02208AD85D3}"/>
              </a:ext>
            </a:extLst>
          </p:cNvPr>
          <p:cNvSpPr/>
          <p:nvPr/>
        </p:nvSpPr>
        <p:spPr>
          <a:xfrm>
            <a:off x="15480153" y="6954437"/>
            <a:ext cx="983584"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grpSp>
        <p:nvGrpSpPr>
          <p:cNvPr id="14" name="Group">
            <a:extLst>
              <a:ext uri="{FF2B5EF4-FFF2-40B4-BE49-F238E27FC236}">
                <a16:creationId xmlns:a16="http://schemas.microsoft.com/office/drawing/2014/main" id="{F532D06B-F40A-884D-B293-90C4AD105CF6}"/>
              </a:ext>
            </a:extLst>
          </p:cNvPr>
          <p:cNvGrpSpPr/>
          <p:nvPr/>
        </p:nvGrpSpPr>
        <p:grpSpPr>
          <a:xfrm>
            <a:off x="10563739" y="4503023"/>
            <a:ext cx="3291572" cy="1626163"/>
            <a:chOff x="301514" y="-4"/>
            <a:chExt cx="3625603" cy="3625603"/>
          </a:xfrm>
        </p:grpSpPr>
        <p:sp>
          <p:nvSpPr>
            <p:cNvPr id="15" name="Circle">
              <a:extLst>
                <a:ext uri="{FF2B5EF4-FFF2-40B4-BE49-F238E27FC236}">
                  <a16:creationId xmlns:a16="http://schemas.microsoft.com/office/drawing/2014/main" id="{BD5947C9-C56A-4B7A-4CC7-A97B327FD419}"/>
                </a:ext>
              </a:extLst>
            </p:cNvPr>
            <p:cNvSpPr/>
            <p:nvPr/>
          </p:nvSpPr>
          <p:spPr>
            <a:xfrm>
              <a:off x="301514" y="-4"/>
              <a:ext cx="3625603" cy="3625603"/>
            </a:xfrm>
            <a:prstGeom prst="ellipse">
              <a:avLst/>
            </a:prstGeom>
            <a:solidFill>
              <a:schemeClr val="accent1"/>
            </a:solidFill>
            <a:ln w="12700" cap="flat">
              <a:noFill/>
              <a:miter lim="400000"/>
            </a:ln>
            <a:effectLst/>
          </p:spPr>
          <p:txBody>
            <a:bodyPr wrap="square" lIns="0" tIns="0" rIns="0" bIns="0" numCol="1" anchor="ctr">
              <a:noAutofit/>
            </a:bodyPr>
            <a:lstStyle/>
            <a:p>
              <a:endParaRPr>
                <a:solidFill>
                  <a:schemeClr val="bg1"/>
                </a:solidFill>
              </a:endParaRPr>
            </a:p>
          </p:txBody>
        </p:sp>
        <p:sp>
          <p:nvSpPr>
            <p:cNvPr id="16" name="Venn diagram">
              <a:extLst>
                <a:ext uri="{FF2B5EF4-FFF2-40B4-BE49-F238E27FC236}">
                  <a16:creationId xmlns:a16="http://schemas.microsoft.com/office/drawing/2014/main" id="{760E20E2-EA60-4072-5C05-7F4E9228D479}"/>
                </a:ext>
              </a:extLst>
            </p:cNvPr>
            <p:cNvSpPr txBox="1"/>
            <p:nvPr/>
          </p:nvSpPr>
          <p:spPr>
            <a:xfrm>
              <a:off x="994893" y="737741"/>
              <a:ext cx="2719530" cy="215009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800" dirty="0">
                  <a:solidFill>
                    <a:schemeClr val="bg1"/>
                  </a:solidFill>
                </a:rPr>
                <a:t>Selenium web drivers</a:t>
              </a:r>
              <a:endParaRPr sz="2800" dirty="0">
                <a:solidFill>
                  <a:schemeClr val="bg1"/>
                </a:solidFill>
              </a:endParaRPr>
            </a:p>
          </p:txBody>
        </p:sp>
      </p:grpSp>
      <p:sp>
        <p:nvSpPr>
          <p:cNvPr id="18" name="Circle">
            <a:extLst>
              <a:ext uri="{FF2B5EF4-FFF2-40B4-BE49-F238E27FC236}">
                <a16:creationId xmlns:a16="http://schemas.microsoft.com/office/drawing/2014/main" id="{910A502F-54B1-E917-61B1-E2868B1C81BC}"/>
              </a:ext>
            </a:extLst>
          </p:cNvPr>
          <p:cNvSpPr/>
          <p:nvPr/>
        </p:nvSpPr>
        <p:spPr>
          <a:xfrm>
            <a:off x="17874345" y="4503021"/>
            <a:ext cx="3434400" cy="1626163"/>
          </a:xfrm>
          <a:prstGeom prst="ellipse">
            <a:avLst/>
          </a:prstGeom>
          <a:solidFill>
            <a:schemeClr val="accent1"/>
          </a:solidFill>
          <a:ln w="12700" cap="flat">
            <a:noFill/>
            <a:miter lim="400000"/>
          </a:ln>
          <a:effectLst/>
        </p:spPr>
        <p:txBody>
          <a:bodyPr wrap="square" lIns="0" tIns="0" rIns="0" bIns="0" numCol="1" anchor="ctr">
            <a:noAutofit/>
          </a:bodyPr>
          <a:lstStyle/>
          <a:p>
            <a:endParaRPr>
              <a:solidFill>
                <a:schemeClr val="bg1"/>
              </a:solidFill>
            </a:endParaRPr>
          </a:p>
        </p:txBody>
      </p:sp>
      <p:sp>
        <p:nvSpPr>
          <p:cNvPr id="25" name="Venn diagram">
            <a:extLst>
              <a:ext uri="{FF2B5EF4-FFF2-40B4-BE49-F238E27FC236}">
                <a16:creationId xmlns:a16="http://schemas.microsoft.com/office/drawing/2014/main" id="{D9A3C248-2DEC-2348-01A0-4C08A1AA245B}"/>
              </a:ext>
            </a:extLst>
          </p:cNvPr>
          <p:cNvSpPr txBox="1"/>
          <p:nvPr/>
        </p:nvSpPr>
        <p:spPr>
          <a:xfrm>
            <a:off x="18255060" y="5033972"/>
            <a:ext cx="3053685"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bg1"/>
                </a:solidFill>
              </a:rPr>
              <a:t>Web Browsers</a:t>
            </a:r>
            <a:endParaRPr dirty="0">
              <a:solidFill>
                <a:schemeClr val="bg1"/>
              </a:solidFill>
            </a:endParaRPr>
          </a:p>
        </p:txBody>
      </p:sp>
      <p:pic>
        <p:nvPicPr>
          <p:cNvPr id="1026" name="Picture 2">
            <a:extLst>
              <a:ext uri="{FF2B5EF4-FFF2-40B4-BE49-F238E27FC236}">
                <a16:creationId xmlns:a16="http://schemas.microsoft.com/office/drawing/2014/main" id="{51E02055-E144-EDDF-FDAE-46E8AF057F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980" y="7133587"/>
            <a:ext cx="1644654" cy="16446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BA7B9B7-F761-F77D-0656-9F83E1EEC8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920" y="592455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va logo and symbol, meaning, history, PNG">
            <a:extLst>
              <a:ext uri="{FF2B5EF4-FFF2-40B4-BE49-F238E27FC236}">
                <a16:creationId xmlns:a16="http://schemas.microsoft.com/office/drawing/2014/main" id="{7DD62832-3D09-D029-EFF9-158F3DE085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2391" y="6722414"/>
            <a:ext cx="2323651" cy="145228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41A4374-59F2-DC8A-DF4F-6D8BF4AF47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72608" y="6278037"/>
            <a:ext cx="1626163" cy="162616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AF653C29-2D19-07D8-2D5E-171F3F71E0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35500" y="6278037"/>
            <a:ext cx="1622128" cy="171942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8AA90CB-4527-05AC-6A8E-7C92B18E42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96366" y="7752720"/>
            <a:ext cx="1587233" cy="158723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4">
            <a:extLst>
              <a:ext uri="{FF2B5EF4-FFF2-40B4-BE49-F238E27FC236}">
                <a16:creationId xmlns:a16="http://schemas.microsoft.com/office/drawing/2014/main" id="{4B35A2BB-2138-C34E-AE3C-C531EB52D5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97133" y="6277420"/>
            <a:ext cx="1626163" cy="162616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6">
            <a:extLst>
              <a:ext uri="{FF2B5EF4-FFF2-40B4-BE49-F238E27FC236}">
                <a16:creationId xmlns:a16="http://schemas.microsoft.com/office/drawing/2014/main" id="{CCADB131-CD00-B27C-FC3E-12549BD659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0025" y="6277420"/>
            <a:ext cx="1622128" cy="171942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8">
            <a:extLst>
              <a:ext uri="{FF2B5EF4-FFF2-40B4-BE49-F238E27FC236}">
                <a16:creationId xmlns:a16="http://schemas.microsoft.com/office/drawing/2014/main" id="{5BF2EE56-933E-C86A-C91F-E92EFF6D49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20891" y="7752103"/>
            <a:ext cx="1587233" cy="1587233"/>
          </a:xfrm>
          <a:prstGeom prst="rect">
            <a:avLst/>
          </a:prstGeom>
          <a:noFill/>
          <a:extLst>
            <a:ext uri="{909E8E84-426E-40DD-AFC4-6F175D3DCCD1}">
              <a14:hiddenFill xmlns:a14="http://schemas.microsoft.com/office/drawing/2010/main">
                <a:solidFill>
                  <a:srgbClr val="FFFFFF"/>
                </a:solidFill>
              </a14:hiddenFill>
            </a:ext>
          </a:extLst>
        </p:spPr>
      </p:pic>
      <p:sp>
        <p:nvSpPr>
          <p:cNvPr id="37" name="Venn diagram">
            <a:extLst>
              <a:ext uri="{FF2B5EF4-FFF2-40B4-BE49-F238E27FC236}">
                <a16:creationId xmlns:a16="http://schemas.microsoft.com/office/drawing/2014/main" id="{1E570B04-CCC5-F89F-1B78-20CF27734159}"/>
              </a:ext>
            </a:extLst>
          </p:cNvPr>
          <p:cNvSpPr txBox="1"/>
          <p:nvPr/>
        </p:nvSpPr>
        <p:spPr>
          <a:xfrm>
            <a:off x="14737456" y="6299847"/>
            <a:ext cx="2468977" cy="53347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800" dirty="0">
                <a:solidFill>
                  <a:schemeClr val="tx1"/>
                </a:solidFill>
              </a:rPr>
              <a:t>HTTP Request</a:t>
            </a:r>
            <a:endParaRPr sz="2800" dirty="0">
              <a:solidFill>
                <a:schemeClr val="tx1"/>
              </a:solidFill>
            </a:endParaRPr>
          </a:p>
        </p:txBody>
      </p:sp>
      <p:sp>
        <p:nvSpPr>
          <p:cNvPr id="41" name="Venn diagram">
            <a:extLst>
              <a:ext uri="{FF2B5EF4-FFF2-40B4-BE49-F238E27FC236}">
                <a16:creationId xmlns:a16="http://schemas.microsoft.com/office/drawing/2014/main" id="{C5C66C46-46C0-8316-7570-05FD2DC3E3FF}"/>
              </a:ext>
            </a:extLst>
          </p:cNvPr>
          <p:cNvSpPr txBox="1"/>
          <p:nvPr/>
        </p:nvSpPr>
        <p:spPr>
          <a:xfrm>
            <a:off x="7054241" y="6324521"/>
            <a:ext cx="2468977" cy="53347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800" dirty="0">
                <a:solidFill>
                  <a:schemeClr val="tx1"/>
                </a:solidFill>
              </a:rPr>
              <a:t>HTTP Request</a:t>
            </a:r>
            <a:endParaRPr sz="2800" dirty="0">
              <a:solidFill>
                <a:schemeClr val="tx1"/>
              </a:solidFill>
            </a:endParaRPr>
          </a:p>
        </p:txBody>
      </p:sp>
      <p:sp>
        <p:nvSpPr>
          <p:cNvPr id="42" name="Venn diagram">
            <a:extLst>
              <a:ext uri="{FF2B5EF4-FFF2-40B4-BE49-F238E27FC236}">
                <a16:creationId xmlns:a16="http://schemas.microsoft.com/office/drawing/2014/main" id="{D474B7DA-7109-C35C-E99A-ADE53694D4EC}"/>
              </a:ext>
            </a:extLst>
          </p:cNvPr>
          <p:cNvSpPr txBox="1"/>
          <p:nvPr/>
        </p:nvSpPr>
        <p:spPr>
          <a:xfrm>
            <a:off x="2226493" y="8778241"/>
            <a:ext cx="4317934" cy="53347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800" dirty="0">
                <a:solidFill>
                  <a:schemeClr val="tx1"/>
                </a:solidFill>
              </a:rPr>
              <a:t>Selenium client library</a:t>
            </a:r>
            <a:endParaRPr sz="2800" dirty="0">
              <a:solidFill>
                <a:schemeClr val="tx1"/>
              </a:solidFill>
            </a:endParaRPr>
          </a:p>
        </p:txBody>
      </p:sp>
      <p:pic>
        <p:nvPicPr>
          <p:cNvPr id="1044" name="Picture 20">
            <a:extLst>
              <a:ext uri="{FF2B5EF4-FFF2-40B4-BE49-F238E27FC236}">
                <a16:creationId xmlns:a16="http://schemas.microsoft.com/office/drawing/2014/main" id="{5C5A811E-38D7-6450-3CB5-950607DB53C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98700" y="1823624"/>
            <a:ext cx="1678303" cy="175360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JUnit · GitHub">
            <a:extLst>
              <a:ext uri="{FF2B5EF4-FFF2-40B4-BE49-F238E27FC236}">
                <a16:creationId xmlns:a16="http://schemas.microsoft.com/office/drawing/2014/main" id="{65CB697E-B0E7-F125-2C61-67E6258A610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328556" y="732299"/>
            <a:ext cx="3685708" cy="368570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03415141"/>
      </p:ext>
    </p:extLst>
  </p:cSld>
  <p:clrMapOvr>
    <a:masterClrMapping/>
  </p:clrMapOvr>
  <p:transition spd="med" advTm="1136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6"/>
                                        </p:tgtEl>
                                        <p:attrNameLst>
                                          <p:attrName>style.visibility</p:attrName>
                                        </p:attrNameLst>
                                      </p:cBhvr>
                                      <p:to>
                                        <p:strVal val="visible"/>
                                      </p:to>
                                    </p:set>
                                    <p:animEffect transition="in" filter="fade">
                                      <p:cBhvr>
                                        <p:cTn id="7" dur="500"/>
                                        <p:tgtEl>
                                          <p:spTgt spid="1046"/>
                                        </p:tgtEl>
                                      </p:cBhvr>
                                    </p:animEffect>
                                  </p:childTnLst>
                                </p:cTn>
                              </p:par>
                              <p:par>
                                <p:cTn id="8" presetID="10" presetClass="entr" presetSubtype="0" fill="hold" nodeType="withEffect">
                                  <p:stCondLst>
                                    <p:cond delay="0"/>
                                  </p:stCondLst>
                                  <p:childTnLst>
                                    <p:set>
                                      <p:cBhvr>
                                        <p:cTn id="9" dur="1" fill="hold">
                                          <p:stCondLst>
                                            <p:cond delay="0"/>
                                          </p:stCondLst>
                                        </p:cTn>
                                        <p:tgtEl>
                                          <p:spTgt spid="1044"/>
                                        </p:tgtEl>
                                        <p:attrNameLst>
                                          <p:attrName>style.visibility</p:attrName>
                                        </p:attrNameLst>
                                      </p:cBhvr>
                                      <p:to>
                                        <p:strVal val="visible"/>
                                      </p:to>
                                    </p:set>
                                    <p:animEffect transition="in" filter="fade">
                                      <p:cBhvr>
                                        <p:cTn id="10" dur="500"/>
                                        <p:tgtEl>
                                          <p:spTgt spid="10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1026"/>
                                        </p:tgtEl>
                                        <p:attrNameLst>
                                          <p:attrName>style.visibility</p:attrName>
                                        </p:attrNameLst>
                                      </p:cBhvr>
                                      <p:to>
                                        <p:strVal val="visible"/>
                                      </p:to>
                                    </p:set>
                                    <p:animEffect transition="in" filter="fade">
                                      <p:cBhvr>
                                        <p:cTn id="40" dur="500"/>
                                        <p:tgtEl>
                                          <p:spTgt spid="1026"/>
                                        </p:tgtEl>
                                      </p:cBhvr>
                                    </p:animEffect>
                                  </p:childTnLst>
                                </p:cTn>
                              </p:par>
                              <p:par>
                                <p:cTn id="41" presetID="10"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animEffect transition="in" filter="fade">
                                      <p:cBhvr>
                                        <p:cTn id="43" dur="500"/>
                                        <p:tgtEl>
                                          <p:spTgt spid="1028"/>
                                        </p:tgtEl>
                                      </p:cBhvr>
                                    </p:animEffect>
                                  </p:childTnLst>
                                </p:cTn>
                              </p:par>
                              <p:par>
                                <p:cTn id="44" presetID="10" presetClass="entr" presetSubtype="0" fill="hold" nodeType="withEffect">
                                  <p:stCondLst>
                                    <p:cond delay="0"/>
                                  </p:stCondLst>
                                  <p:childTnLst>
                                    <p:set>
                                      <p:cBhvr>
                                        <p:cTn id="45" dur="1" fill="hold">
                                          <p:stCondLst>
                                            <p:cond delay="0"/>
                                          </p:stCondLst>
                                        </p:cTn>
                                        <p:tgtEl>
                                          <p:spTgt spid="1032"/>
                                        </p:tgtEl>
                                        <p:attrNameLst>
                                          <p:attrName>style.visibility</p:attrName>
                                        </p:attrNameLst>
                                      </p:cBhvr>
                                      <p:to>
                                        <p:strVal val="visible"/>
                                      </p:to>
                                    </p:set>
                                    <p:animEffect transition="in" filter="fade">
                                      <p:cBhvr>
                                        <p:cTn id="46" dur="500"/>
                                        <p:tgtEl>
                                          <p:spTgt spid="1032"/>
                                        </p:tgtEl>
                                      </p:cBhvr>
                                    </p:animEffect>
                                  </p:childTnLst>
                                </p:cTn>
                              </p:par>
                              <p:par>
                                <p:cTn id="47" presetID="10" presetClass="entr" presetSubtype="0" fill="hold" nodeType="withEffect">
                                  <p:stCondLst>
                                    <p:cond delay="0"/>
                                  </p:stCondLst>
                                  <p:childTnLst>
                                    <p:set>
                                      <p:cBhvr>
                                        <p:cTn id="48" dur="1" fill="hold">
                                          <p:stCondLst>
                                            <p:cond delay="0"/>
                                          </p:stCondLst>
                                        </p:cTn>
                                        <p:tgtEl>
                                          <p:spTgt spid="1040"/>
                                        </p:tgtEl>
                                        <p:attrNameLst>
                                          <p:attrName>style.visibility</p:attrName>
                                        </p:attrNameLst>
                                      </p:cBhvr>
                                      <p:to>
                                        <p:strVal val="visible"/>
                                      </p:to>
                                    </p:set>
                                    <p:animEffect transition="in" filter="fade">
                                      <p:cBhvr>
                                        <p:cTn id="49" dur="500"/>
                                        <p:tgtEl>
                                          <p:spTgt spid="1040"/>
                                        </p:tgtEl>
                                      </p:cBhvr>
                                    </p:animEffect>
                                  </p:childTnLst>
                                </p:cTn>
                              </p:par>
                              <p:par>
                                <p:cTn id="50" presetID="10" presetClass="entr" presetSubtype="0" fill="hold" nodeType="withEffect">
                                  <p:stCondLst>
                                    <p:cond delay="0"/>
                                  </p:stCondLst>
                                  <p:childTnLst>
                                    <p:set>
                                      <p:cBhvr>
                                        <p:cTn id="51" dur="1" fill="hold">
                                          <p:stCondLst>
                                            <p:cond delay="0"/>
                                          </p:stCondLst>
                                        </p:cTn>
                                        <p:tgtEl>
                                          <p:spTgt spid="1038"/>
                                        </p:tgtEl>
                                        <p:attrNameLst>
                                          <p:attrName>style.visibility</p:attrName>
                                        </p:attrNameLst>
                                      </p:cBhvr>
                                      <p:to>
                                        <p:strVal val="visible"/>
                                      </p:to>
                                    </p:set>
                                    <p:animEffect transition="in" filter="fade">
                                      <p:cBhvr>
                                        <p:cTn id="52" dur="500"/>
                                        <p:tgtEl>
                                          <p:spTgt spid="1038"/>
                                        </p:tgtEl>
                                      </p:cBhvr>
                                    </p:animEffect>
                                  </p:childTnLst>
                                </p:cTn>
                              </p:par>
                              <p:par>
                                <p:cTn id="53" presetID="10" presetClass="entr" presetSubtype="0" fill="hold" nodeType="withEffect">
                                  <p:stCondLst>
                                    <p:cond delay="0"/>
                                  </p:stCondLst>
                                  <p:childTnLst>
                                    <p:set>
                                      <p:cBhvr>
                                        <p:cTn id="54" dur="1" fill="hold">
                                          <p:stCondLst>
                                            <p:cond delay="0"/>
                                          </p:stCondLst>
                                        </p:cTn>
                                        <p:tgtEl>
                                          <p:spTgt spid="1042"/>
                                        </p:tgtEl>
                                        <p:attrNameLst>
                                          <p:attrName>style.visibility</p:attrName>
                                        </p:attrNameLst>
                                      </p:cBhvr>
                                      <p:to>
                                        <p:strVal val="visible"/>
                                      </p:to>
                                    </p:set>
                                    <p:animEffect transition="in" filter="fade">
                                      <p:cBhvr>
                                        <p:cTn id="55" dur="500"/>
                                        <p:tgtEl>
                                          <p:spTgt spid="1042"/>
                                        </p:tgtEl>
                                      </p:cBhvr>
                                    </p:animEffect>
                                  </p:childTnLst>
                                </p:cTn>
                              </p:par>
                              <p:par>
                                <p:cTn id="56" presetID="10"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0" grpId="1" animBg="1"/>
      <p:bldP spid="11" grpId="0" animBg="1"/>
      <p:bldP spid="12" grpId="0" animBg="1"/>
      <p:bldP spid="18" grpId="0" animBg="1"/>
      <p:bldP spid="37" grpId="0"/>
      <p:bldP spid="41" grpId="0"/>
      <p:bldP spid="42" grpId="0"/>
    </p:bldLst>
  </p:timing>
  <p:extLst>
    <p:ext uri="{3A86A75C-4F4B-4683-9AE1-C65F6400EC91}">
      <p14:laserTraceLst xmlns:p14="http://schemas.microsoft.com/office/powerpoint/2010/main">
        <p14:tracePtLst>
          <p14:tracePt t="86922" x="10020300" y="13119100"/>
          <p14:tracePt t="86923" x="8915400" y="12192000"/>
          <p14:tracePt t="86957" x="9093200" y="11125200"/>
          <p14:tracePt t="86961" x="9334500" y="10528300"/>
          <p14:tracePt t="86962" x="9601200" y="9601200"/>
          <p14:tracePt t="86989" x="9740900" y="5956300"/>
          <p14:tracePt t="87013" x="9334500" y="3238500"/>
          <p14:tracePt t="87037" x="8636000" y="190500"/>
          <p14:tracePt t="87129" x="5321300" y="13385800"/>
          <p14:tracePt t="87130" x="5257800" y="13157200"/>
          <p14:tracePt t="87175" x="5143500" y="12750800"/>
          <p14:tracePt t="87176" x="5092700" y="12484100"/>
          <p14:tracePt t="87199" x="5003800" y="12103100"/>
          <p14:tracePt t="87253" x="4889500" y="11747500"/>
          <p14:tracePt t="87253" x="4749800" y="11353800"/>
          <p14:tracePt t="87254" x="4686300" y="11201400"/>
          <p14:tracePt t="87274" x="4648200" y="11112500"/>
          <p14:tracePt t="87297" x="4572000" y="10934700"/>
          <p14:tracePt t="87321" x="4457700" y="10668000"/>
          <p14:tracePt t="87345" x="4445000" y="10642600"/>
          <p14:tracePt t="87371" x="4445000" y="10629900"/>
          <p14:tracePt t="87611" x="4457700" y="10541000"/>
          <p14:tracePt t="87637" x="4711700" y="9385300"/>
          <p14:tracePt t="87662" x="4787900" y="8496300"/>
          <p14:tracePt t="87682" x="4838700" y="7797800"/>
          <p14:tracePt t="87730" x="4889500" y="7442200"/>
          <p14:tracePt t="87731" x="4940300" y="7188200"/>
          <p14:tracePt t="87760" x="5003800" y="6845300"/>
          <p14:tracePt t="87785" x="5029200" y="6591300"/>
          <p14:tracePt t="87826" x="5016500" y="6464300"/>
          <p14:tracePt t="87827" x="5016500" y="6451600"/>
          <p14:tracePt t="87893" x="5003800" y="6451600"/>
          <p14:tracePt t="87942" x="4978400" y="6438900"/>
          <p14:tracePt t="87942" x="4902200" y="6438900"/>
          <p14:tracePt t="87964" x="4749800" y="6388100"/>
          <p14:tracePt t="87988" x="4610100" y="6350000"/>
          <p14:tracePt t="88030" x="4445000" y="6299200"/>
          <p14:tracePt t="88031" x="4292600" y="6273800"/>
          <p14:tracePt t="88056" x="4178300" y="6286500"/>
          <p14:tracePt t="88105" x="4089400" y="6324600"/>
          <p14:tracePt t="88106" x="4038600" y="6362700"/>
          <p14:tracePt t="88132" x="4000500" y="6591300"/>
          <p14:tracePt t="88182" x="4038600" y="6781800"/>
          <p14:tracePt t="88182" x="4191000" y="7048500"/>
          <p14:tracePt t="88207" x="4406900" y="7226300"/>
          <p14:tracePt t="88248" x="4648200" y="7378700"/>
          <p14:tracePt t="88249" x="4953000" y="7505700"/>
          <p14:tracePt t="88274" x="5245100" y="7620000"/>
          <p14:tracePt t="88315" x="5461000" y="7708900"/>
          <p14:tracePt t="88317" x="5524500" y="7721600"/>
          <p14:tracePt t="88340" x="5537200" y="7708900"/>
          <p14:tracePt t="88393" x="5537200" y="7696200"/>
          <p14:tracePt t="88394" x="5549900" y="7543800"/>
          <p14:tracePt t="88427" x="5524500" y="7366000"/>
          <p14:tracePt t="88474" x="5448300" y="7200900"/>
          <p14:tracePt t="88475" x="5372100" y="7124700"/>
          <p14:tracePt t="88497" x="5245100" y="7023100"/>
          <p14:tracePt t="88543" x="5130800" y="6972300"/>
          <p14:tracePt t="88543" x="5067300" y="6946900"/>
          <p14:tracePt t="88565" x="4953000" y="6946900"/>
          <p14:tracePt t="88612" x="4876800" y="6972300"/>
          <p14:tracePt t="88613" x="4826000" y="7010400"/>
          <p14:tracePt t="88613" x="4813300" y="7035800"/>
          <p14:tracePt t="88663" x="4762500" y="7112000"/>
          <p14:tracePt t="88664" x="4749800" y="7188200"/>
          <p14:tracePt t="88689" x="4762500" y="7213600"/>
          <p14:tracePt t="88735" x="4800600" y="7251700"/>
          <p14:tracePt t="88736" x="4914900" y="7277100"/>
          <p14:tracePt t="88760" x="5067300" y="7302500"/>
          <p14:tracePt t="88786" x="5270500" y="7378700"/>
          <p14:tracePt t="88786" x="5346700" y="7493000"/>
          <p14:tracePt t="88810" x="5435600" y="7747000"/>
          <p14:tracePt t="88854" x="5499100" y="8077200"/>
          <p14:tracePt t="89251" x="5486400" y="8051800"/>
          <p14:tracePt t="89252" x="5410200" y="7924800"/>
          <p14:tracePt t="89274" x="5232400" y="7569200"/>
          <p14:tracePt t="89318" x="5080000" y="7327900"/>
          <p14:tracePt t="89318" x="4851400" y="7010400"/>
          <p14:tracePt t="89342" x="4635500" y="6718300"/>
          <p14:tracePt t="89386" x="4483100" y="6489700"/>
          <p14:tracePt t="89387" x="4343400" y="6311900"/>
          <p14:tracePt t="89409" x="4241800" y="6172200"/>
          <p14:tracePt t="89455" x="4089400" y="6007100"/>
          <p14:tracePt t="89455" x="4000500" y="5930900"/>
          <p14:tracePt t="89477" x="3873500" y="5842000"/>
          <p14:tracePt t="89522" x="3797300" y="5803900"/>
          <p14:tracePt t="89523" x="3759200" y="5791200"/>
          <p14:tracePt t="89544" x="3721100" y="5791200"/>
          <p14:tracePt t="89588" x="3670300" y="5803900"/>
          <p14:tracePt t="89588" x="3581400" y="5867400"/>
          <p14:tracePt t="89609" x="3505200" y="5969000"/>
          <p14:tracePt t="89654" x="3403600" y="6121400"/>
          <p14:tracePt t="89654" x="3327400" y="6261100"/>
          <p14:tracePt t="89678" x="3302000" y="6362700"/>
          <p14:tracePt t="89722" x="3327400" y="6515100"/>
          <p14:tracePt t="89723" x="3365500" y="6591300"/>
          <p14:tracePt t="89747" x="3429000" y="6654800"/>
          <p14:tracePt t="89797" x="3517900" y="6692900"/>
          <p14:tracePt t="89798" x="3606800" y="6692900"/>
          <p14:tracePt t="89824" x="3644900" y="6680200"/>
          <p14:tracePt t="89847" x="3721100" y="6578600"/>
          <p14:tracePt t="89893" x="3746500" y="6477000"/>
          <p14:tracePt t="89893" x="3733800" y="6413500"/>
          <p14:tracePt t="89919" x="3632200" y="6273800"/>
          <p14:tracePt t="89919" x="3556000" y="6235700"/>
          <p14:tracePt t="89961" x="3517900" y="6223000"/>
          <p14:tracePt t="89961" x="3302000" y="6210300"/>
          <p14:tracePt t="89983" x="2959100" y="6286500"/>
          <p14:tracePt t="90024" x="2641600" y="6438900"/>
          <p14:tracePt t="90024" x="2286000" y="6680200"/>
          <p14:tracePt t="90047" x="2082800" y="6908800"/>
          <p14:tracePt t="90090" x="1905000" y="7124700"/>
          <p14:tracePt t="90091" x="1828800" y="7315200"/>
          <p14:tracePt t="90110" x="1816100" y="7480300"/>
          <p14:tracePt t="90135" x="1879600" y="7569200"/>
          <p14:tracePt t="90158" x="1981200" y="7658100"/>
          <p14:tracePt t="90206" x="2120900" y="7759700"/>
          <p14:tracePt t="90207" x="2235200" y="7823200"/>
          <p14:tracePt t="90229" x="2413000" y="7886700"/>
          <p14:tracePt t="90271" x="2565400" y="7912100"/>
          <p14:tracePt t="90272" x="2616200" y="7912100"/>
          <p14:tracePt t="90468" x="2616200" y="7899400"/>
          <p14:tracePt t="90593" x="2667000" y="7886700"/>
          <p14:tracePt t="90594" x="3022600" y="7835900"/>
          <p14:tracePt t="90620" x="3378200" y="7861300"/>
          <p14:tracePt t="90642" x="3771900" y="7924800"/>
          <p14:tracePt t="90668" x="4889500" y="8204200"/>
          <p14:tracePt t="90715" x="5715000" y="8458200"/>
          <p14:tracePt t="90716" x="6350000" y="8775700"/>
          <p14:tracePt t="90737" x="6426200" y="8978900"/>
          <p14:tracePt t="90785" x="6413500" y="9004300"/>
          <p14:tracePt t="91070" x="6400800" y="9004300"/>
          <p14:tracePt t="91093" x="6362700" y="8991600"/>
          <p14:tracePt t="91119" x="6324600" y="8966200"/>
          <p14:tracePt t="91162" x="6324600" y="8953500"/>
          <p14:tracePt t="91162" x="6311900" y="8953500"/>
          <p14:tracePt t="91227" x="6311900" y="8940800"/>
          <p14:tracePt t="92249" x="6311900" y="8928100"/>
          <p14:tracePt t="92294" x="6286500" y="8801100"/>
          <p14:tracePt t="92320" x="6261100" y="8737600"/>
          <p14:tracePt t="92404" x="6261100" y="8724900"/>
          <p14:tracePt t="92450" x="6311900" y="8597900"/>
          <p14:tracePt t="92472" x="6388100" y="8356600"/>
          <p14:tracePt t="92518" x="6413500" y="8267700"/>
          <p14:tracePt t="92518" x="6426200" y="8255000"/>
          <p14:tracePt t="92542" x="6375400" y="8331200"/>
          <p14:tracePt t="92574" x="6210300" y="8470900"/>
          <p14:tracePt t="92949" x="6223000" y="8470900"/>
          <p14:tracePt t="92971" x="6235700" y="8483600"/>
          <p14:tracePt t="93013" x="6248400" y="8483600"/>
          <p14:tracePt t="93013" x="6261100" y="8483600"/>
          <p14:tracePt t="93064" x="6273800" y="8483600"/>
          <p14:tracePt t="93111" x="6273800" y="8496300"/>
          <p14:tracePt t="93174" x="6286500" y="8496300"/>
          <p14:tracePt t="93464" x="6286500" y="8483600"/>
          <p14:tracePt t="93486" x="6286500" y="8470900"/>
          <p14:tracePt t="93511" x="6299200" y="8470900"/>
          <p14:tracePt t="93577" x="6299200" y="8458200"/>
          <p14:tracePt t="94537" x="6311900" y="8458200"/>
          <p14:tracePt t="94537" x="6616700" y="8369300"/>
          <p14:tracePt t="94560" x="6946900" y="8305800"/>
          <p14:tracePt t="94605" x="7124700" y="8280400"/>
          <p14:tracePt t="94606" x="7175500" y="8255000"/>
          <p14:tracePt t="94629" x="7366000" y="8191500"/>
          <p14:tracePt t="94655" x="7645400" y="8089900"/>
          <p14:tracePt t="94655" x="7721600" y="8064500"/>
          <p14:tracePt t="94679" x="8013700" y="7962900"/>
          <p14:tracePt t="94723" x="8178800" y="7899400"/>
          <p14:tracePt t="94723" x="8470900" y="7797800"/>
          <p14:tracePt t="94747" x="8674100" y="7670800"/>
          <p14:tracePt t="94774" x="8763000" y="7607300"/>
          <p14:tracePt t="94799" x="8826500" y="7556500"/>
          <p14:tracePt t="94843" x="8902700" y="7480300"/>
          <p14:tracePt t="94844" x="8978900" y="7416800"/>
          <p14:tracePt t="94866" x="9029700" y="7353300"/>
          <p14:tracePt t="94974" x="8991600" y="7366000"/>
          <p14:tracePt t="94995" x="8877300" y="7391400"/>
          <p14:tracePt t="95039" x="8686800" y="7429500"/>
          <p14:tracePt t="95039" x="8547100" y="7442200"/>
          <p14:tracePt t="95063" x="8293100" y="7454900"/>
          <p14:tracePt t="95086" x="8128000" y="7467600"/>
          <p14:tracePt t="95130" x="7950200" y="7480300"/>
          <p14:tracePt t="95131" x="7874000" y="7480300"/>
          <p14:tracePt t="95157" x="7861300" y="7480300"/>
          <p14:tracePt t="99042" x="7912100" y="7467600"/>
          <p14:tracePt t="99066" x="7924800" y="7467600"/>
          <p14:tracePt t="99068" x="7962900" y="7467600"/>
          <p14:tracePt t="99090" x="8039100" y="7454900"/>
          <p14:tracePt t="99110" x="8128000" y="7442200"/>
          <p14:tracePt t="99135" x="8229600" y="7442200"/>
          <p14:tracePt t="99160" x="8356600" y="7442200"/>
          <p14:tracePt t="99203" x="8521700" y="7454900"/>
          <p14:tracePt t="99204" x="8737600" y="7454900"/>
          <p14:tracePt t="99226" x="8902700" y="7454900"/>
          <p14:tracePt t="99272" x="9131300" y="7467600"/>
          <p14:tracePt t="99272" x="9334500" y="7467600"/>
          <p14:tracePt t="99293" x="9613900" y="7480300"/>
          <p14:tracePt t="99337" x="9893300" y="7480300"/>
          <p14:tracePt t="99337" x="10236200" y="7480300"/>
          <p14:tracePt t="99359" x="10642600" y="7467600"/>
          <p14:tracePt t="99381" x="10985500" y="7467600"/>
          <p14:tracePt t="99404" x="11277600" y="7467600"/>
          <p14:tracePt t="99448" x="11493500" y="7493000"/>
          <p14:tracePt t="99448" x="11582400" y="7543800"/>
          <p14:tracePt t="99472" x="11582400" y="7556500"/>
          <p14:tracePt t="99871" x="11595100" y="7556500"/>
          <p14:tracePt t="99893" x="11595100" y="7543800"/>
          <p14:tracePt t="99938" x="11607800" y="7543800"/>
          <p14:tracePt t="99938" x="11620500" y="7543800"/>
          <p14:tracePt t="99960" x="11645900" y="7543800"/>
          <p14:tracePt t="100003" x="11696700" y="7543800"/>
          <p14:tracePt t="100003" x="11798300" y="7531100"/>
          <p14:tracePt t="100025" x="11912600" y="7531100"/>
          <p14:tracePt t="100071" x="12065000" y="7556500"/>
          <p14:tracePt t="100072" x="12255500" y="7632700"/>
          <p14:tracePt t="100095" x="12344400" y="7645400"/>
          <p14:tracePt t="100520" x="12357100" y="7645400"/>
          <p14:tracePt t="100564" x="12369800" y="7632700"/>
          <p14:tracePt t="100565" x="12382500" y="7632700"/>
          <p14:tracePt t="100590" x="12420600" y="7645400"/>
          <p14:tracePt t="100640" x="12458700" y="7645400"/>
          <p14:tracePt t="100641" x="12484100" y="7645400"/>
          <p14:tracePt t="101264" x="12496800" y="7645400"/>
          <p14:tracePt t="101353" x="12496800" y="7632700"/>
          <p14:tracePt t="101421" x="12509500" y="7632700"/>
          <p14:tracePt t="101446" x="12522200" y="7632700"/>
          <p14:tracePt t="101489" x="12522200" y="7620000"/>
          <p14:tracePt t="101489" x="12534900" y="7620000"/>
          <p14:tracePt t="102682" x="12547600" y="7620000"/>
          <p14:tracePt t="102682" x="12611100" y="7620000"/>
          <p14:tracePt t="102706" x="12674600" y="7620000"/>
          <p14:tracePt t="102749" x="12763500" y="7620000"/>
          <p14:tracePt t="102751" x="12827000" y="7607300"/>
          <p14:tracePt t="102776" x="12941300" y="7594600"/>
          <p14:tracePt t="102818" x="13055600" y="7594600"/>
          <p14:tracePt t="102818" x="13296900" y="7594600"/>
          <p14:tracePt t="102843" x="13474700" y="7632700"/>
          <p14:tracePt t="102890" x="13500100" y="7670800"/>
          <p14:tracePt t="102890" x="13423900" y="7683500"/>
          <p14:tracePt t="103145" x="13449300" y="7683500"/>
          <p14:tracePt t="103170" x="13512800" y="7683500"/>
          <p14:tracePt t="103214" x="13525500" y="7696200"/>
          <p14:tracePt t="103215" x="13563600" y="7696200"/>
          <p14:tracePt t="103240" x="13614400" y="7696200"/>
          <p14:tracePt t="103241" x="13627100" y="7696200"/>
          <p14:tracePt t="103262" x="13652500" y="7683500"/>
          <p14:tracePt t="103262" x="13677900" y="7683500"/>
          <p14:tracePt t="103287" x="13703300" y="7670800"/>
          <p14:tracePt t="103330" x="13766800" y="7645400"/>
          <p14:tracePt t="103333" x="13843000" y="7620000"/>
          <p14:tracePt t="103355" x="13919200" y="7607300"/>
          <p14:tracePt t="103377" x="13995400" y="7607300"/>
          <p14:tracePt t="103422" x="14020800" y="7607300"/>
          <p14:tracePt t="103423" x="14071600" y="7620000"/>
          <p14:tracePt t="103445" x="14109700" y="7620000"/>
          <p14:tracePt t="103493" x="14135100" y="7620000"/>
          <p14:tracePt t="103493" x="14160500" y="7620000"/>
          <p14:tracePt t="103561" x="14173200" y="7620000"/>
          <p14:tracePt t="103562" x="14185900" y="7620000"/>
          <p14:tracePt t="103589" x="14198600" y="7620000"/>
          <p14:tracePt t="103637" x="14211300" y="7620000"/>
          <p14:tracePt t="103640" x="14224000" y="7620000"/>
          <p14:tracePt t="103706" x="14236700" y="7607300"/>
          <p14:tracePt t="103707" x="14249400" y="7607300"/>
          <p14:tracePt t="103728" x="14262100" y="7594600"/>
          <p14:tracePt t="103773" x="14300200" y="7569200"/>
          <p14:tracePt t="103774" x="14389100" y="7531100"/>
          <p14:tracePt t="103797" x="14503400" y="7467600"/>
          <p14:tracePt t="103843" x="14630400" y="7391400"/>
          <p14:tracePt t="103843" x="14820900" y="7289800"/>
          <p14:tracePt t="103887" x="14973300" y="7213600"/>
          <p14:tracePt t="103888" x="15100300" y="7150100"/>
          <p14:tracePt t="103911" x="15240000" y="7086600"/>
          <p14:tracePt t="103960" x="15303500" y="7061200"/>
          <p14:tracePt t="103961" x="15392400" y="7023100"/>
          <p14:tracePt t="103961" x="15417800" y="7010400"/>
          <p14:tracePt t="103988" x="15443200" y="6985000"/>
          <p14:tracePt t="104012" x="15481300" y="6972300"/>
          <p14:tracePt t="104055" x="15519400" y="6934200"/>
          <p14:tracePt t="104055" x="15557500" y="6908800"/>
          <p14:tracePt t="104079" x="15621000" y="6883400"/>
          <p14:tracePt t="104124" x="15659100" y="6870700"/>
          <p14:tracePt t="104125" x="15735300" y="6845300"/>
          <p14:tracePt t="104146" x="15963900" y="6832600"/>
          <p14:tracePt t="104190" x="16205200" y="6832600"/>
          <p14:tracePt t="104191" x="16662400" y="6883400"/>
          <p14:tracePt t="104212" x="17081500" y="6908800"/>
          <p14:tracePt t="104254" x="17983200" y="6959600"/>
          <p14:tracePt t="104254" x="18567400" y="6997700"/>
          <p14:tracePt t="104275" x="19291300" y="7035800"/>
          <p14:tracePt t="104322" x="19735800" y="7086600"/>
          <p14:tracePt t="104323" x="20015200" y="7086600"/>
          <p14:tracePt t="104346" x="20193000" y="7099300"/>
          <p14:tracePt t="104388" x="20218400" y="7099300"/>
          <p14:tracePt t="104477" x="20104100" y="7099300"/>
          <p14:tracePt t="104477" x="19900900" y="7099300"/>
          <p14:tracePt t="104498" x="19697700" y="7099300"/>
          <p14:tracePt t="104499" x="19532600" y="7099300"/>
          <p14:tracePt t="104523" x="19177000" y="7112000"/>
          <p14:tracePt t="104544" x="18961100" y="7124700"/>
          <p14:tracePt t="104569" x="18821400" y="7124700"/>
          <p14:tracePt t="104639" x="18897600" y="7137400"/>
          <p14:tracePt t="104662" x="19075400" y="7137400"/>
          <p14:tracePt t="104706" x="19342100" y="7137400"/>
          <p14:tracePt t="104707" x="19583400" y="7137400"/>
          <p14:tracePt t="104730" x="19812000" y="7124700"/>
          <p14:tracePt t="104777" x="19862800" y="7112000"/>
          <p14:tracePt t="104804" x="19786600" y="7099300"/>
          <p14:tracePt t="104827" x="19596100" y="7099300"/>
          <p14:tracePt t="104855" x="19380200" y="7124700"/>
          <p14:tracePt t="104897" x="19138900" y="7124700"/>
          <p14:tracePt t="104897" x="19024600" y="7137400"/>
          <p14:tracePt t="104937" x="19037300" y="7137400"/>
          <p14:tracePt t="104979" x="19126200" y="7137400"/>
          <p14:tracePt t="104980" x="19291300" y="7150100"/>
          <p14:tracePt t="105004" x="19532600" y="7162800"/>
          <p14:tracePt t="105005" x="19621500" y="7162800"/>
          <p14:tracePt t="105055" x="19697700" y="7162800"/>
          <p14:tracePt t="105055" x="19710400" y="7162800"/>
          <p14:tracePt t="105081" x="19697700" y="7162800"/>
          <p14:tracePt t="105125" x="19621500" y="7162800"/>
          <p14:tracePt t="105126" x="19405600" y="7150100"/>
          <p14:tracePt t="105147" x="19227800" y="7124700"/>
          <p14:tracePt t="105194" x="19151600" y="7124700"/>
          <p14:tracePt t="105244" x="19164300" y="7124700"/>
          <p14:tracePt t="105694" x="19164300" y="7112000"/>
          <p14:tracePt t="105716" x="19164300" y="7010400"/>
          <p14:tracePt t="105740" x="19164300" y="6997700"/>
          <p14:tracePt t="111474" x="19151600" y="6997700"/>
          <p14:tracePt t="111474" x="19050000" y="7073900"/>
          <p14:tracePt t="111495" x="19011900" y="7099300"/>
          <p14:tracePt t="111518" x="18770600" y="7277100"/>
          <p14:tracePt t="111519" x="18669000" y="7378700"/>
          <p14:tracePt t="111567" x="18516600" y="7505700"/>
          <p14:tracePt t="111568" x="18059400" y="7886700"/>
          <p14:tracePt t="111592" x="17665700" y="8280400"/>
          <p14:tracePt t="111641" x="17322800" y="8636000"/>
          <p14:tracePt t="111642" x="16764000" y="9131300"/>
          <p14:tracePt t="111643" x="16649700" y="9245600"/>
          <p14:tracePt t="111692" x="16141700" y="9690100"/>
          <p14:tracePt t="111693" x="15887700" y="9931400"/>
          <p14:tracePt t="111716" x="15608300" y="10160000"/>
          <p14:tracePt t="111740" x="15328900" y="10388600"/>
          <p14:tracePt t="111782" x="15049500" y="10642600"/>
          <p14:tracePt t="111782" x="14833600" y="10883900"/>
          <p14:tracePt t="111806" x="14579600" y="11137900"/>
          <p14:tracePt t="111851" x="14414500" y="11303000"/>
          <p14:tracePt t="111852" x="14033500" y="11709400"/>
          <p14:tracePt t="111876" x="13779500" y="12014200"/>
          <p14:tracePt t="111920" x="13538200" y="12344400"/>
          <p14:tracePt t="111923" x="13347700" y="12598400"/>
          <p14:tracePt t="111924" x="13208000" y="12763500"/>
          <p14:tracePt t="111946" x="12915900" y="13182600"/>
          <p14:tracePt t="111998" x="12788900" y="13373100"/>
          <p14:tracePt t="111998" x="12573000" y="13665200"/>
          <p14:tracePt t="112194" x="12369800" y="13652500"/>
          <p14:tracePt t="112219" x="12446000" y="13449300"/>
          <p14:tracePt t="112219" x="12484100" y="13309600"/>
          <p14:tracePt t="112240" x="12484100" y="13233400"/>
          <p14:tracePt t="112289" x="12458700" y="13271500"/>
          <p14:tracePt t="112313" x="12395200" y="13385800"/>
          <p14:tracePt t="112338" x="12331700" y="1358900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6" name="Venn diagram">
            <a:extLst>
              <a:ext uri="{FF2B5EF4-FFF2-40B4-BE49-F238E27FC236}">
                <a16:creationId xmlns:a16="http://schemas.microsoft.com/office/drawing/2014/main" id="{6F736504-2F43-FC38-7BF6-DC7534D1444E}"/>
              </a:ext>
            </a:extLst>
          </p:cNvPr>
          <p:cNvSpPr/>
          <p:nvPr/>
        </p:nvSpPr>
        <p:spPr>
          <a:xfrm>
            <a:off x="5369859" y="828000"/>
            <a:ext cx="13644281" cy="810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4600">
                <a:solidFill>
                  <a:srgbClr val="000000"/>
                </a:solidFill>
              </a:defRPr>
            </a:lvl1pPr>
          </a:lstStyle>
          <a:p>
            <a:r>
              <a:rPr lang="en-GB" dirty="0">
                <a:solidFill>
                  <a:schemeClr val="tx1"/>
                </a:solidFill>
              </a:rPr>
              <a:t>Continuous Integration/ Continuous Deployment</a:t>
            </a:r>
          </a:p>
        </p:txBody>
      </p:sp>
      <p:pic>
        <p:nvPicPr>
          <p:cNvPr id="3076" name="Picture 4" descr="Jenkins : Logo">
            <a:extLst>
              <a:ext uri="{FF2B5EF4-FFF2-40B4-BE49-F238E27FC236}">
                <a16:creationId xmlns:a16="http://schemas.microsoft.com/office/drawing/2014/main" id="{171BF9A4-1F8D-4DC0-DFB3-0FBF239F9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4295" y="1698981"/>
            <a:ext cx="1831788" cy="18317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Free Gitlab Logo Icon - Download in Flat Style">
            <a:extLst>
              <a:ext uri="{FF2B5EF4-FFF2-40B4-BE49-F238E27FC236}">
                <a16:creationId xmlns:a16="http://schemas.microsoft.com/office/drawing/2014/main" id="{832C10E2-52A6-6798-385B-DFF5DE8870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8989" y="1702636"/>
            <a:ext cx="2044612" cy="2044612"/>
          </a:xfrm>
          <a:prstGeom prst="rect">
            <a:avLst/>
          </a:prstGeom>
          <a:noFill/>
          <a:extLst>
            <a:ext uri="{909E8E84-426E-40DD-AFC4-6F175D3DCCD1}">
              <a14:hiddenFill xmlns:a14="http://schemas.microsoft.com/office/drawing/2010/main">
                <a:solidFill>
                  <a:srgbClr val="FFFFFF"/>
                </a:solidFill>
              </a14:hiddenFill>
            </a:ext>
          </a:extLst>
        </p:spPr>
      </p:pic>
      <p:sp>
        <p:nvSpPr>
          <p:cNvPr id="2" name="Shape">
            <a:extLst>
              <a:ext uri="{FF2B5EF4-FFF2-40B4-BE49-F238E27FC236}">
                <a16:creationId xmlns:a16="http://schemas.microsoft.com/office/drawing/2014/main" id="{6C9F7918-3F8E-7EF1-20F3-36C1C955CBDC}"/>
              </a:ext>
            </a:extLst>
          </p:cNvPr>
          <p:cNvSpPr/>
          <p:nvPr/>
        </p:nvSpPr>
        <p:spPr>
          <a:xfrm>
            <a:off x="6121890" y="4337593"/>
            <a:ext cx="2869710" cy="2752382"/>
          </a:xfrm>
          <a:custGeom>
            <a:avLst/>
            <a:gdLst/>
            <a:ahLst/>
            <a:cxnLst>
              <a:cxn ang="0">
                <a:pos x="wd2" y="hd2"/>
              </a:cxn>
              <a:cxn ang="5400000">
                <a:pos x="wd2" y="hd2"/>
              </a:cxn>
              <a:cxn ang="10800000">
                <a:pos x="wd2" y="hd2"/>
              </a:cxn>
              <a:cxn ang="16200000">
                <a:pos x="wd2" y="hd2"/>
              </a:cxn>
            </a:cxnLst>
            <a:rect l="0" t="0" r="r" b="b"/>
            <a:pathLst>
              <a:path w="21523" h="21579" extrusionOk="0">
                <a:moveTo>
                  <a:pt x="795" y="7155"/>
                </a:moveTo>
                <a:lnTo>
                  <a:pt x="9569" y="462"/>
                </a:lnTo>
                <a:cubicBezTo>
                  <a:pt x="9903" y="154"/>
                  <a:pt x="10336" y="-10"/>
                  <a:pt x="10780" y="1"/>
                </a:cubicBezTo>
                <a:cubicBezTo>
                  <a:pt x="11195" y="12"/>
                  <a:pt x="11592" y="175"/>
                  <a:pt x="11903" y="462"/>
                </a:cubicBezTo>
                <a:lnTo>
                  <a:pt x="20805" y="7188"/>
                </a:lnTo>
                <a:cubicBezTo>
                  <a:pt x="21124" y="7443"/>
                  <a:pt x="21353" y="7799"/>
                  <a:pt x="21459" y="8204"/>
                </a:cubicBezTo>
                <a:cubicBezTo>
                  <a:pt x="21561" y="8596"/>
                  <a:pt x="21541" y="9013"/>
                  <a:pt x="21401" y="9393"/>
                </a:cubicBezTo>
                <a:lnTo>
                  <a:pt x="17975" y="20513"/>
                </a:lnTo>
                <a:cubicBezTo>
                  <a:pt x="17876" y="20815"/>
                  <a:pt x="17692" y="21078"/>
                  <a:pt x="17447" y="21267"/>
                </a:cubicBezTo>
                <a:cubicBezTo>
                  <a:pt x="17170" y="21482"/>
                  <a:pt x="16830" y="21590"/>
                  <a:pt x="16486" y="21574"/>
                </a:cubicBezTo>
                <a:lnTo>
                  <a:pt x="5023" y="21578"/>
                </a:lnTo>
                <a:cubicBezTo>
                  <a:pt x="4848" y="21585"/>
                  <a:pt x="4675" y="21563"/>
                  <a:pt x="4510" y="21513"/>
                </a:cubicBezTo>
                <a:cubicBezTo>
                  <a:pt x="4338" y="21462"/>
                  <a:pt x="4174" y="21380"/>
                  <a:pt x="4030" y="21265"/>
                </a:cubicBezTo>
                <a:cubicBezTo>
                  <a:pt x="3782" y="21068"/>
                  <a:pt x="3609" y="20787"/>
                  <a:pt x="3540" y="20470"/>
                </a:cubicBezTo>
                <a:lnTo>
                  <a:pt x="122" y="9390"/>
                </a:lnTo>
                <a:cubicBezTo>
                  <a:pt x="-22" y="9002"/>
                  <a:pt x="-39" y="8576"/>
                  <a:pt x="74" y="8177"/>
                </a:cubicBezTo>
                <a:cubicBezTo>
                  <a:pt x="194" y="7760"/>
                  <a:pt x="448" y="7398"/>
                  <a:pt x="795" y="7155"/>
                </a:cubicBezTo>
                <a:close/>
              </a:path>
            </a:pathLst>
          </a:custGeom>
          <a:solidFill>
            <a:schemeClr val="accent2"/>
          </a:solidFill>
          <a:ln w="12700" cap="flat">
            <a:noFill/>
            <a:miter lim="400000"/>
          </a:ln>
          <a:effectLst/>
        </p:spPr>
        <p:txBody>
          <a:bodyPr wrap="square" lIns="50800" tIns="50800" rIns="50800" bIns="50800" numCol="1" anchor="ctr">
            <a:noAutofit/>
          </a:bodyPr>
          <a:lstStyle/>
          <a:p>
            <a:pPr algn="l">
              <a:defRPr sz="5000">
                <a:solidFill>
                  <a:srgbClr val="000000"/>
                </a:solidFill>
                <a:latin typeface="+mn-lt"/>
                <a:ea typeface="+mn-ea"/>
                <a:cs typeface="+mn-cs"/>
                <a:sym typeface="DM Sans Regular"/>
              </a:defRPr>
            </a:pPr>
            <a:endParaRPr/>
          </a:p>
        </p:txBody>
      </p:sp>
      <p:sp>
        <p:nvSpPr>
          <p:cNvPr id="3" name="Shape">
            <a:extLst>
              <a:ext uri="{FF2B5EF4-FFF2-40B4-BE49-F238E27FC236}">
                <a16:creationId xmlns:a16="http://schemas.microsoft.com/office/drawing/2014/main" id="{A54ADC00-FE29-D72F-E531-AD4EB73695A1}"/>
              </a:ext>
            </a:extLst>
          </p:cNvPr>
          <p:cNvSpPr/>
          <p:nvPr/>
        </p:nvSpPr>
        <p:spPr>
          <a:xfrm rot="10800000">
            <a:off x="15245631" y="4337593"/>
            <a:ext cx="2869709" cy="2753745"/>
          </a:xfrm>
          <a:custGeom>
            <a:avLst/>
            <a:gdLst/>
            <a:ahLst/>
            <a:cxnLst>
              <a:cxn ang="0">
                <a:pos x="wd2" y="hd2"/>
              </a:cxn>
              <a:cxn ang="5400000">
                <a:pos x="wd2" y="hd2"/>
              </a:cxn>
              <a:cxn ang="10800000">
                <a:pos x="wd2" y="hd2"/>
              </a:cxn>
              <a:cxn ang="16200000">
                <a:pos x="wd2" y="hd2"/>
              </a:cxn>
            </a:cxnLst>
            <a:rect l="0" t="0" r="r" b="b"/>
            <a:pathLst>
              <a:path w="21523" h="21579" extrusionOk="0">
                <a:moveTo>
                  <a:pt x="795" y="7155"/>
                </a:moveTo>
                <a:lnTo>
                  <a:pt x="9569" y="462"/>
                </a:lnTo>
                <a:cubicBezTo>
                  <a:pt x="9903" y="154"/>
                  <a:pt x="10336" y="-10"/>
                  <a:pt x="10780" y="1"/>
                </a:cubicBezTo>
                <a:cubicBezTo>
                  <a:pt x="11195" y="12"/>
                  <a:pt x="11592" y="175"/>
                  <a:pt x="11903" y="462"/>
                </a:cubicBezTo>
                <a:lnTo>
                  <a:pt x="20805" y="7188"/>
                </a:lnTo>
                <a:cubicBezTo>
                  <a:pt x="21124" y="7443"/>
                  <a:pt x="21353" y="7799"/>
                  <a:pt x="21459" y="8204"/>
                </a:cubicBezTo>
                <a:cubicBezTo>
                  <a:pt x="21561" y="8596"/>
                  <a:pt x="21541" y="9013"/>
                  <a:pt x="21401" y="9393"/>
                </a:cubicBezTo>
                <a:lnTo>
                  <a:pt x="17975" y="20513"/>
                </a:lnTo>
                <a:cubicBezTo>
                  <a:pt x="17876" y="20815"/>
                  <a:pt x="17692" y="21078"/>
                  <a:pt x="17447" y="21267"/>
                </a:cubicBezTo>
                <a:cubicBezTo>
                  <a:pt x="17170" y="21482"/>
                  <a:pt x="16830" y="21590"/>
                  <a:pt x="16486" y="21574"/>
                </a:cubicBezTo>
                <a:lnTo>
                  <a:pt x="5023" y="21578"/>
                </a:lnTo>
                <a:cubicBezTo>
                  <a:pt x="4848" y="21585"/>
                  <a:pt x="4675" y="21563"/>
                  <a:pt x="4510" y="21513"/>
                </a:cubicBezTo>
                <a:cubicBezTo>
                  <a:pt x="4338" y="21462"/>
                  <a:pt x="4174" y="21380"/>
                  <a:pt x="4030" y="21265"/>
                </a:cubicBezTo>
                <a:cubicBezTo>
                  <a:pt x="3782" y="21068"/>
                  <a:pt x="3609" y="20787"/>
                  <a:pt x="3540" y="20470"/>
                </a:cubicBezTo>
                <a:lnTo>
                  <a:pt x="122" y="9390"/>
                </a:lnTo>
                <a:cubicBezTo>
                  <a:pt x="-22" y="9002"/>
                  <a:pt x="-39" y="8576"/>
                  <a:pt x="74" y="8177"/>
                </a:cubicBezTo>
                <a:cubicBezTo>
                  <a:pt x="194" y="7760"/>
                  <a:pt x="448" y="7398"/>
                  <a:pt x="795" y="7155"/>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l">
              <a:defRPr sz="5000">
                <a:solidFill>
                  <a:srgbClr val="000000"/>
                </a:solidFill>
                <a:latin typeface="+mn-lt"/>
                <a:ea typeface="+mn-ea"/>
                <a:cs typeface="+mn-cs"/>
                <a:sym typeface="DM Sans Regular"/>
              </a:defRPr>
            </a:pPr>
            <a:endParaRPr/>
          </a:p>
        </p:txBody>
      </p:sp>
      <p:sp>
        <p:nvSpPr>
          <p:cNvPr id="4" name="Shape">
            <a:extLst>
              <a:ext uri="{FF2B5EF4-FFF2-40B4-BE49-F238E27FC236}">
                <a16:creationId xmlns:a16="http://schemas.microsoft.com/office/drawing/2014/main" id="{C1A4AB79-EA7E-2CD4-7220-146D109B4A25}"/>
              </a:ext>
            </a:extLst>
          </p:cNvPr>
          <p:cNvSpPr/>
          <p:nvPr/>
        </p:nvSpPr>
        <p:spPr>
          <a:xfrm rot="10800000">
            <a:off x="15245631" y="7496974"/>
            <a:ext cx="2869709" cy="2753745"/>
          </a:xfrm>
          <a:custGeom>
            <a:avLst/>
            <a:gdLst/>
            <a:ahLst/>
            <a:cxnLst>
              <a:cxn ang="0">
                <a:pos x="wd2" y="hd2"/>
              </a:cxn>
              <a:cxn ang="5400000">
                <a:pos x="wd2" y="hd2"/>
              </a:cxn>
              <a:cxn ang="10800000">
                <a:pos x="wd2" y="hd2"/>
              </a:cxn>
              <a:cxn ang="16200000">
                <a:pos x="wd2" y="hd2"/>
              </a:cxn>
            </a:cxnLst>
            <a:rect l="0" t="0" r="r" b="b"/>
            <a:pathLst>
              <a:path w="21523" h="21579" extrusionOk="0">
                <a:moveTo>
                  <a:pt x="795" y="7155"/>
                </a:moveTo>
                <a:lnTo>
                  <a:pt x="9569" y="462"/>
                </a:lnTo>
                <a:cubicBezTo>
                  <a:pt x="9903" y="154"/>
                  <a:pt x="10336" y="-10"/>
                  <a:pt x="10780" y="1"/>
                </a:cubicBezTo>
                <a:cubicBezTo>
                  <a:pt x="11195" y="12"/>
                  <a:pt x="11592" y="175"/>
                  <a:pt x="11903" y="462"/>
                </a:cubicBezTo>
                <a:lnTo>
                  <a:pt x="20805" y="7188"/>
                </a:lnTo>
                <a:cubicBezTo>
                  <a:pt x="21124" y="7443"/>
                  <a:pt x="21353" y="7799"/>
                  <a:pt x="21459" y="8204"/>
                </a:cubicBezTo>
                <a:cubicBezTo>
                  <a:pt x="21561" y="8596"/>
                  <a:pt x="21541" y="9013"/>
                  <a:pt x="21401" y="9393"/>
                </a:cubicBezTo>
                <a:lnTo>
                  <a:pt x="17975" y="20513"/>
                </a:lnTo>
                <a:cubicBezTo>
                  <a:pt x="17876" y="20815"/>
                  <a:pt x="17692" y="21078"/>
                  <a:pt x="17447" y="21267"/>
                </a:cubicBezTo>
                <a:cubicBezTo>
                  <a:pt x="17170" y="21482"/>
                  <a:pt x="16830" y="21590"/>
                  <a:pt x="16486" y="21574"/>
                </a:cubicBezTo>
                <a:lnTo>
                  <a:pt x="5023" y="21578"/>
                </a:lnTo>
                <a:cubicBezTo>
                  <a:pt x="4848" y="21585"/>
                  <a:pt x="4675" y="21563"/>
                  <a:pt x="4510" y="21513"/>
                </a:cubicBezTo>
                <a:cubicBezTo>
                  <a:pt x="4338" y="21462"/>
                  <a:pt x="4174" y="21380"/>
                  <a:pt x="4030" y="21265"/>
                </a:cubicBezTo>
                <a:cubicBezTo>
                  <a:pt x="3782" y="21068"/>
                  <a:pt x="3609" y="20787"/>
                  <a:pt x="3540" y="20470"/>
                </a:cubicBezTo>
                <a:lnTo>
                  <a:pt x="122" y="9390"/>
                </a:lnTo>
                <a:cubicBezTo>
                  <a:pt x="-22" y="9002"/>
                  <a:pt x="-39" y="8576"/>
                  <a:pt x="74" y="8177"/>
                </a:cubicBezTo>
                <a:cubicBezTo>
                  <a:pt x="194" y="7760"/>
                  <a:pt x="448" y="7398"/>
                  <a:pt x="795" y="7155"/>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l">
              <a:defRPr sz="5000">
                <a:solidFill>
                  <a:srgbClr val="000000"/>
                </a:solidFill>
                <a:latin typeface="+mn-lt"/>
                <a:ea typeface="+mn-ea"/>
                <a:cs typeface="+mn-cs"/>
                <a:sym typeface="DM Sans Regular"/>
              </a:defRPr>
            </a:pPr>
            <a:endParaRPr/>
          </a:p>
        </p:txBody>
      </p:sp>
      <p:pic>
        <p:nvPicPr>
          <p:cNvPr id="7" name="Picture 10" descr="Free Gitlab Logo Icon - Download in Flat Style">
            <a:extLst>
              <a:ext uri="{FF2B5EF4-FFF2-40B4-BE49-F238E27FC236}">
                <a16:creationId xmlns:a16="http://schemas.microsoft.com/office/drawing/2014/main" id="{F2082022-378A-928A-5770-FB86D48A03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2599" y="5466803"/>
            <a:ext cx="1408290" cy="14082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Free Gitlab Logo Icon - Download in Flat Style">
            <a:extLst>
              <a:ext uri="{FF2B5EF4-FFF2-40B4-BE49-F238E27FC236}">
                <a16:creationId xmlns:a16="http://schemas.microsoft.com/office/drawing/2014/main" id="{FA418E61-DCF2-367E-D302-1CB929E754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76340" y="4547566"/>
            <a:ext cx="1408290" cy="14082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Free Gitlab Logo Icon - Download in Flat Style">
            <a:extLst>
              <a:ext uri="{FF2B5EF4-FFF2-40B4-BE49-F238E27FC236}">
                <a16:creationId xmlns:a16="http://schemas.microsoft.com/office/drawing/2014/main" id="{AA60A40E-98BD-63FC-E78F-787995D538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76340" y="7712486"/>
            <a:ext cx="1408290" cy="1408290"/>
          </a:xfrm>
          <a:prstGeom prst="rect">
            <a:avLst/>
          </a:prstGeom>
          <a:noFill/>
          <a:extLst>
            <a:ext uri="{909E8E84-426E-40DD-AFC4-6F175D3DCCD1}">
              <a14:hiddenFill xmlns:a14="http://schemas.microsoft.com/office/drawing/2010/main">
                <a:solidFill>
                  <a:srgbClr val="FFFFFF"/>
                </a:solidFill>
              </a14:hiddenFill>
            </a:ext>
          </a:extLst>
        </p:spPr>
      </p:pic>
      <p:sp>
        <p:nvSpPr>
          <p:cNvPr id="19" name="Shape">
            <a:extLst>
              <a:ext uri="{FF2B5EF4-FFF2-40B4-BE49-F238E27FC236}">
                <a16:creationId xmlns:a16="http://schemas.microsoft.com/office/drawing/2014/main" id="{ABC843C4-0408-0842-4707-858F00F6C46D}"/>
              </a:ext>
            </a:extLst>
          </p:cNvPr>
          <p:cNvSpPr/>
          <p:nvPr/>
        </p:nvSpPr>
        <p:spPr>
          <a:xfrm>
            <a:off x="7104601" y="4458118"/>
            <a:ext cx="904287" cy="866086"/>
          </a:xfrm>
          <a:custGeom>
            <a:avLst/>
            <a:gdLst/>
            <a:ahLst/>
            <a:cxnLst>
              <a:cxn ang="0">
                <a:pos x="wd2" y="hd2"/>
              </a:cxn>
              <a:cxn ang="5400000">
                <a:pos x="wd2" y="hd2"/>
              </a:cxn>
              <a:cxn ang="10800000">
                <a:pos x="wd2" y="hd2"/>
              </a:cxn>
              <a:cxn ang="16200000">
                <a:pos x="wd2" y="hd2"/>
              </a:cxn>
            </a:cxnLst>
            <a:rect l="0" t="0" r="r" b="b"/>
            <a:pathLst>
              <a:path w="21523" h="21579" extrusionOk="0">
                <a:moveTo>
                  <a:pt x="795" y="7155"/>
                </a:moveTo>
                <a:lnTo>
                  <a:pt x="9569" y="462"/>
                </a:lnTo>
                <a:cubicBezTo>
                  <a:pt x="9903" y="154"/>
                  <a:pt x="10336" y="-10"/>
                  <a:pt x="10780" y="1"/>
                </a:cubicBezTo>
                <a:cubicBezTo>
                  <a:pt x="11195" y="12"/>
                  <a:pt x="11592" y="175"/>
                  <a:pt x="11903" y="462"/>
                </a:cubicBezTo>
                <a:lnTo>
                  <a:pt x="20805" y="7188"/>
                </a:lnTo>
                <a:cubicBezTo>
                  <a:pt x="21124" y="7443"/>
                  <a:pt x="21353" y="7799"/>
                  <a:pt x="21459" y="8204"/>
                </a:cubicBezTo>
                <a:cubicBezTo>
                  <a:pt x="21561" y="8596"/>
                  <a:pt x="21541" y="9013"/>
                  <a:pt x="21401" y="9393"/>
                </a:cubicBezTo>
                <a:lnTo>
                  <a:pt x="17975" y="20513"/>
                </a:lnTo>
                <a:cubicBezTo>
                  <a:pt x="17876" y="20815"/>
                  <a:pt x="17692" y="21078"/>
                  <a:pt x="17447" y="21267"/>
                </a:cubicBezTo>
                <a:cubicBezTo>
                  <a:pt x="17170" y="21482"/>
                  <a:pt x="16830" y="21590"/>
                  <a:pt x="16486" y="21574"/>
                </a:cubicBezTo>
                <a:lnTo>
                  <a:pt x="5023" y="21578"/>
                </a:lnTo>
                <a:cubicBezTo>
                  <a:pt x="4848" y="21585"/>
                  <a:pt x="4675" y="21563"/>
                  <a:pt x="4510" y="21513"/>
                </a:cubicBezTo>
                <a:cubicBezTo>
                  <a:pt x="4338" y="21462"/>
                  <a:pt x="4174" y="21380"/>
                  <a:pt x="4030" y="21265"/>
                </a:cubicBezTo>
                <a:cubicBezTo>
                  <a:pt x="3782" y="21068"/>
                  <a:pt x="3609" y="20787"/>
                  <a:pt x="3540" y="20470"/>
                </a:cubicBezTo>
                <a:lnTo>
                  <a:pt x="122" y="9390"/>
                </a:lnTo>
                <a:cubicBezTo>
                  <a:pt x="-22" y="9002"/>
                  <a:pt x="-39" y="8576"/>
                  <a:pt x="74" y="8177"/>
                </a:cubicBezTo>
                <a:cubicBezTo>
                  <a:pt x="194" y="7760"/>
                  <a:pt x="448" y="7398"/>
                  <a:pt x="795" y="7155"/>
                </a:cubicBezTo>
                <a:close/>
              </a:path>
            </a:pathLst>
          </a:custGeom>
          <a:solidFill>
            <a:srgbClr val="FFFFFF"/>
          </a:solidFill>
          <a:ln w="12700" cap="flat">
            <a:noFill/>
            <a:miter lim="400000"/>
          </a:ln>
          <a:effectLst/>
        </p:spPr>
        <p:txBody>
          <a:bodyPr wrap="square" lIns="50800" tIns="50800" rIns="50800" bIns="50800" numCol="1" anchor="ctr">
            <a:noAutofit/>
          </a:bodyPr>
          <a:lstStyle/>
          <a:p>
            <a:pPr algn="l">
              <a:defRPr sz="5000">
                <a:solidFill>
                  <a:srgbClr val="000000"/>
                </a:solidFill>
                <a:latin typeface="+mn-lt"/>
                <a:ea typeface="+mn-ea"/>
                <a:cs typeface="+mn-cs"/>
                <a:sym typeface="DM Sans Regular"/>
              </a:defRPr>
            </a:pPr>
            <a:endParaRPr/>
          </a:p>
        </p:txBody>
      </p:sp>
      <p:sp>
        <p:nvSpPr>
          <p:cNvPr id="21" name="Shape">
            <a:extLst>
              <a:ext uri="{FF2B5EF4-FFF2-40B4-BE49-F238E27FC236}">
                <a16:creationId xmlns:a16="http://schemas.microsoft.com/office/drawing/2014/main" id="{9BDF42FD-3FC6-AB27-D342-79A03E29E559}"/>
              </a:ext>
            </a:extLst>
          </p:cNvPr>
          <p:cNvSpPr/>
          <p:nvPr/>
        </p:nvSpPr>
        <p:spPr>
          <a:xfrm rot="10800000">
            <a:off x="16228342" y="6079397"/>
            <a:ext cx="904286" cy="866087"/>
          </a:xfrm>
          <a:custGeom>
            <a:avLst/>
            <a:gdLst/>
            <a:ahLst/>
            <a:cxnLst>
              <a:cxn ang="0">
                <a:pos x="wd2" y="hd2"/>
              </a:cxn>
              <a:cxn ang="5400000">
                <a:pos x="wd2" y="hd2"/>
              </a:cxn>
              <a:cxn ang="10800000">
                <a:pos x="wd2" y="hd2"/>
              </a:cxn>
              <a:cxn ang="16200000">
                <a:pos x="wd2" y="hd2"/>
              </a:cxn>
            </a:cxnLst>
            <a:rect l="0" t="0" r="r" b="b"/>
            <a:pathLst>
              <a:path w="21523" h="21579" extrusionOk="0">
                <a:moveTo>
                  <a:pt x="795" y="7155"/>
                </a:moveTo>
                <a:lnTo>
                  <a:pt x="9569" y="462"/>
                </a:lnTo>
                <a:cubicBezTo>
                  <a:pt x="9903" y="154"/>
                  <a:pt x="10336" y="-10"/>
                  <a:pt x="10780" y="1"/>
                </a:cubicBezTo>
                <a:cubicBezTo>
                  <a:pt x="11195" y="12"/>
                  <a:pt x="11592" y="175"/>
                  <a:pt x="11903" y="462"/>
                </a:cubicBezTo>
                <a:lnTo>
                  <a:pt x="20805" y="7188"/>
                </a:lnTo>
                <a:cubicBezTo>
                  <a:pt x="21124" y="7443"/>
                  <a:pt x="21353" y="7799"/>
                  <a:pt x="21459" y="8204"/>
                </a:cubicBezTo>
                <a:cubicBezTo>
                  <a:pt x="21561" y="8596"/>
                  <a:pt x="21541" y="9013"/>
                  <a:pt x="21401" y="9393"/>
                </a:cubicBezTo>
                <a:lnTo>
                  <a:pt x="17975" y="20513"/>
                </a:lnTo>
                <a:cubicBezTo>
                  <a:pt x="17876" y="20815"/>
                  <a:pt x="17692" y="21078"/>
                  <a:pt x="17447" y="21267"/>
                </a:cubicBezTo>
                <a:cubicBezTo>
                  <a:pt x="17170" y="21482"/>
                  <a:pt x="16830" y="21590"/>
                  <a:pt x="16486" y="21574"/>
                </a:cubicBezTo>
                <a:lnTo>
                  <a:pt x="5023" y="21578"/>
                </a:lnTo>
                <a:cubicBezTo>
                  <a:pt x="4848" y="21585"/>
                  <a:pt x="4675" y="21563"/>
                  <a:pt x="4510" y="21513"/>
                </a:cubicBezTo>
                <a:cubicBezTo>
                  <a:pt x="4338" y="21462"/>
                  <a:pt x="4174" y="21380"/>
                  <a:pt x="4030" y="21265"/>
                </a:cubicBezTo>
                <a:cubicBezTo>
                  <a:pt x="3782" y="21068"/>
                  <a:pt x="3609" y="20787"/>
                  <a:pt x="3540" y="20470"/>
                </a:cubicBezTo>
                <a:lnTo>
                  <a:pt x="122" y="9390"/>
                </a:lnTo>
                <a:cubicBezTo>
                  <a:pt x="-22" y="9002"/>
                  <a:pt x="-39" y="8576"/>
                  <a:pt x="74" y="8177"/>
                </a:cubicBezTo>
                <a:cubicBezTo>
                  <a:pt x="194" y="7760"/>
                  <a:pt x="448" y="7398"/>
                  <a:pt x="795" y="7155"/>
                </a:cubicBezTo>
                <a:close/>
              </a:path>
            </a:pathLst>
          </a:custGeom>
          <a:solidFill>
            <a:srgbClr val="FFFFFF"/>
          </a:solidFill>
          <a:ln w="12700" cap="flat">
            <a:noFill/>
            <a:miter lim="400000"/>
          </a:ln>
          <a:effectLst/>
        </p:spPr>
        <p:txBody>
          <a:bodyPr wrap="square" lIns="50800" tIns="50800" rIns="50800" bIns="50800" numCol="1" anchor="ctr">
            <a:noAutofit/>
          </a:bodyPr>
          <a:lstStyle/>
          <a:p>
            <a:pPr algn="l">
              <a:defRPr sz="5000">
                <a:solidFill>
                  <a:srgbClr val="000000"/>
                </a:solidFill>
                <a:latin typeface="+mn-lt"/>
                <a:ea typeface="+mn-ea"/>
                <a:cs typeface="+mn-cs"/>
                <a:sym typeface="DM Sans Regular"/>
              </a:defRPr>
            </a:pPr>
            <a:endParaRPr/>
          </a:p>
        </p:txBody>
      </p:sp>
      <p:sp>
        <p:nvSpPr>
          <p:cNvPr id="22" name="Shape">
            <a:extLst>
              <a:ext uri="{FF2B5EF4-FFF2-40B4-BE49-F238E27FC236}">
                <a16:creationId xmlns:a16="http://schemas.microsoft.com/office/drawing/2014/main" id="{6632C8CB-B2A4-AA6D-0E31-49D97103259C}"/>
              </a:ext>
            </a:extLst>
          </p:cNvPr>
          <p:cNvSpPr/>
          <p:nvPr/>
        </p:nvSpPr>
        <p:spPr>
          <a:xfrm rot="10800000">
            <a:off x="16228342" y="9226766"/>
            <a:ext cx="904286" cy="866087"/>
          </a:xfrm>
          <a:custGeom>
            <a:avLst/>
            <a:gdLst/>
            <a:ahLst/>
            <a:cxnLst>
              <a:cxn ang="0">
                <a:pos x="wd2" y="hd2"/>
              </a:cxn>
              <a:cxn ang="5400000">
                <a:pos x="wd2" y="hd2"/>
              </a:cxn>
              <a:cxn ang="10800000">
                <a:pos x="wd2" y="hd2"/>
              </a:cxn>
              <a:cxn ang="16200000">
                <a:pos x="wd2" y="hd2"/>
              </a:cxn>
            </a:cxnLst>
            <a:rect l="0" t="0" r="r" b="b"/>
            <a:pathLst>
              <a:path w="21523" h="21579" extrusionOk="0">
                <a:moveTo>
                  <a:pt x="795" y="7155"/>
                </a:moveTo>
                <a:lnTo>
                  <a:pt x="9569" y="462"/>
                </a:lnTo>
                <a:cubicBezTo>
                  <a:pt x="9903" y="154"/>
                  <a:pt x="10336" y="-10"/>
                  <a:pt x="10780" y="1"/>
                </a:cubicBezTo>
                <a:cubicBezTo>
                  <a:pt x="11195" y="12"/>
                  <a:pt x="11592" y="175"/>
                  <a:pt x="11903" y="462"/>
                </a:cubicBezTo>
                <a:lnTo>
                  <a:pt x="20805" y="7188"/>
                </a:lnTo>
                <a:cubicBezTo>
                  <a:pt x="21124" y="7443"/>
                  <a:pt x="21353" y="7799"/>
                  <a:pt x="21459" y="8204"/>
                </a:cubicBezTo>
                <a:cubicBezTo>
                  <a:pt x="21561" y="8596"/>
                  <a:pt x="21541" y="9013"/>
                  <a:pt x="21401" y="9393"/>
                </a:cubicBezTo>
                <a:lnTo>
                  <a:pt x="17975" y="20513"/>
                </a:lnTo>
                <a:cubicBezTo>
                  <a:pt x="17876" y="20815"/>
                  <a:pt x="17692" y="21078"/>
                  <a:pt x="17447" y="21267"/>
                </a:cubicBezTo>
                <a:cubicBezTo>
                  <a:pt x="17170" y="21482"/>
                  <a:pt x="16830" y="21590"/>
                  <a:pt x="16486" y="21574"/>
                </a:cubicBezTo>
                <a:lnTo>
                  <a:pt x="5023" y="21578"/>
                </a:lnTo>
                <a:cubicBezTo>
                  <a:pt x="4848" y="21585"/>
                  <a:pt x="4675" y="21563"/>
                  <a:pt x="4510" y="21513"/>
                </a:cubicBezTo>
                <a:cubicBezTo>
                  <a:pt x="4338" y="21462"/>
                  <a:pt x="4174" y="21380"/>
                  <a:pt x="4030" y="21265"/>
                </a:cubicBezTo>
                <a:cubicBezTo>
                  <a:pt x="3782" y="21068"/>
                  <a:pt x="3609" y="20787"/>
                  <a:pt x="3540" y="20470"/>
                </a:cubicBezTo>
                <a:lnTo>
                  <a:pt x="122" y="9390"/>
                </a:lnTo>
                <a:cubicBezTo>
                  <a:pt x="-22" y="9002"/>
                  <a:pt x="-39" y="8576"/>
                  <a:pt x="74" y="8177"/>
                </a:cubicBezTo>
                <a:cubicBezTo>
                  <a:pt x="194" y="7760"/>
                  <a:pt x="448" y="7398"/>
                  <a:pt x="795" y="7155"/>
                </a:cubicBezTo>
                <a:close/>
              </a:path>
            </a:pathLst>
          </a:custGeom>
          <a:solidFill>
            <a:srgbClr val="FFFFFF"/>
          </a:solidFill>
          <a:ln w="12700" cap="flat">
            <a:noFill/>
            <a:miter lim="400000"/>
          </a:ln>
          <a:effectLst/>
        </p:spPr>
        <p:txBody>
          <a:bodyPr wrap="square" lIns="50800" tIns="50800" rIns="50800" bIns="50800" numCol="1" anchor="ctr">
            <a:noAutofit/>
          </a:bodyPr>
          <a:lstStyle/>
          <a:p>
            <a:pPr algn="l">
              <a:defRPr sz="5000">
                <a:solidFill>
                  <a:srgbClr val="000000"/>
                </a:solidFill>
                <a:latin typeface="+mn-lt"/>
                <a:ea typeface="+mn-ea"/>
                <a:cs typeface="+mn-cs"/>
                <a:sym typeface="DM Sans Regular"/>
              </a:defRPr>
            </a:pPr>
            <a:endParaRPr/>
          </a:p>
        </p:txBody>
      </p:sp>
      <p:sp>
        <p:nvSpPr>
          <p:cNvPr id="24" name="Freeform 673">
            <a:extLst>
              <a:ext uri="{FF2B5EF4-FFF2-40B4-BE49-F238E27FC236}">
                <a16:creationId xmlns:a16="http://schemas.microsoft.com/office/drawing/2014/main" id="{E6B6CFEA-E28C-9DBD-7EC3-F992642EA356}"/>
              </a:ext>
            </a:extLst>
          </p:cNvPr>
          <p:cNvSpPr/>
          <p:nvPr/>
        </p:nvSpPr>
        <p:spPr>
          <a:xfrm>
            <a:off x="7317455" y="4717003"/>
            <a:ext cx="478577" cy="476428"/>
          </a:xfrm>
          <a:custGeom>
            <a:avLst/>
            <a:gdLst/>
            <a:ahLst/>
            <a:cxnLst>
              <a:cxn ang="0">
                <a:pos x="wd2" y="hd2"/>
              </a:cxn>
              <a:cxn ang="5400000">
                <a:pos x="wd2" y="hd2"/>
              </a:cxn>
              <a:cxn ang="10800000">
                <a:pos x="wd2" y="hd2"/>
              </a:cxn>
              <a:cxn ang="16200000">
                <a:pos x="wd2" y="hd2"/>
              </a:cxn>
            </a:cxnLst>
            <a:rect l="0" t="0" r="r" b="b"/>
            <a:pathLst>
              <a:path w="21600" h="21600" extrusionOk="0">
                <a:moveTo>
                  <a:pt x="16992" y="0"/>
                </a:moveTo>
                <a:cubicBezTo>
                  <a:pt x="16558" y="0"/>
                  <a:pt x="16132" y="69"/>
                  <a:pt x="15731" y="179"/>
                </a:cubicBezTo>
                <a:lnTo>
                  <a:pt x="15731" y="1234"/>
                </a:lnTo>
                <a:cubicBezTo>
                  <a:pt x="15291" y="1390"/>
                  <a:pt x="14898" y="1618"/>
                  <a:pt x="14551" y="1916"/>
                </a:cubicBezTo>
                <a:lnTo>
                  <a:pt x="13646" y="1397"/>
                </a:lnTo>
                <a:cubicBezTo>
                  <a:pt x="13050" y="1990"/>
                  <a:pt x="12604" y="2734"/>
                  <a:pt x="12384" y="3573"/>
                </a:cubicBezTo>
                <a:lnTo>
                  <a:pt x="13290" y="4093"/>
                </a:lnTo>
                <a:cubicBezTo>
                  <a:pt x="13249" y="4317"/>
                  <a:pt x="13225" y="4555"/>
                  <a:pt x="13225" y="4791"/>
                </a:cubicBezTo>
                <a:cubicBezTo>
                  <a:pt x="13225" y="5027"/>
                  <a:pt x="13249" y="5249"/>
                  <a:pt x="13290" y="5473"/>
                </a:cubicBezTo>
                <a:lnTo>
                  <a:pt x="12384" y="6009"/>
                </a:lnTo>
                <a:cubicBezTo>
                  <a:pt x="12604" y="6848"/>
                  <a:pt x="13050" y="7592"/>
                  <a:pt x="13646" y="8185"/>
                </a:cubicBezTo>
                <a:lnTo>
                  <a:pt x="14551" y="7666"/>
                </a:lnTo>
                <a:cubicBezTo>
                  <a:pt x="14898" y="7964"/>
                  <a:pt x="15292" y="8192"/>
                  <a:pt x="15731" y="8348"/>
                </a:cubicBezTo>
                <a:lnTo>
                  <a:pt x="15731" y="9403"/>
                </a:lnTo>
                <a:cubicBezTo>
                  <a:pt x="16132" y="9513"/>
                  <a:pt x="16558" y="9582"/>
                  <a:pt x="16992" y="9582"/>
                </a:cubicBezTo>
                <a:cubicBezTo>
                  <a:pt x="17426" y="9582"/>
                  <a:pt x="17837" y="9513"/>
                  <a:pt x="18237" y="9403"/>
                </a:cubicBezTo>
                <a:lnTo>
                  <a:pt x="18237" y="8348"/>
                </a:lnTo>
                <a:cubicBezTo>
                  <a:pt x="18677" y="8192"/>
                  <a:pt x="19087" y="7964"/>
                  <a:pt x="19434" y="7666"/>
                </a:cubicBezTo>
                <a:lnTo>
                  <a:pt x="20339" y="8185"/>
                </a:lnTo>
                <a:cubicBezTo>
                  <a:pt x="20935" y="7592"/>
                  <a:pt x="21380" y="6848"/>
                  <a:pt x="21600" y="6009"/>
                </a:cubicBezTo>
                <a:lnTo>
                  <a:pt x="20678" y="5473"/>
                </a:lnTo>
                <a:cubicBezTo>
                  <a:pt x="20720" y="5249"/>
                  <a:pt x="20759" y="5027"/>
                  <a:pt x="20759" y="4791"/>
                </a:cubicBezTo>
                <a:cubicBezTo>
                  <a:pt x="20759" y="4556"/>
                  <a:pt x="20736" y="4316"/>
                  <a:pt x="20695" y="4093"/>
                </a:cubicBezTo>
                <a:lnTo>
                  <a:pt x="21600" y="3573"/>
                </a:lnTo>
                <a:cubicBezTo>
                  <a:pt x="21380" y="2734"/>
                  <a:pt x="20935" y="1990"/>
                  <a:pt x="20339" y="1397"/>
                </a:cubicBezTo>
                <a:lnTo>
                  <a:pt x="19434" y="1916"/>
                </a:lnTo>
                <a:cubicBezTo>
                  <a:pt x="19087" y="1618"/>
                  <a:pt x="18677" y="1390"/>
                  <a:pt x="18237" y="1234"/>
                </a:cubicBezTo>
                <a:lnTo>
                  <a:pt x="18237" y="179"/>
                </a:lnTo>
                <a:cubicBezTo>
                  <a:pt x="17837" y="68"/>
                  <a:pt x="17426" y="0"/>
                  <a:pt x="16992" y="0"/>
                </a:cubicBezTo>
                <a:close/>
                <a:moveTo>
                  <a:pt x="16992" y="3021"/>
                </a:moveTo>
                <a:cubicBezTo>
                  <a:pt x="17961" y="3021"/>
                  <a:pt x="18738" y="3817"/>
                  <a:pt x="18738" y="4791"/>
                </a:cubicBezTo>
                <a:cubicBezTo>
                  <a:pt x="18738" y="5765"/>
                  <a:pt x="17961" y="6561"/>
                  <a:pt x="16992" y="6561"/>
                </a:cubicBezTo>
                <a:cubicBezTo>
                  <a:pt x="16022" y="6561"/>
                  <a:pt x="15230" y="5765"/>
                  <a:pt x="15230" y="4791"/>
                </a:cubicBezTo>
                <a:cubicBezTo>
                  <a:pt x="15230" y="3817"/>
                  <a:pt x="16022" y="3021"/>
                  <a:pt x="16992" y="3021"/>
                </a:cubicBezTo>
                <a:close/>
                <a:moveTo>
                  <a:pt x="8779" y="6123"/>
                </a:moveTo>
                <a:lnTo>
                  <a:pt x="8326" y="7341"/>
                </a:lnTo>
                <a:cubicBezTo>
                  <a:pt x="7800" y="7291"/>
                  <a:pt x="7270" y="7297"/>
                  <a:pt x="6758" y="7373"/>
                </a:cubicBezTo>
                <a:lnTo>
                  <a:pt x="6241" y="6204"/>
                </a:lnTo>
                <a:cubicBezTo>
                  <a:pt x="5070" y="6435"/>
                  <a:pt x="3963" y="6920"/>
                  <a:pt x="3023" y="7633"/>
                </a:cubicBezTo>
                <a:lnTo>
                  <a:pt x="3557" y="8819"/>
                </a:lnTo>
                <a:cubicBezTo>
                  <a:pt x="3158" y="9150"/>
                  <a:pt x="2789" y="9530"/>
                  <a:pt x="2474" y="9955"/>
                </a:cubicBezTo>
                <a:lnTo>
                  <a:pt x="1261" y="9485"/>
                </a:lnTo>
                <a:cubicBezTo>
                  <a:pt x="932" y="9970"/>
                  <a:pt x="668" y="10499"/>
                  <a:pt x="453" y="11060"/>
                </a:cubicBezTo>
                <a:cubicBezTo>
                  <a:pt x="240" y="11621"/>
                  <a:pt x="82" y="12201"/>
                  <a:pt x="0" y="12781"/>
                </a:cubicBezTo>
                <a:lnTo>
                  <a:pt x="1213" y="13252"/>
                </a:lnTo>
                <a:cubicBezTo>
                  <a:pt x="1163" y="13781"/>
                  <a:pt x="1185" y="14297"/>
                  <a:pt x="1261" y="14811"/>
                </a:cubicBezTo>
                <a:lnTo>
                  <a:pt x="81" y="15347"/>
                </a:lnTo>
                <a:cubicBezTo>
                  <a:pt x="193" y="15923"/>
                  <a:pt x="354" y="16487"/>
                  <a:pt x="598" y="17036"/>
                </a:cubicBezTo>
                <a:cubicBezTo>
                  <a:pt x="842" y="17586"/>
                  <a:pt x="1152" y="18094"/>
                  <a:pt x="1504" y="18563"/>
                </a:cubicBezTo>
                <a:lnTo>
                  <a:pt x="2684" y="18043"/>
                </a:lnTo>
                <a:cubicBezTo>
                  <a:pt x="3013" y="18444"/>
                  <a:pt x="3391" y="18799"/>
                  <a:pt x="3816" y="19115"/>
                </a:cubicBezTo>
                <a:lnTo>
                  <a:pt x="3363" y="20333"/>
                </a:lnTo>
                <a:cubicBezTo>
                  <a:pt x="3847" y="20661"/>
                  <a:pt x="4356" y="20946"/>
                  <a:pt x="4915" y="21162"/>
                </a:cubicBezTo>
                <a:cubicBezTo>
                  <a:pt x="5472" y="21376"/>
                  <a:pt x="6047" y="21518"/>
                  <a:pt x="6629" y="21600"/>
                </a:cubicBezTo>
                <a:lnTo>
                  <a:pt x="7098" y="20382"/>
                </a:lnTo>
                <a:cubicBezTo>
                  <a:pt x="7624" y="20432"/>
                  <a:pt x="8154" y="20426"/>
                  <a:pt x="8666" y="20349"/>
                </a:cubicBezTo>
                <a:lnTo>
                  <a:pt x="9183" y="21519"/>
                </a:lnTo>
                <a:cubicBezTo>
                  <a:pt x="10354" y="21288"/>
                  <a:pt x="11445" y="20786"/>
                  <a:pt x="12384" y="20073"/>
                </a:cubicBezTo>
                <a:lnTo>
                  <a:pt x="11867" y="18904"/>
                </a:lnTo>
                <a:cubicBezTo>
                  <a:pt x="12266" y="18573"/>
                  <a:pt x="12635" y="18194"/>
                  <a:pt x="12950" y="17767"/>
                </a:cubicBezTo>
                <a:lnTo>
                  <a:pt x="14147" y="18238"/>
                </a:lnTo>
                <a:cubicBezTo>
                  <a:pt x="14476" y="17753"/>
                  <a:pt x="14756" y="17224"/>
                  <a:pt x="14971" y="16663"/>
                </a:cubicBezTo>
                <a:cubicBezTo>
                  <a:pt x="15186" y="16102"/>
                  <a:pt x="15326" y="15522"/>
                  <a:pt x="15408" y="14941"/>
                </a:cubicBezTo>
                <a:lnTo>
                  <a:pt x="14195" y="14470"/>
                </a:lnTo>
                <a:cubicBezTo>
                  <a:pt x="14245" y="13942"/>
                  <a:pt x="14239" y="13425"/>
                  <a:pt x="14163" y="12911"/>
                </a:cubicBezTo>
                <a:lnTo>
                  <a:pt x="15343" y="12375"/>
                </a:lnTo>
                <a:cubicBezTo>
                  <a:pt x="15231" y="11800"/>
                  <a:pt x="15053" y="11236"/>
                  <a:pt x="14810" y="10686"/>
                </a:cubicBezTo>
                <a:cubicBezTo>
                  <a:pt x="14566" y="10137"/>
                  <a:pt x="14271" y="9629"/>
                  <a:pt x="13920" y="9160"/>
                </a:cubicBezTo>
                <a:lnTo>
                  <a:pt x="12724" y="9679"/>
                </a:lnTo>
                <a:cubicBezTo>
                  <a:pt x="12395" y="9279"/>
                  <a:pt x="12017" y="8924"/>
                  <a:pt x="11592" y="8608"/>
                </a:cubicBezTo>
                <a:lnTo>
                  <a:pt x="12061" y="7389"/>
                </a:lnTo>
                <a:cubicBezTo>
                  <a:pt x="11576" y="7062"/>
                  <a:pt x="11052" y="6777"/>
                  <a:pt x="10493" y="6561"/>
                </a:cubicBezTo>
                <a:cubicBezTo>
                  <a:pt x="9936" y="6346"/>
                  <a:pt x="9361" y="6205"/>
                  <a:pt x="8779" y="6123"/>
                </a:cubicBezTo>
                <a:close/>
                <a:moveTo>
                  <a:pt x="7599" y="10329"/>
                </a:moveTo>
                <a:cubicBezTo>
                  <a:pt x="8055" y="10314"/>
                  <a:pt x="8520" y="10398"/>
                  <a:pt x="8973" y="10573"/>
                </a:cubicBezTo>
                <a:cubicBezTo>
                  <a:pt x="10784" y="11270"/>
                  <a:pt x="11689" y="13301"/>
                  <a:pt x="10994" y="15120"/>
                </a:cubicBezTo>
                <a:cubicBezTo>
                  <a:pt x="10299" y="16939"/>
                  <a:pt x="8263" y="17848"/>
                  <a:pt x="6451" y="17150"/>
                </a:cubicBezTo>
                <a:cubicBezTo>
                  <a:pt x="4642" y="16452"/>
                  <a:pt x="3735" y="14422"/>
                  <a:pt x="4430" y="12603"/>
                </a:cubicBezTo>
                <a:cubicBezTo>
                  <a:pt x="4951" y="11238"/>
                  <a:pt x="6231" y="10376"/>
                  <a:pt x="7599" y="10329"/>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mn-lt"/>
                <a:ea typeface="+mn-ea"/>
                <a:cs typeface="+mn-cs"/>
                <a:sym typeface="DM Sans Regular"/>
              </a:defRPr>
            </a:pPr>
            <a:endParaRPr/>
          </a:p>
        </p:txBody>
      </p:sp>
      <p:pic>
        <p:nvPicPr>
          <p:cNvPr id="29" name="Picture 14" descr="Running Run Jogging - Free vector graphic on Pixabay">
            <a:extLst>
              <a:ext uri="{FF2B5EF4-FFF2-40B4-BE49-F238E27FC236}">
                <a16:creationId xmlns:a16="http://schemas.microsoft.com/office/drawing/2014/main" id="{1BFC878E-B847-9C97-AE1C-C431CFED4315}"/>
              </a:ext>
            </a:extLst>
          </p:cNvPr>
          <p:cNvPicPr>
            <a:picLocks noChangeAspect="1" noChangeArrowheads="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6405828" y="9444861"/>
            <a:ext cx="549314" cy="42989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Running Run Jogging - Free vector graphic on Pixabay">
            <a:extLst>
              <a:ext uri="{FF2B5EF4-FFF2-40B4-BE49-F238E27FC236}">
                <a16:creationId xmlns:a16="http://schemas.microsoft.com/office/drawing/2014/main" id="{71AF4A24-4673-EB33-5F1C-4E6B042C374D}"/>
              </a:ext>
            </a:extLst>
          </p:cNvPr>
          <p:cNvPicPr>
            <a:picLocks noChangeAspect="1" noChangeArrowheads="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6405828" y="6297491"/>
            <a:ext cx="549314" cy="429898"/>
          </a:xfrm>
          <a:prstGeom prst="rect">
            <a:avLst/>
          </a:prstGeom>
          <a:noFill/>
          <a:extLst>
            <a:ext uri="{909E8E84-426E-40DD-AFC4-6F175D3DCCD1}">
              <a14:hiddenFill xmlns:a14="http://schemas.microsoft.com/office/drawing/2010/main">
                <a:solidFill>
                  <a:srgbClr val="FFFFFF"/>
                </a:solidFill>
              </a14:hiddenFill>
            </a:ext>
          </a:extLst>
        </p:spPr>
      </p:pic>
      <p:sp>
        <p:nvSpPr>
          <p:cNvPr id="32" name="Rounded Rectangle">
            <a:extLst>
              <a:ext uri="{FF2B5EF4-FFF2-40B4-BE49-F238E27FC236}">
                <a16:creationId xmlns:a16="http://schemas.microsoft.com/office/drawing/2014/main" id="{CF227EF9-B5CE-18FC-BAD4-58C391880B4D}"/>
              </a:ext>
            </a:extLst>
          </p:cNvPr>
          <p:cNvSpPr/>
          <p:nvPr/>
        </p:nvSpPr>
        <p:spPr>
          <a:xfrm>
            <a:off x="5303960" y="7445798"/>
            <a:ext cx="4576188" cy="2428961"/>
          </a:xfrm>
          <a:prstGeom prst="roundRect">
            <a:avLst>
              <a:gd name="adj" fmla="val 11685"/>
            </a:avLst>
          </a:prstGeom>
          <a:ln w="25400">
            <a:solidFill>
              <a:srgbClr val="A7A7A7"/>
            </a:solidFill>
            <a:custDash>
              <a:ds d="200000" sp="200000"/>
            </a:custDash>
            <a:miter lim="400000"/>
          </a:ln>
        </p:spPr>
        <p:txBody>
          <a:bodyPr lIns="0" tIns="0" rIns="0" bIns="0" anchor="ctr"/>
          <a:lstStyle/>
          <a:p>
            <a:endParaRPr/>
          </a:p>
        </p:txBody>
      </p:sp>
      <p:sp>
        <p:nvSpPr>
          <p:cNvPr id="33" name="Shape">
            <a:extLst>
              <a:ext uri="{FF2B5EF4-FFF2-40B4-BE49-F238E27FC236}">
                <a16:creationId xmlns:a16="http://schemas.microsoft.com/office/drawing/2014/main" id="{C0317BF1-9A8F-3912-8760-253E6654D712}"/>
              </a:ext>
            </a:extLst>
          </p:cNvPr>
          <p:cNvSpPr/>
          <p:nvPr/>
        </p:nvSpPr>
        <p:spPr>
          <a:xfrm>
            <a:off x="5226424" y="7348860"/>
            <a:ext cx="4666699" cy="861537"/>
          </a:xfrm>
          <a:custGeom>
            <a:avLst/>
            <a:gdLst/>
            <a:ahLst/>
            <a:cxnLst>
              <a:cxn ang="0">
                <a:pos x="wd2" y="hd2"/>
              </a:cxn>
              <a:cxn ang="5400000">
                <a:pos x="wd2" y="hd2"/>
              </a:cxn>
              <a:cxn ang="10800000">
                <a:pos x="wd2" y="hd2"/>
              </a:cxn>
              <a:cxn ang="16200000">
                <a:pos x="wd2" y="hd2"/>
              </a:cxn>
            </a:cxnLst>
            <a:rect l="0" t="0" r="r" b="b"/>
            <a:pathLst>
              <a:path w="21600" h="21599" extrusionOk="0">
                <a:moveTo>
                  <a:pt x="3858" y="0"/>
                </a:moveTo>
                <a:cubicBezTo>
                  <a:pt x="2726" y="0"/>
                  <a:pt x="2047" y="-1"/>
                  <a:pt x="1594" y="678"/>
                </a:cubicBezTo>
                <a:cubicBezTo>
                  <a:pt x="941" y="1532"/>
                  <a:pt x="427" y="3383"/>
                  <a:pt x="190" y="5729"/>
                </a:cubicBezTo>
                <a:cubicBezTo>
                  <a:pt x="1" y="7357"/>
                  <a:pt x="0" y="9798"/>
                  <a:pt x="0" y="13866"/>
                </a:cubicBezTo>
                <a:lnTo>
                  <a:pt x="0" y="21599"/>
                </a:lnTo>
                <a:lnTo>
                  <a:pt x="21600" y="21599"/>
                </a:lnTo>
                <a:lnTo>
                  <a:pt x="21600" y="13866"/>
                </a:lnTo>
                <a:cubicBezTo>
                  <a:pt x="21600" y="9798"/>
                  <a:pt x="21599" y="7357"/>
                  <a:pt x="21410" y="5729"/>
                </a:cubicBezTo>
                <a:cubicBezTo>
                  <a:pt x="21172" y="3383"/>
                  <a:pt x="20659" y="1532"/>
                  <a:pt x="20006" y="678"/>
                </a:cubicBezTo>
                <a:cubicBezTo>
                  <a:pt x="19553" y="-1"/>
                  <a:pt x="18874" y="0"/>
                  <a:pt x="17742" y="0"/>
                </a:cubicBezTo>
                <a:lnTo>
                  <a:pt x="3858" y="0"/>
                </a:lnTo>
                <a:close/>
              </a:path>
            </a:pathLst>
          </a:custGeom>
          <a:solidFill>
            <a:schemeClr val="accent5"/>
          </a:solidFill>
          <a:ln w="12700">
            <a:miter lim="400000"/>
          </a:ln>
        </p:spPr>
        <p:txBody>
          <a:bodyPr lIns="0" tIns="0" rIns="0" bIns="0" anchor="ctr"/>
          <a:lstStyle/>
          <a:p>
            <a:endParaRPr/>
          </a:p>
        </p:txBody>
      </p:sp>
      <p:sp>
        <p:nvSpPr>
          <p:cNvPr id="34" name="Rounded Rectangle">
            <a:extLst>
              <a:ext uri="{FF2B5EF4-FFF2-40B4-BE49-F238E27FC236}">
                <a16:creationId xmlns:a16="http://schemas.microsoft.com/office/drawing/2014/main" id="{4EB1DB2F-A1D9-3DB2-9438-1BBBBFB5A19E}"/>
              </a:ext>
            </a:extLst>
          </p:cNvPr>
          <p:cNvSpPr/>
          <p:nvPr/>
        </p:nvSpPr>
        <p:spPr>
          <a:xfrm>
            <a:off x="18530575" y="5421142"/>
            <a:ext cx="4576188" cy="1927718"/>
          </a:xfrm>
          <a:prstGeom prst="roundRect">
            <a:avLst>
              <a:gd name="adj" fmla="val 11685"/>
            </a:avLst>
          </a:prstGeom>
          <a:ln w="25400">
            <a:solidFill>
              <a:srgbClr val="A7A7A7"/>
            </a:solidFill>
            <a:custDash>
              <a:ds d="200000" sp="200000"/>
            </a:custDash>
            <a:miter lim="400000"/>
          </a:ln>
        </p:spPr>
        <p:txBody>
          <a:bodyPr lIns="0" tIns="0" rIns="0" bIns="0" anchor="ctr"/>
          <a:lstStyle/>
          <a:p>
            <a:endParaRPr/>
          </a:p>
        </p:txBody>
      </p:sp>
      <p:sp>
        <p:nvSpPr>
          <p:cNvPr id="35" name="Shape">
            <a:extLst>
              <a:ext uri="{FF2B5EF4-FFF2-40B4-BE49-F238E27FC236}">
                <a16:creationId xmlns:a16="http://schemas.microsoft.com/office/drawing/2014/main" id="{976F1FF2-7D46-18F6-D9C6-70E2B963BDFD}"/>
              </a:ext>
            </a:extLst>
          </p:cNvPr>
          <p:cNvSpPr/>
          <p:nvPr/>
        </p:nvSpPr>
        <p:spPr>
          <a:xfrm>
            <a:off x="18453039" y="5324204"/>
            <a:ext cx="4666699" cy="861537"/>
          </a:xfrm>
          <a:custGeom>
            <a:avLst/>
            <a:gdLst/>
            <a:ahLst/>
            <a:cxnLst>
              <a:cxn ang="0">
                <a:pos x="wd2" y="hd2"/>
              </a:cxn>
              <a:cxn ang="5400000">
                <a:pos x="wd2" y="hd2"/>
              </a:cxn>
              <a:cxn ang="10800000">
                <a:pos x="wd2" y="hd2"/>
              </a:cxn>
              <a:cxn ang="16200000">
                <a:pos x="wd2" y="hd2"/>
              </a:cxn>
            </a:cxnLst>
            <a:rect l="0" t="0" r="r" b="b"/>
            <a:pathLst>
              <a:path w="21600" h="21599" extrusionOk="0">
                <a:moveTo>
                  <a:pt x="3858" y="0"/>
                </a:moveTo>
                <a:cubicBezTo>
                  <a:pt x="2726" y="0"/>
                  <a:pt x="2047" y="-1"/>
                  <a:pt x="1594" y="678"/>
                </a:cubicBezTo>
                <a:cubicBezTo>
                  <a:pt x="941" y="1532"/>
                  <a:pt x="427" y="3383"/>
                  <a:pt x="190" y="5729"/>
                </a:cubicBezTo>
                <a:cubicBezTo>
                  <a:pt x="1" y="7357"/>
                  <a:pt x="0" y="9798"/>
                  <a:pt x="0" y="13866"/>
                </a:cubicBezTo>
                <a:lnTo>
                  <a:pt x="0" y="21599"/>
                </a:lnTo>
                <a:lnTo>
                  <a:pt x="21600" y="21599"/>
                </a:lnTo>
                <a:lnTo>
                  <a:pt x="21600" y="13866"/>
                </a:lnTo>
                <a:cubicBezTo>
                  <a:pt x="21600" y="9798"/>
                  <a:pt x="21599" y="7357"/>
                  <a:pt x="21410" y="5729"/>
                </a:cubicBezTo>
                <a:cubicBezTo>
                  <a:pt x="21172" y="3383"/>
                  <a:pt x="20659" y="1532"/>
                  <a:pt x="20006" y="678"/>
                </a:cubicBezTo>
                <a:cubicBezTo>
                  <a:pt x="19553" y="-1"/>
                  <a:pt x="18874" y="0"/>
                  <a:pt x="17742" y="0"/>
                </a:cubicBezTo>
                <a:lnTo>
                  <a:pt x="3858" y="0"/>
                </a:lnTo>
                <a:close/>
              </a:path>
            </a:pathLst>
          </a:custGeom>
          <a:solidFill>
            <a:schemeClr val="accent5"/>
          </a:solidFill>
          <a:ln w="12700">
            <a:miter lim="400000"/>
          </a:ln>
        </p:spPr>
        <p:txBody>
          <a:bodyPr lIns="0" tIns="0" rIns="0" bIns="0" anchor="ctr"/>
          <a:lstStyle/>
          <a:p>
            <a:endParaRPr/>
          </a:p>
        </p:txBody>
      </p:sp>
      <p:sp>
        <p:nvSpPr>
          <p:cNvPr id="36" name="End-to-end responsibility">
            <a:extLst>
              <a:ext uri="{FF2B5EF4-FFF2-40B4-BE49-F238E27FC236}">
                <a16:creationId xmlns:a16="http://schemas.microsoft.com/office/drawing/2014/main" id="{4DF398E5-7F46-9E72-ECCE-58212048C988}"/>
              </a:ext>
            </a:extLst>
          </p:cNvPr>
          <p:cNvSpPr txBox="1"/>
          <p:nvPr/>
        </p:nvSpPr>
        <p:spPr>
          <a:xfrm>
            <a:off x="5596471" y="7543666"/>
            <a:ext cx="404076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mn-lt"/>
                <a:ea typeface="+mn-ea"/>
                <a:cs typeface="+mn-cs"/>
                <a:sym typeface="DM Sans Regular"/>
              </a:defRPr>
            </a:lvl1pPr>
          </a:lstStyle>
          <a:p>
            <a:r>
              <a:rPr lang="en-US" dirty="0">
                <a:solidFill>
                  <a:schemeClr val="tx1"/>
                </a:solidFill>
              </a:rPr>
              <a:t>Gitlab Server</a:t>
            </a:r>
            <a:endParaRPr dirty="0">
              <a:solidFill>
                <a:schemeClr val="tx1"/>
              </a:solidFill>
            </a:endParaRPr>
          </a:p>
        </p:txBody>
      </p:sp>
      <p:sp>
        <p:nvSpPr>
          <p:cNvPr id="38" name="End-to-end responsibility">
            <a:extLst>
              <a:ext uri="{FF2B5EF4-FFF2-40B4-BE49-F238E27FC236}">
                <a16:creationId xmlns:a16="http://schemas.microsoft.com/office/drawing/2014/main" id="{5A2F88D2-8D0B-CA8B-7FC9-1F580AFB575F}"/>
              </a:ext>
            </a:extLst>
          </p:cNvPr>
          <p:cNvSpPr txBox="1"/>
          <p:nvPr/>
        </p:nvSpPr>
        <p:spPr>
          <a:xfrm>
            <a:off x="18766007" y="5504700"/>
            <a:ext cx="404076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mn-lt"/>
                <a:ea typeface="+mn-ea"/>
                <a:cs typeface="+mn-cs"/>
                <a:sym typeface="DM Sans Regular"/>
              </a:defRPr>
            </a:lvl1pPr>
          </a:lstStyle>
          <a:p>
            <a:r>
              <a:rPr lang="en-US" dirty="0">
                <a:solidFill>
                  <a:schemeClr val="tx1"/>
                </a:solidFill>
              </a:rPr>
              <a:t>Gitlab Runners</a:t>
            </a:r>
            <a:endParaRPr dirty="0">
              <a:solidFill>
                <a:schemeClr val="tx1"/>
              </a:solidFill>
            </a:endParaRPr>
          </a:p>
        </p:txBody>
      </p:sp>
      <p:sp>
        <p:nvSpPr>
          <p:cNvPr id="39" name="End-to-end responsibility">
            <a:extLst>
              <a:ext uri="{FF2B5EF4-FFF2-40B4-BE49-F238E27FC236}">
                <a16:creationId xmlns:a16="http://schemas.microsoft.com/office/drawing/2014/main" id="{C49531A7-8E9D-B0A5-3E4C-DB314D2A2D1B}"/>
              </a:ext>
            </a:extLst>
          </p:cNvPr>
          <p:cNvSpPr txBox="1"/>
          <p:nvPr/>
        </p:nvSpPr>
        <p:spPr>
          <a:xfrm>
            <a:off x="18891791" y="6473560"/>
            <a:ext cx="3789193"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mn-lt"/>
                <a:ea typeface="+mn-ea"/>
                <a:cs typeface="+mn-cs"/>
                <a:sym typeface="DM Sans Regular"/>
              </a:defRPr>
            </a:lvl1pPr>
          </a:lstStyle>
          <a:p>
            <a:pPr algn="l"/>
            <a:r>
              <a:rPr lang="en-US" dirty="0">
                <a:solidFill>
                  <a:schemeClr val="tx1"/>
                </a:solidFill>
              </a:rPr>
              <a:t>Agent that run CI/CD jobs</a:t>
            </a:r>
            <a:endParaRPr dirty="0">
              <a:solidFill>
                <a:schemeClr val="tx1"/>
              </a:solidFill>
            </a:endParaRPr>
          </a:p>
        </p:txBody>
      </p:sp>
      <p:sp>
        <p:nvSpPr>
          <p:cNvPr id="43" name="End-to-end responsibility">
            <a:extLst>
              <a:ext uri="{FF2B5EF4-FFF2-40B4-BE49-F238E27FC236}">
                <a16:creationId xmlns:a16="http://schemas.microsoft.com/office/drawing/2014/main" id="{F01C187F-D140-6EA0-0A59-847C77F19A85}"/>
              </a:ext>
            </a:extLst>
          </p:cNvPr>
          <p:cNvSpPr txBox="1"/>
          <p:nvPr/>
        </p:nvSpPr>
        <p:spPr>
          <a:xfrm>
            <a:off x="5722255" y="8469282"/>
            <a:ext cx="3789193" cy="12105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mn-lt"/>
                <a:ea typeface="+mn-ea"/>
                <a:cs typeface="+mn-cs"/>
                <a:sym typeface="DM Sans Regular"/>
              </a:defRPr>
            </a:lvl1pPr>
          </a:lstStyle>
          <a:p>
            <a:pPr algn="l"/>
            <a:r>
              <a:rPr lang="en-US" dirty="0">
                <a:solidFill>
                  <a:schemeClr val="tx1"/>
                </a:solidFill>
              </a:rPr>
              <a:t>Gitlab Server assigns pipeline jobs to available Runners</a:t>
            </a:r>
            <a:endParaRPr dirty="0">
              <a:solidFill>
                <a:schemeClr val="tx1"/>
              </a:solidFill>
            </a:endParaRPr>
          </a:p>
        </p:txBody>
      </p:sp>
      <p:sp>
        <p:nvSpPr>
          <p:cNvPr id="44" name="TextBox 43">
            <a:extLst>
              <a:ext uri="{FF2B5EF4-FFF2-40B4-BE49-F238E27FC236}">
                <a16:creationId xmlns:a16="http://schemas.microsoft.com/office/drawing/2014/main" id="{A086F51B-763B-448B-969E-4046F507A8B7}"/>
              </a:ext>
            </a:extLst>
          </p:cNvPr>
          <p:cNvSpPr txBox="1"/>
          <p:nvPr/>
        </p:nvSpPr>
        <p:spPr>
          <a:xfrm>
            <a:off x="5868598" y="9971697"/>
            <a:ext cx="3854868"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5500" rtl="0" fontAlgn="auto" latinLnBrk="0" hangingPunct="0">
              <a:lnSpc>
                <a:spcPct val="100000"/>
              </a:lnSpc>
              <a:spcBef>
                <a:spcPts val="0"/>
              </a:spcBef>
              <a:spcAft>
                <a:spcPts val="0"/>
              </a:spcAft>
              <a:buClrTx/>
              <a:buSzTx/>
              <a:buFontTx/>
              <a:buChar char="-"/>
              <a:tabLst/>
            </a:pPr>
            <a:r>
              <a:rPr lang="en-US" sz="2400" dirty="0"/>
              <a:t>Nginx</a:t>
            </a:r>
          </a:p>
          <a:p>
            <a:pPr marL="457200" marR="0" indent="-457200" algn="l" defTabSz="825500" rtl="0" fontAlgn="auto" latinLnBrk="0" hangingPunct="0">
              <a:lnSpc>
                <a:spcPct val="100000"/>
              </a:lnSpc>
              <a:spcBef>
                <a:spcPts val="0"/>
              </a:spcBef>
              <a:spcAft>
                <a:spcPts val="0"/>
              </a:spcAft>
              <a:buClrTx/>
              <a:buSzTx/>
              <a:buFontTx/>
              <a:buChar char="-"/>
              <a:tabLst/>
            </a:pPr>
            <a:r>
              <a:rPr lang="en-US" sz="2400" dirty="0"/>
              <a:t>Gitlab Pages</a:t>
            </a:r>
          </a:p>
          <a:p>
            <a:pPr marL="457200" marR="0" indent="-457200" algn="l" defTabSz="825500" rtl="0" fontAlgn="auto" latinLnBrk="0" hangingPunct="0">
              <a:lnSpc>
                <a:spcPct val="100000"/>
              </a:lnSpc>
              <a:spcBef>
                <a:spcPts val="0"/>
              </a:spcBef>
              <a:spcAft>
                <a:spcPts val="0"/>
              </a:spcAft>
              <a:buClrTx/>
              <a:buSzTx/>
              <a:buFontTx/>
              <a:buChar char="-"/>
              <a:tabLst/>
            </a:pPr>
            <a:r>
              <a:rPr kumimoji="0" lang="en-US" sz="2400" b="0" i="0" u="none" strike="noStrike" cap="none" spc="0" normalizeH="0" baseline="0" dirty="0">
                <a:ln>
                  <a:noFill/>
                </a:ln>
                <a:solidFill>
                  <a:srgbClr val="1A1A1A"/>
                </a:solidFill>
                <a:effectLst/>
                <a:uFillTx/>
                <a:latin typeface="DM Sans Medium"/>
                <a:ea typeface="DM Sans Medium"/>
                <a:cs typeface="DM Sans Medium"/>
                <a:sym typeface="DM Sans Medium"/>
              </a:rPr>
              <a:t>Gitlab Workhorse</a:t>
            </a:r>
          </a:p>
          <a:p>
            <a:pPr marL="457200" marR="0" indent="-457200" algn="l" defTabSz="825500" rtl="0" fontAlgn="auto" latinLnBrk="0" hangingPunct="0">
              <a:lnSpc>
                <a:spcPct val="100000"/>
              </a:lnSpc>
              <a:spcBef>
                <a:spcPts val="0"/>
              </a:spcBef>
              <a:spcAft>
                <a:spcPts val="0"/>
              </a:spcAft>
              <a:buClrTx/>
              <a:buSzTx/>
              <a:buFontTx/>
              <a:buChar char="-"/>
              <a:tabLst/>
            </a:pPr>
            <a:r>
              <a:rPr lang="en-US" sz="2400" dirty="0"/>
              <a:t>Gitlab Shell</a:t>
            </a:r>
          </a:p>
          <a:p>
            <a:pPr marL="457200" marR="0" indent="-457200" algn="l" defTabSz="825500" rtl="0" fontAlgn="auto" latinLnBrk="0" hangingPunct="0">
              <a:lnSpc>
                <a:spcPct val="100000"/>
              </a:lnSpc>
              <a:spcBef>
                <a:spcPts val="0"/>
              </a:spcBef>
              <a:spcAft>
                <a:spcPts val="0"/>
              </a:spcAft>
              <a:buClrTx/>
              <a:buSzTx/>
              <a:buFontTx/>
              <a:buChar char="-"/>
              <a:tabLst/>
            </a:pPr>
            <a:r>
              <a:rPr kumimoji="0" lang="en-US" sz="2400" b="0" i="0" u="none" strike="noStrike" cap="none" spc="0" normalizeH="0" baseline="0" dirty="0" err="1">
                <a:ln>
                  <a:noFill/>
                </a:ln>
                <a:solidFill>
                  <a:srgbClr val="1A1A1A"/>
                </a:solidFill>
                <a:effectLst/>
                <a:uFillTx/>
                <a:latin typeface="DM Sans Medium"/>
                <a:ea typeface="DM Sans Medium"/>
                <a:cs typeface="DM Sans Medium"/>
                <a:sym typeface="DM Sans Medium"/>
              </a:rPr>
              <a:t>Gitaly</a:t>
            </a:r>
            <a:endParaRPr kumimoji="0" lang="en-US" sz="2400" b="0" i="0" u="none" strike="noStrike" cap="none" spc="0" normalizeH="0" baseline="0" dirty="0">
              <a:ln>
                <a:noFill/>
              </a:ln>
              <a:solidFill>
                <a:srgbClr val="1A1A1A"/>
              </a:solidFill>
              <a:effectLst/>
              <a:uFillTx/>
              <a:latin typeface="DM Sans Medium"/>
              <a:ea typeface="DM Sans Medium"/>
              <a:cs typeface="DM Sans Medium"/>
              <a:sym typeface="DM Sans Medium"/>
            </a:endParaRPr>
          </a:p>
          <a:p>
            <a:pPr marL="457200" marR="0" indent="-457200" algn="l" defTabSz="825500" rtl="0" fontAlgn="auto" latinLnBrk="0" hangingPunct="0">
              <a:lnSpc>
                <a:spcPct val="100000"/>
              </a:lnSpc>
              <a:spcBef>
                <a:spcPts val="0"/>
              </a:spcBef>
              <a:spcAft>
                <a:spcPts val="0"/>
              </a:spcAft>
              <a:buClrTx/>
              <a:buSzTx/>
              <a:buFontTx/>
              <a:buChar char="-"/>
              <a:tabLst/>
            </a:pPr>
            <a:r>
              <a:rPr lang="en-US" sz="2400" dirty="0"/>
              <a:t>Puma</a:t>
            </a:r>
          </a:p>
          <a:p>
            <a:pPr marL="457200" marR="0" indent="-457200" algn="l" defTabSz="825500" rtl="0" fontAlgn="auto" latinLnBrk="0" hangingPunct="0">
              <a:lnSpc>
                <a:spcPct val="100000"/>
              </a:lnSpc>
              <a:spcBef>
                <a:spcPts val="0"/>
              </a:spcBef>
              <a:spcAft>
                <a:spcPts val="0"/>
              </a:spcAft>
              <a:buClrTx/>
              <a:buSzTx/>
              <a:buFontTx/>
              <a:buChar char="-"/>
              <a:tabLst/>
            </a:pPr>
            <a:r>
              <a:rPr kumimoji="0" lang="en-US" sz="2400" b="0" i="0" u="none" strike="noStrike" cap="none" spc="0" normalizeH="0" baseline="0" dirty="0">
                <a:ln>
                  <a:noFill/>
                </a:ln>
                <a:solidFill>
                  <a:srgbClr val="1A1A1A"/>
                </a:solidFill>
                <a:effectLst/>
                <a:uFillTx/>
                <a:latin typeface="DM Sans Medium"/>
                <a:ea typeface="DM Sans Medium"/>
                <a:cs typeface="DM Sans Medium"/>
                <a:sym typeface="DM Sans Medium"/>
              </a:rPr>
              <a:t>PostgreSQL</a:t>
            </a:r>
          </a:p>
          <a:p>
            <a:pPr marL="457200" marR="0" indent="-457200" algn="l" defTabSz="825500" rtl="0" fontAlgn="auto" latinLnBrk="0" hangingPunct="0">
              <a:lnSpc>
                <a:spcPct val="100000"/>
              </a:lnSpc>
              <a:spcBef>
                <a:spcPts val="0"/>
              </a:spcBef>
              <a:spcAft>
                <a:spcPts val="0"/>
              </a:spcAft>
              <a:buClrTx/>
              <a:buSzTx/>
              <a:buFontTx/>
              <a:buChar char="-"/>
              <a:tabLst/>
            </a:pPr>
            <a:r>
              <a:rPr lang="en-US" sz="2400" dirty="0"/>
              <a:t>Redis</a:t>
            </a:r>
          </a:p>
          <a:p>
            <a:pPr marL="457200" marR="0" indent="-457200" algn="l" defTabSz="825500" rtl="0" fontAlgn="auto" latinLnBrk="0" hangingPunct="0">
              <a:lnSpc>
                <a:spcPct val="100000"/>
              </a:lnSpc>
              <a:spcBef>
                <a:spcPts val="0"/>
              </a:spcBef>
              <a:spcAft>
                <a:spcPts val="0"/>
              </a:spcAft>
              <a:buClrTx/>
              <a:buSzTx/>
              <a:buFontTx/>
              <a:buChar char="-"/>
              <a:tabLst/>
            </a:pPr>
            <a:r>
              <a:rPr kumimoji="0" lang="en-US" sz="2400" b="0" i="0" u="none" strike="noStrike" cap="none" spc="0" normalizeH="0" baseline="0" dirty="0" err="1">
                <a:ln>
                  <a:noFill/>
                </a:ln>
                <a:solidFill>
                  <a:srgbClr val="1A1A1A"/>
                </a:solidFill>
                <a:effectLst/>
                <a:uFillTx/>
                <a:latin typeface="DM Sans Medium"/>
                <a:ea typeface="DM Sans Medium"/>
                <a:cs typeface="DM Sans Medium"/>
                <a:sym typeface="DM Sans Medium"/>
              </a:rPr>
              <a:t>Sidekiq</a:t>
            </a:r>
            <a:endParaRPr kumimoji="0" lang="en-US" sz="2400" b="0" i="0" u="none" strike="noStrike" cap="none" spc="0" normalizeH="0" baseline="0" dirty="0">
              <a:ln>
                <a:noFill/>
              </a:ln>
              <a:solidFill>
                <a:srgbClr val="1A1A1A"/>
              </a:solidFill>
              <a:effectLst/>
              <a:uFillTx/>
              <a:latin typeface="DM Sans Medium"/>
              <a:ea typeface="DM Sans Medium"/>
              <a:cs typeface="DM Sans Medium"/>
              <a:sym typeface="DM Sans Medium"/>
            </a:endParaRPr>
          </a:p>
        </p:txBody>
      </p:sp>
      <p:sp>
        <p:nvSpPr>
          <p:cNvPr id="45" name="Arrow">
            <a:extLst>
              <a:ext uri="{FF2B5EF4-FFF2-40B4-BE49-F238E27FC236}">
                <a16:creationId xmlns:a16="http://schemas.microsoft.com/office/drawing/2014/main" id="{52BADD98-CCDB-9D0B-AA03-1E1F1E825448}"/>
              </a:ext>
            </a:extLst>
          </p:cNvPr>
          <p:cNvSpPr/>
          <p:nvPr/>
        </p:nvSpPr>
        <p:spPr>
          <a:xfrm>
            <a:off x="9746217" y="5304867"/>
            <a:ext cx="4864327"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46" name="Arrow">
            <a:extLst>
              <a:ext uri="{FF2B5EF4-FFF2-40B4-BE49-F238E27FC236}">
                <a16:creationId xmlns:a16="http://schemas.microsoft.com/office/drawing/2014/main" id="{B7FA4451-2B3A-562C-7048-FEABF5CFA474}"/>
              </a:ext>
            </a:extLst>
          </p:cNvPr>
          <p:cNvSpPr/>
          <p:nvPr/>
        </p:nvSpPr>
        <p:spPr>
          <a:xfrm rot="992406">
            <a:off x="9605677" y="7126778"/>
            <a:ext cx="4864327"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47" name="End-to-end responsibility">
            <a:extLst>
              <a:ext uri="{FF2B5EF4-FFF2-40B4-BE49-F238E27FC236}">
                <a16:creationId xmlns:a16="http://schemas.microsoft.com/office/drawing/2014/main" id="{8A6F2C84-77C7-8229-4042-530D84E8C37B}"/>
              </a:ext>
            </a:extLst>
          </p:cNvPr>
          <p:cNvSpPr txBox="1"/>
          <p:nvPr/>
        </p:nvSpPr>
        <p:spPr>
          <a:xfrm>
            <a:off x="11701385" y="5064612"/>
            <a:ext cx="1302960"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mn-lt"/>
                <a:ea typeface="+mn-ea"/>
                <a:cs typeface="+mn-cs"/>
                <a:sym typeface="DM Sans Regular"/>
              </a:defRPr>
            </a:lvl1pPr>
          </a:lstStyle>
          <a:p>
            <a:r>
              <a:rPr lang="en-US" dirty="0">
                <a:solidFill>
                  <a:schemeClr val="tx1"/>
                </a:solidFill>
              </a:rPr>
              <a:t>Job1</a:t>
            </a:r>
            <a:endParaRPr dirty="0">
              <a:solidFill>
                <a:schemeClr val="tx1"/>
              </a:solidFill>
            </a:endParaRPr>
          </a:p>
        </p:txBody>
      </p:sp>
      <p:sp>
        <p:nvSpPr>
          <p:cNvPr id="48" name="End-to-end responsibility">
            <a:extLst>
              <a:ext uri="{FF2B5EF4-FFF2-40B4-BE49-F238E27FC236}">
                <a16:creationId xmlns:a16="http://schemas.microsoft.com/office/drawing/2014/main" id="{83B760DF-3EA8-7E7F-BD4D-D3BE1C0E9B1F}"/>
              </a:ext>
            </a:extLst>
          </p:cNvPr>
          <p:cNvSpPr txBox="1"/>
          <p:nvPr/>
        </p:nvSpPr>
        <p:spPr>
          <a:xfrm rot="1059140">
            <a:off x="11597083" y="6871310"/>
            <a:ext cx="1302960"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mn-lt"/>
                <a:ea typeface="+mn-ea"/>
                <a:cs typeface="+mn-cs"/>
                <a:sym typeface="DM Sans Regular"/>
              </a:defRPr>
            </a:lvl1pPr>
          </a:lstStyle>
          <a:p>
            <a:r>
              <a:rPr lang="en-US" dirty="0">
                <a:solidFill>
                  <a:schemeClr val="tx1"/>
                </a:solidFill>
              </a:rPr>
              <a:t>Job2</a:t>
            </a:r>
            <a:endParaRPr dirty="0">
              <a:solidFill>
                <a:schemeClr val="tx1"/>
              </a:solidFill>
            </a:endParaRPr>
          </a:p>
        </p:txBody>
      </p:sp>
    </p:spTree>
    <p:custDataLst>
      <p:tags r:id="rId1"/>
    </p:custDataLst>
    <p:extLst>
      <p:ext uri="{BB962C8B-B14F-4D97-AF65-F5344CB8AC3E}">
        <p14:creationId xmlns:p14="http://schemas.microsoft.com/office/powerpoint/2010/main" val="3644337056"/>
      </p:ext>
    </p:extLst>
  </p:cSld>
  <p:clrMapOvr>
    <a:masterClrMapping/>
  </p:clrMapOvr>
  <p:transition spd="med" advTm="15210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par>
                                <p:cTn id="8" presetID="10" presetClass="entr" presetSubtype="0" fill="hold" nodeType="withEffect">
                                  <p:stCondLst>
                                    <p:cond delay="0"/>
                                  </p:stCondLst>
                                  <p:childTnLst>
                                    <p:set>
                                      <p:cBhvr>
                                        <p:cTn id="9" dur="1" fill="hold">
                                          <p:stCondLst>
                                            <p:cond delay="0"/>
                                          </p:stCondLst>
                                        </p:cTn>
                                        <p:tgtEl>
                                          <p:spTgt spid="3082"/>
                                        </p:tgtEl>
                                        <p:attrNameLst>
                                          <p:attrName>style.visibility</p:attrName>
                                        </p:attrNameLst>
                                      </p:cBhvr>
                                      <p:to>
                                        <p:strVal val="visible"/>
                                      </p:to>
                                    </p:set>
                                    <p:animEffect transition="in" filter="fade">
                                      <p:cBhvr>
                                        <p:cTn id="10" dur="500"/>
                                        <p:tgtEl>
                                          <p:spTgt spid="30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par>
                          <p:cTn id="68" fill="hold">
                            <p:stCondLst>
                              <p:cond delay="1000"/>
                            </p:stCondLst>
                            <p:childTnLst>
                              <p:par>
                                <p:cTn id="69" presetID="10" presetClass="entr" presetSubtype="0" fill="hold" grpId="0" nodeType="after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500"/>
                                        <p:tgtEl>
                                          <p:spTgt spid="4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fade">
                                      <p:cBhvr>
                                        <p:cTn id="80" dur="500"/>
                                        <p:tgtEl>
                                          <p:spTgt spid="46"/>
                                        </p:tgtEl>
                                      </p:cBhvr>
                                    </p:animEffect>
                                  </p:childTnLst>
                                </p:cTn>
                              </p:par>
                            </p:childTnLst>
                          </p:cTn>
                        </p:par>
                        <p:par>
                          <p:cTn id="81" fill="hold">
                            <p:stCondLst>
                              <p:cond delay="1500"/>
                            </p:stCondLst>
                            <p:childTnLst>
                              <p:par>
                                <p:cTn id="82" presetID="10" presetClass="entr" presetSubtype="0" fill="hold" grpId="0"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9" grpId="0" animBg="1"/>
      <p:bldP spid="24" grpId="0" animBg="1"/>
      <p:bldP spid="32" grpId="0" animBg="1"/>
      <p:bldP spid="33" grpId="0" animBg="1"/>
      <p:bldP spid="34" grpId="0" animBg="1"/>
      <p:bldP spid="35" grpId="0" animBg="1"/>
      <p:bldP spid="36" grpId="0"/>
      <p:bldP spid="38" grpId="0"/>
      <p:bldP spid="39" grpId="0"/>
      <p:bldP spid="43" grpId="0"/>
      <p:bldP spid="44" grpId="0"/>
      <p:bldP spid="45" grpId="0" animBg="1"/>
      <p:bldP spid="46" grpId="0" animBg="1"/>
      <p:bldP spid="47"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6" name="Venn diagram">
            <a:extLst>
              <a:ext uri="{FF2B5EF4-FFF2-40B4-BE49-F238E27FC236}">
                <a16:creationId xmlns:a16="http://schemas.microsoft.com/office/drawing/2014/main" id="{6F736504-2F43-FC38-7BF6-DC7534D1444E}"/>
              </a:ext>
            </a:extLst>
          </p:cNvPr>
          <p:cNvSpPr/>
          <p:nvPr/>
        </p:nvSpPr>
        <p:spPr>
          <a:xfrm>
            <a:off x="6636985" y="828000"/>
            <a:ext cx="10800271"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4600">
                <a:solidFill>
                  <a:srgbClr val="000000"/>
                </a:solidFill>
              </a:defRPr>
            </a:lvl1pPr>
          </a:lstStyle>
          <a:p>
            <a:pPr>
              <a:defRPr sz="2400">
                <a:solidFill>
                  <a:srgbClr val="535353"/>
                </a:solidFill>
                <a:latin typeface="+mn-lt"/>
                <a:ea typeface="+mn-ea"/>
                <a:cs typeface="+mn-cs"/>
                <a:sym typeface="DM Sans Regular"/>
              </a:defRPr>
            </a:pPr>
            <a:r>
              <a:rPr lang="en-GB" sz="4800" dirty="0">
                <a:solidFill>
                  <a:schemeClr val="tx1"/>
                </a:solidFill>
                <a:sym typeface="DM Sans Regular"/>
              </a:rPr>
              <a:t>Infrastructure as Code &amp;  Provisioning</a:t>
            </a:r>
          </a:p>
        </p:txBody>
      </p:sp>
      <p:sp>
        <p:nvSpPr>
          <p:cNvPr id="5" name="Shape">
            <a:extLst>
              <a:ext uri="{FF2B5EF4-FFF2-40B4-BE49-F238E27FC236}">
                <a16:creationId xmlns:a16="http://schemas.microsoft.com/office/drawing/2014/main" id="{58D2EC17-60A3-5030-6034-E5D07B4B93BE}"/>
              </a:ext>
            </a:extLst>
          </p:cNvPr>
          <p:cNvSpPr/>
          <p:nvPr/>
        </p:nvSpPr>
        <p:spPr>
          <a:xfrm>
            <a:off x="5095965" y="4644681"/>
            <a:ext cx="3334543" cy="49168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4232"/>
                </a:lnTo>
                <a:lnTo>
                  <a:pt x="21600" y="17368"/>
                </a:lnTo>
                <a:lnTo>
                  <a:pt x="10800" y="21600"/>
                </a:lnTo>
                <a:lnTo>
                  <a:pt x="0" y="17368"/>
                </a:lnTo>
                <a:lnTo>
                  <a:pt x="0" y="4232"/>
                </a:lnTo>
                <a:lnTo>
                  <a:pt x="10800" y="0"/>
                </a:lnTo>
                <a:close/>
              </a:path>
            </a:pathLst>
          </a:custGeom>
          <a:solidFill>
            <a:schemeClr val="accent1">
              <a:alpha val="15000"/>
            </a:schemeClr>
          </a:solidFill>
          <a:ln w="12700">
            <a:miter lim="400000"/>
          </a:ln>
        </p:spPr>
        <p:txBody>
          <a:bodyPr lIns="0" tIns="0" rIns="0" bIns="0" anchor="ctr"/>
          <a:lstStyle/>
          <a:p>
            <a:endParaRPr/>
          </a:p>
        </p:txBody>
      </p:sp>
      <p:sp>
        <p:nvSpPr>
          <p:cNvPr id="8" name="Shape">
            <a:extLst>
              <a:ext uri="{FF2B5EF4-FFF2-40B4-BE49-F238E27FC236}">
                <a16:creationId xmlns:a16="http://schemas.microsoft.com/office/drawing/2014/main" id="{6EB8C837-D47A-EABD-72F8-57A516D4CF7A}"/>
              </a:ext>
            </a:extLst>
          </p:cNvPr>
          <p:cNvSpPr/>
          <p:nvPr/>
        </p:nvSpPr>
        <p:spPr>
          <a:xfrm>
            <a:off x="8999104" y="4079802"/>
            <a:ext cx="6076037" cy="81121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4232"/>
                </a:lnTo>
                <a:lnTo>
                  <a:pt x="21600" y="17368"/>
                </a:lnTo>
                <a:lnTo>
                  <a:pt x="10800" y="21600"/>
                </a:lnTo>
                <a:lnTo>
                  <a:pt x="0" y="17368"/>
                </a:lnTo>
                <a:lnTo>
                  <a:pt x="0" y="4232"/>
                </a:lnTo>
                <a:lnTo>
                  <a:pt x="10800" y="0"/>
                </a:lnTo>
                <a:close/>
              </a:path>
            </a:pathLst>
          </a:custGeom>
          <a:solidFill>
            <a:schemeClr val="accent2">
              <a:alpha val="15000"/>
            </a:schemeClr>
          </a:solidFill>
          <a:ln w="12700">
            <a:miter lim="400000"/>
          </a:ln>
        </p:spPr>
        <p:txBody>
          <a:bodyPr lIns="0" tIns="0" rIns="0" bIns="0" anchor="ctr"/>
          <a:lstStyle/>
          <a:p>
            <a:endParaRPr/>
          </a:p>
        </p:txBody>
      </p:sp>
      <p:sp>
        <p:nvSpPr>
          <p:cNvPr id="9" name="Shape">
            <a:extLst>
              <a:ext uri="{FF2B5EF4-FFF2-40B4-BE49-F238E27FC236}">
                <a16:creationId xmlns:a16="http://schemas.microsoft.com/office/drawing/2014/main" id="{E22019A7-AA20-511A-0E4F-8D6525661B65}"/>
              </a:ext>
            </a:extLst>
          </p:cNvPr>
          <p:cNvSpPr/>
          <p:nvPr/>
        </p:nvSpPr>
        <p:spPr>
          <a:xfrm>
            <a:off x="15643737" y="4644681"/>
            <a:ext cx="3334543" cy="49168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4232"/>
                </a:lnTo>
                <a:lnTo>
                  <a:pt x="21600" y="17368"/>
                </a:lnTo>
                <a:lnTo>
                  <a:pt x="10800" y="21600"/>
                </a:lnTo>
                <a:lnTo>
                  <a:pt x="0" y="17368"/>
                </a:lnTo>
                <a:lnTo>
                  <a:pt x="0" y="4232"/>
                </a:lnTo>
                <a:lnTo>
                  <a:pt x="10800" y="0"/>
                </a:lnTo>
                <a:close/>
              </a:path>
            </a:pathLst>
          </a:custGeom>
          <a:solidFill>
            <a:schemeClr val="accent3">
              <a:alpha val="15000"/>
            </a:schemeClr>
          </a:solidFill>
          <a:ln w="12700">
            <a:miter lim="400000"/>
          </a:ln>
        </p:spPr>
        <p:txBody>
          <a:bodyPr lIns="0" tIns="0" rIns="0" bIns="0" anchor="ctr"/>
          <a:lstStyle/>
          <a:p>
            <a:endParaRPr/>
          </a:p>
        </p:txBody>
      </p:sp>
      <p:pic>
        <p:nvPicPr>
          <p:cNvPr id="5122" name="Picture 2" descr="HashiCorp Terraform logo (blog-adjusted aspect ratio) - VMware Cloud  Provider Blog">
            <a:extLst>
              <a:ext uri="{FF2B5EF4-FFF2-40B4-BE49-F238E27FC236}">
                <a16:creationId xmlns:a16="http://schemas.microsoft.com/office/drawing/2014/main" id="{F9D5C040-A534-B8E8-614C-8502A6407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439" y="1640326"/>
            <a:ext cx="3334543" cy="250178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nsible – Logos Download">
            <a:extLst>
              <a:ext uri="{FF2B5EF4-FFF2-40B4-BE49-F238E27FC236}">
                <a16:creationId xmlns:a16="http://schemas.microsoft.com/office/drawing/2014/main" id="{F648CB3E-C242-293F-C1DD-63B17752C5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27541" y="1880936"/>
            <a:ext cx="2019161" cy="202056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ress and Media Resources - Docker">
            <a:extLst>
              <a:ext uri="{FF2B5EF4-FFF2-40B4-BE49-F238E27FC236}">
                <a16:creationId xmlns:a16="http://schemas.microsoft.com/office/drawing/2014/main" id="{5F80A991-36F2-D060-4438-8C29A82D8C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43624" y="1790787"/>
            <a:ext cx="2467384" cy="2111131"/>
          </a:xfrm>
          <a:prstGeom prst="rect">
            <a:avLst/>
          </a:prstGeom>
          <a:noFill/>
          <a:extLst>
            <a:ext uri="{909E8E84-426E-40DD-AFC4-6F175D3DCCD1}">
              <a14:hiddenFill xmlns:a14="http://schemas.microsoft.com/office/drawing/2010/main">
                <a:solidFill>
                  <a:srgbClr val="FFFFFF"/>
                </a:solidFill>
              </a14:hiddenFill>
            </a:ext>
          </a:extLst>
        </p:spPr>
      </p:pic>
      <p:sp>
        <p:nvSpPr>
          <p:cNvPr id="12" name="Shape">
            <a:extLst>
              <a:ext uri="{FF2B5EF4-FFF2-40B4-BE49-F238E27FC236}">
                <a16:creationId xmlns:a16="http://schemas.microsoft.com/office/drawing/2014/main" id="{8A240972-186C-29FF-5F74-8659367BAE26}"/>
              </a:ext>
            </a:extLst>
          </p:cNvPr>
          <p:cNvSpPr/>
          <p:nvPr/>
        </p:nvSpPr>
        <p:spPr>
          <a:xfrm>
            <a:off x="11137120" y="4319212"/>
            <a:ext cx="1909581" cy="1800000"/>
          </a:xfrm>
          <a:custGeom>
            <a:avLst/>
            <a:gdLst/>
            <a:ahLst/>
            <a:cxnLst>
              <a:cxn ang="0">
                <a:pos x="wd2" y="hd2"/>
              </a:cxn>
              <a:cxn ang="5400000">
                <a:pos x="wd2" y="hd2"/>
              </a:cxn>
              <a:cxn ang="10800000">
                <a:pos x="wd2" y="hd2"/>
              </a:cxn>
              <a:cxn ang="16200000">
                <a:pos x="wd2" y="hd2"/>
              </a:cxn>
            </a:cxnLst>
            <a:rect l="0" t="0" r="r" b="b"/>
            <a:pathLst>
              <a:path w="21523" h="21579" extrusionOk="0">
                <a:moveTo>
                  <a:pt x="795" y="7155"/>
                </a:moveTo>
                <a:lnTo>
                  <a:pt x="9569" y="462"/>
                </a:lnTo>
                <a:cubicBezTo>
                  <a:pt x="9903" y="154"/>
                  <a:pt x="10336" y="-10"/>
                  <a:pt x="10780" y="1"/>
                </a:cubicBezTo>
                <a:cubicBezTo>
                  <a:pt x="11195" y="12"/>
                  <a:pt x="11592" y="175"/>
                  <a:pt x="11903" y="462"/>
                </a:cubicBezTo>
                <a:lnTo>
                  <a:pt x="20805" y="7188"/>
                </a:lnTo>
                <a:cubicBezTo>
                  <a:pt x="21124" y="7443"/>
                  <a:pt x="21353" y="7799"/>
                  <a:pt x="21459" y="8204"/>
                </a:cubicBezTo>
                <a:cubicBezTo>
                  <a:pt x="21561" y="8596"/>
                  <a:pt x="21541" y="9013"/>
                  <a:pt x="21401" y="9393"/>
                </a:cubicBezTo>
                <a:lnTo>
                  <a:pt x="17975" y="20513"/>
                </a:lnTo>
                <a:cubicBezTo>
                  <a:pt x="17876" y="20815"/>
                  <a:pt x="17692" y="21078"/>
                  <a:pt x="17447" y="21267"/>
                </a:cubicBezTo>
                <a:cubicBezTo>
                  <a:pt x="17170" y="21482"/>
                  <a:pt x="16830" y="21590"/>
                  <a:pt x="16486" y="21574"/>
                </a:cubicBezTo>
                <a:lnTo>
                  <a:pt x="5023" y="21578"/>
                </a:lnTo>
                <a:cubicBezTo>
                  <a:pt x="4848" y="21585"/>
                  <a:pt x="4675" y="21563"/>
                  <a:pt x="4510" y="21513"/>
                </a:cubicBezTo>
                <a:cubicBezTo>
                  <a:pt x="4338" y="21462"/>
                  <a:pt x="4174" y="21380"/>
                  <a:pt x="4030" y="21265"/>
                </a:cubicBezTo>
                <a:cubicBezTo>
                  <a:pt x="3782" y="21068"/>
                  <a:pt x="3609" y="20787"/>
                  <a:pt x="3540" y="20470"/>
                </a:cubicBezTo>
                <a:lnTo>
                  <a:pt x="122" y="9390"/>
                </a:lnTo>
                <a:cubicBezTo>
                  <a:pt x="-22" y="9002"/>
                  <a:pt x="-39" y="8576"/>
                  <a:pt x="74" y="8177"/>
                </a:cubicBezTo>
                <a:cubicBezTo>
                  <a:pt x="194" y="7760"/>
                  <a:pt x="448" y="7398"/>
                  <a:pt x="795" y="7155"/>
                </a:cubicBezTo>
                <a:close/>
              </a:path>
            </a:pathLst>
          </a:custGeom>
          <a:solidFill>
            <a:srgbClr val="FFFFFF"/>
          </a:solidFill>
          <a:ln w="12700" cap="flat">
            <a:noFill/>
            <a:miter lim="400000"/>
          </a:ln>
          <a:effectLst/>
        </p:spPr>
        <p:txBody>
          <a:bodyPr wrap="square" lIns="50800" tIns="50800" rIns="50800" bIns="50800" numCol="1" anchor="ctr">
            <a:noAutofit/>
          </a:bodyPr>
          <a:lstStyle/>
          <a:p>
            <a:pPr algn="l">
              <a:defRPr sz="5000">
                <a:solidFill>
                  <a:srgbClr val="000000"/>
                </a:solidFill>
                <a:latin typeface="+mn-lt"/>
                <a:ea typeface="+mn-ea"/>
                <a:cs typeface="+mn-cs"/>
                <a:sym typeface="DM Sans Regular"/>
              </a:defRPr>
            </a:pPr>
            <a:endParaRPr/>
          </a:p>
        </p:txBody>
      </p:sp>
      <p:sp>
        <p:nvSpPr>
          <p:cNvPr id="14" name="Shape">
            <a:extLst>
              <a:ext uri="{FF2B5EF4-FFF2-40B4-BE49-F238E27FC236}">
                <a16:creationId xmlns:a16="http://schemas.microsoft.com/office/drawing/2014/main" id="{006CD496-67CC-057E-1662-079DC6784982}"/>
              </a:ext>
            </a:extLst>
          </p:cNvPr>
          <p:cNvSpPr/>
          <p:nvPr/>
        </p:nvSpPr>
        <p:spPr>
          <a:xfrm>
            <a:off x="16647619" y="4919846"/>
            <a:ext cx="1326777" cy="1199365"/>
          </a:xfrm>
          <a:custGeom>
            <a:avLst/>
            <a:gdLst/>
            <a:ahLst/>
            <a:cxnLst>
              <a:cxn ang="0">
                <a:pos x="wd2" y="hd2"/>
              </a:cxn>
              <a:cxn ang="5400000">
                <a:pos x="wd2" y="hd2"/>
              </a:cxn>
              <a:cxn ang="10800000">
                <a:pos x="wd2" y="hd2"/>
              </a:cxn>
              <a:cxn ang="16200000">
                <a:pos x="wd2" y="hd2"/>
              </a:cxn>
            </a:cxnLst>
            <a:rect l="0" t="0" r="r" b="b"/>
            <a:pathLst>
              <a:path w="21523" h="21579" extrusionOk="0">
                <a:moveTo>
                  <a:pt x="795" y="7155"/>
                </a:moveTo>
                <a:lnTo>
                  <a:pt x="9569" y="462"/>
                </a:lnTo>
                <a:cubicBezTo>
                  <a:pt x="9903" y="154"/>
                  <a:pt x="10336" y="-10"/>
                  <a:pt x="10780" y="1"/>
                </a:cubicBezTo>
                <a:cubicBezTo>
                  <a:pt x="11195" y="12"/>
                  <a:pt x="11592" y="175"/>
                  <a:pt x="11903" y="462"/>
                </a:cubicBezTo>
                <a:lnTo>
                  <a:pt x="20805" y="7188"/>
                </a:lnTo>
                <a:cubicBezTo>
                  <a:pt x="21124" y="7443"/>
                  <a:pt x="21353" y="7799"/>
                  <a:pt x="21459" y="8204"/>
                </a:cubicBezTo>
                <a:cubicBezTo>
                  <a:pt x="21561" y="8596"/>
                  <a:pt x="21541" y="9013"/>
                  <a:pt x="21401" y="9393"/>
                </a:cubicBezTo>
                <a:lnTo>
                  <a:pt x="17975" y="20513"/>
                </a:lnTo>
                <a:cubicBezTo>
                  <a:pt x="17876" y="20815"/>
                  <a:pt x="17692" y="21078"/>
                  <a:pt x="17447" y="21267"/>
                </a:cubicBezTo>
                <a:cubicBezTo>
                  <a:pt x="17170" y="21482"/>
                  <a:pt x="16830" y="21590"/>
                  <a:pt x="16486" y="21574"/>
                </a:cubicBezTo>
                <a:lnTo>
                  <a:pt x="5023" y="21578"/>
                </a:lnTo>
                <a:cubicBezTo>
                  <a:pt x="4848" y="21585"/>
                  <a:pt x="4675" y="21563"/>
                  <a:pt x="4510" y="21513"/>
                </a:cubicBezTo>
                <a:cubicBezTo>
                  <a:pt x="4338" y="21462"/>
                  <a:pt x="4174" y="21380"/>
                  <a:pt x="4030" y="21265"/>
                </a:cubicBezTo>
                <a:cubicBezTo>
                  <a:pt x="3782" y="21068"/>
                  <a:pt x="3609" y="20787"/>
                  <a:pt x="3540" y="20470"/>
                </a:cubicBezTo>
                <a:lnTo>
                  <a:pt x="122" y="9390"/>
                </a:lnTo>
                <a:cubicBezTo>
                  <a:pt x="-22" y="9002"/>
                  <a:pt x="-39" y="8576"/>
                  <a:pt x="74" y="8177"/>
                </a:cubicBezTo>
                <a:cubicBezTo>
                  <a:pt x="194" y="7760"/>
                  <a:pt x="448" y="7398"/>
                  <a:pt x="795" y="7155"/>
                </a:cubicBezTo>
                <a:close/>
              </a:path>
            </a:pathLst>
          </a:custGeom>
          <a:solidFill>
            <a:srgbClr val="FFFFFF"/>
          </a:solidFill>
          <a:ln w="12700" cap="flat">
            <a:noFill/>
            <a:miter lim="400000"/>
          </a:ln>
          <a:effectLst/>
        </p:spPr>
        <p:txBody>
          <a:bodyPr wrap="square" lIns="50800" tIns="50800" rIns="50800" bIns="50800" numCol="1" anchor="ctr">
            <a:noAutofit/>
          </a:bodyPr>
          <a:lstStyle/>
          <a:p>
            <a:pPr algn="l">
              <a:defRPr sz="5000">
                <a:solidFill>
                  <a:srgbClr val="000000"/>
                </a:solidFill>
                <a:latin typeface="+mn-lt"/>
                <a:ea typeface="+mn-ea"/>
                <a:cs typeface="+mn-cs"/>
                <a:sym typeface="DM Sans Regular"/>
              </a:defRPr>
            </a:pPr>
            <a:endParaRPr/>
          </a:p>
        </p:txBody>
      </p:sp>
      <p:sp>
        <p:nvSpPr>
          <p:cNvPr id="15" name="Shape">
            <a:extLst>
              <a:ext uri="{FF2B5EF4-FFF2-40B4-BE49-F238E27FC236}">
                <a16:creationId xmlns:a16="http://schemas.microsoft.com/office/drawing/2014/main" id="{1845697E-9A62-AE07-7933-B1A39A0988CF}"/>
              </a:ext>
            </a:extLst>
          </p:cNvPr>
          <p:cNvSpPr/>
          <p:nvPr/>
        </p:nvSpPr>
        <p:spPr>
          <a:xfrm>
            <a:off x="6099847" y="4919846"/>
            <a:ext cx="1326777" cy="1199365"/>
          </a:xfrm>
          <a:custGeom>
            <a:avLst/>
            <a:gdLst/>
            <a:ahLst/>
            <a:cxnLst>
              <a:cxn ang="0">
                <a:pos x="wd2" y="hd2"/>
              </a:cxn>
              <a:cxn ang="5400000">
                <a:pos x="wd2" y="hd2"/>
              </a:cxn>
              <a:cxn ang="10800000">
                <a:pos x="wd2" y="hd2"/>
              </a:cxn>
              <a:cxn ang="16200000">
                <a:pos x="wd2" y="hd2"/>
              </a:cxn>
            </a:cxnLst>
            <a:rect l="0" t="0" r="r" b="b"/>
            <a:pathLst>
              <a:path w="21523" h="21579" extrusionOk="0">
                <a:moveTo>
                  <a:pt x="795" y="7155"/>
                </a:moveTo>
                <a:lnTo>
                  <a:pt x="9569" y="462"/>
                </a:lnTo>
                <a:cubicBezTo>
                  <a:pt x="9903" y="154"/>
                  <a:pt x="10336" y="-10"/>
                  <a:pt x="10780" y="1"/>
                </a:cubicBezTo>
                <a:cubicBezTo>
                  <a:pt x="11195" y="12"/>
                  <a:pt x="11592" y="175"/>
                  <a:pt x="11903" y="462"/>
                </a:cubicBezTo>
                <a:lnTo>
                  <a:pt x="20805" y="7188"/>
                </a:lnTo>
                <a:cubicBezTo>
                  <a:pt x="21124" y="7443"/>
                  <a:pt x="21353" y="7799"/>
                  <a:pt x="21459" y="8204"/>
                </a:cubicBezTo>
                <a:cubicBezTo>
                  <a:pt x="21561" y="8596"/>
                  <a:pt x="21541" y="9013"/>
                  <a:pt x="21401" y="9393"/>
                </a:cubicBezTo>
                <a:lnTo>
                  <a:pt x="17975" y="20513"/>
                </a:lnTo>
                <a:cubicBezTo>
                  <a:pt x="17876" y="20815"/>
                  <a:pt x="17692" y="21078"/>
                  <a:pt x="17447" y="21267"/>
                </a:cubicBezTo>
                <a:cubicBezTo>
                  <a:pt x="17170" y="21482"/>
                  <a:pt x="16830" y="21590"/>
                  <a:pt x="16486" y="21574"/>
                </a:cubicBezTo>
                <a:lnTo>
                  <a:pt x="5023" y="21578"/>
                </a:lnTo>
                <a:cubicBezTo>
                  <a:pt x="4848" y="21585"/>
                  <a:pt x="4675" y="21563"/>
                  <a:pt x="4510" y="21513"/>
                </a:cubicBezTo>
                <a:cubicBezTo>
                  <a:pt x="4338" y="21462"/>
                  <a:pt x="4174" y="21380"/>
                  <a:pt x="4030" y="21265"/>
                </a:cubicBezTo>
                <a:cubicBezTo>
                  <a:pt x="3782" y="21068"/>
                  <a:pt x="3609" y="20787"/>
                  <a:pt x="3540" y="20470"/>
                </a:cubicBezTo>
                <a:lnTo>
                  <a:pt x="122" y="9390"/>
                </a:lnTo>
                <a:cubicBezTo>
                  <a:pt x="-22" y="9002"/>
                  <a:pt x="-39" y="8576"/>
                  <a:pt x="74" y="8177"/>
                </a:cubicBezTo>
                <a:cubicBezTo>
                  <a:pt x="194" y="7760"/>
                  <a:pt x="448" y="7398"/>
                  <a:pt x="795" y="7155"/>
                </a:cubicBezTo>
                <a:close/>
              </a:path>
            </a:pathLst>
          </a:custGeom>
          <a:solidFill>
            <a:srgbClr val="FFFFFF"/>
          </a:solidFill>
          <a:ln w="12700" cap="flat">
            <a:noFill/>
            <a:miter lim="400000"/>
          </a:ln>
          <a:effectLst/>
        </p:spPr>
        <p:txBody>
          <a:bodyPr wrap="square" lIns="50800" tIns="50800" rIns="50800" bIns="50800" numCol="1" anchor="ctr">
            <a:noAutofit/>
          </a:bodyPr>
          <a:lstStyle/>
          <a:p>
            <a:pPr algn="l">
              <a:defRPr sz="5000">
                <a:solidFill>
                  <a:srgbClr val="000000"/>
                </a:solidFill>
                <a:latin typeface="+mn-lt"/>
                <a:ea typeface="+mn-ea"/>
                <a:cs typeface="+mn-cs"/>
                <a:sym typeface="DM Sans Regular"/>
              </a:defRPr>
            </a:pPr>
            <a:endParaRPr/>
          </a:p>
        </p:txBody>
      </p:sp>
      <p:sp>
        <p:nvSpPr>
          <p:cNvPr id="16" name="Venn diagram">
            <a:extLst>
              <a:ext uri="{FF2B5EF4-FFF2-40B4-BE49-F238E27FC236}">
                <a16:creationId xmlns:a16="http://schemas.microsoft.com/office/drawing/2014/main" id="{9A0672E6-ABF9-10F3-2C2D-7A2A2245E8A1}"/>
              </a:ext>
            </a:extLst>
          </p:cNvPr>
          <p:cNvSpPr txBox="1"/>
          <p:nvPr/>
        </p:nvSpPr>
        <p:spPr>
          <a:xfrm>
            <a:off x="11481603" y="4706251"/>
            <a:ext cx="1420791" cy="10259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Docker Host</a:t>
            </a:r>
            <a:endParaRPr dirty="0">
              <a:solidFill>
                <a:schemeClr val="tx1"/>
              </a:solidFill>
            </a:endParaRPr>
          </a:p>
        </p:txBody>
      </p:sp>
      <p:sp>
        <p:nvSpPr>
          <p:cNvPr id="18" name="Venn diagram">
            <a:extLst>
              <a:ext uri="{FF2B5EF4-FFF2-40B4-BE49-F238E27FC236}">
                <a16:creationId xmlns:a16="http://schemas.microsoft.com/office/drawing/2014/main" id="{8731DC10-C905-9CF6-B0E1-5CB393E88442}"/>
              </a:ext>
            </a:extLst>
          </p:cNvPr>
          <p:cNvSpPr txBox="1"/>
          <p:nvPr/>
        </p:nvSpPr>
        <p:spPr>
          <a:xfrm>
            <a:off x="16794977" y="5160455"/>
            <a:ext cx="1326777"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000" dirty="0">
                <a:solidFill>
                  <a:schemeClr val="tx1"/>
                </a:solidFill>
              </a:rPr>
              <a:t>Docker Registry</a:t>
            </a:r>
            <a:endParaRPr sz="2000" dirty="0">
              <a:solidFill>
                <a:schemeClr val="tx1"/>
              </a:solidFill>
            </a:endParaRPr>
          </a:p>
        </p:txBody>
      </p:sp>
      <p:sp>
        <p:nvSpPr>
          <p:cNvPr id="23" name="Venn diagram">
            <a:extLst>
              <a:ext uri="{FF2B5EF4-FFF2-40B4-BE49-F238E27FC236}">
                <a16:creationId xmlns:a16="http://schemas.microsoft.com/office/drawing/2014/main" id="{47D03FEA-29E4-947F-A905-B2B149A3737F}"/>
              </a:ext>
            </a:extLst>
          </p:cNvPr>
          <p:cNvSpPr txBox="1"/>
          <p:nvPr/>
        </p:nvSpPr>
        <p:spPr>
          <a:xfrm>
            <a:off x="6319474" y="5160455"/>
            <a:ext cx="1107150"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000" dirty="0" err="1">
                <a:solidFill>
                  <a:schemeClr val="tx1"/>
                </a:solidFill>
              </a:rPr>
              <a:t>DockerClient</a:t>
            </a:r>
            <a:endParaRPr lang="en-US" sz="2000" dirty="0">
              <a:solidFill>
                <a:schemeClr val="tx1"/>
              </a:solidFill>
            </a:endParaRPr>
          </a:p>
        </p:txBody>
      </p:sp>
      <p:sp>
        <p:nvSpPr>
          <p:cNvPr id="25" name="Rounded Rectangle">
            <a:extLst>
              <a:ext uri="{FF2B5EF4-FFF2-40B4-BE49-F238E27FC236}">
                <a16:creationId xmlns:a16="http://schemas.microsoft.com/office/drawing/2014/main" id="{C9B703E8-DDDF-83DF-0A47-A045C0E5775F}"/>
              </a:ext>
            </a:extLst>
          </p:cNvPr>
          <p:cNvSpPr/>
          <p:nvPr/>
        </p:nvSpPr>
        <p:spPr>
          <a:xfrm>
            <a:off x="5570258" y="6394376"/>
            <a:ext cx="2385951" cy="684690"/>
          </a:xfrm>
          <a:prstGeom prst="roundRect">
            <a:avLst>
              <a:gd name="adj" fmla="val 16455"/>
            </a:avLst>
          </a:prstGeom>
          <a:solidFill>
            <a:schemeClr val="accent5"/>
          </a:solidFill>
          <a:ln w="12700" cap="flat">
            <a:noFill/>
            <a:miter lim="400000"/>
          </a:ln>
          <a:effectLst/>
        </p:spPr>
        <p:txBody>
          <a:bodyPr wrap="square" lIns="0" tIns="0" rIns="0" bIns="0" numCol="1" anchor="ctr">
            <a:noAutofit/>
          </a:bodyPr>
          <a:lstStyle/>
          <a:p>
            <a:endParaRPr dirty="0"/>
          </a:p>
        </p:txBody>
      </p:sp>
      <p:sp>
        <p:nvSpPr>
          <p:cNvPr id="26" name="Rounded Rectangle">
            <a:extLst>
              <a:ext uri="{FF2B5EF4-FFF2-40B4-BE49-F238E27FC236}">
                <a16:creationId xmlns:a16="http://schemas.microsoft.com/office/drawing/2014/main" id="{8D389267-FF66-BC42-61FE-05002A4EC5C8}"/>
              </a:ext>
            </a:extLst>
          </p:cNvPr>
          <p:cNvSpPr/>
          <p:nvPr/>
        </p:nvSpPr>
        <p:spPr>
          <a:xfrm>
            <a:off x="5570258" y="7311099"/>
            <a:ext cx="2385951" cy="684690"/>
          </a:xfrm>
          <a:prstGeom prst="roundRect">
            <a:avLst>
              <a:gd name="adj" fmla="val 16455"/>
            </a:avLst>
          </a:prstGeom>
          <a:solidFill>
            <a:schemeClr val="accent5"/>
          </a:solidFill>
          <a:ln w="12700" cap="flat">
            <a:noFill/>
            <a:miter lim="400000"/>
          </a:ln>
          <a:effectLst/>
        </p:spPr>
        <p:txBody>
          <a:bodyPr wrap="square" lIns="0" tIns="0" rIns="0" bIns="0" numCol="1" anchor="ctr">
            <a:noAutofit/>
          </a:bodyPr>
          <a:lstStyle/>
          <a:p>
            <a:endParaRPr dirty="0"/>
          </a:p>
        </p:txBody>
      </p:sp>
      <p:sp>
        <p:nvSpPr>
          <p:cNvPr id="27" name="Rounded Rectangle">
            <a:extLst>
              <a:ext uri="{FF2B5EF4-FFF2-40B4-BE49-F238E27FC236}">
                <a16:creationId xmlns:a16="http://schemas.microsoft.com/office/drawing/2014/main" id="{6D16C464-1DF7-2CC9-95EB-0D2420926FA0}"/>
              </a:ext>
            </a:extLst>
          </p:cNvPr>
          <p:cNvSpPr/>
          <p:nvPr/>
        </p:nvSpPr>
        <p:spPr>
          <a:xfrm>
            <a:off x="5570258" y="8156013"/>
            <a:ext cx="2385951" cy="684690"/>
          </a:xfrm>
          <a:prstGeom prst="roundRect">
            <a:avLst>
              <a:gd name="adj" fmla="val 16455"/>
            </a:avLst>
          </a:prstGeom>
          <a:solidFill>
            <a:schemeClr val="accent5"/>
          </a:solidFill>
          <a:ln w="12700" cap="flat">
            <a:noFill/>
            <a:miter lim="400000"/>
          </a:ln>
          <a:effectLst/>
        </p:spPr>
        <p:txBody>
          <a:bodyPr wrap="square" lIns="0" tIns="0" rIns="0" bIns="0" numCol="1" anchor="ctr">
            <a:noAutofit/>
          </a:bodyPr>
          <a:lstStyle/>
          <a:p>
            <a:endParaRPr dirty="0"/>
          </a:p>
        </p:txBody>
      </p:sp>
      <p:sp>
        <p:nvSpPr>
          <p:cNvPr id="28" name="Rounded Rectangle">
            <a:extLst>
              <a:ext uri="{FF2B5EF4-FFF2-40B4-BE49-F238E27FC236}">
                <a16:creationId xmlns:a16="http://schemas.microsoft.com/office/drawing/2014/main" id="{446F3479-FB93-FB75-CE7D-705BA408F420}"/>
              </a:ext>
            </a:extLst>
          </p:cNvPr>
          <p:cNvSpPr/>
          <p:nvPr/>
        </p:nvSpPr>
        <p:spPr>
          <a:xfrm>
            <a:off x="10531783" y="6278667"/>
            <a:ext cx="3320429" cy="684690"/>
          </a:xfrm>
          <a:prstGeom prst="roundRect">
            <a:avLst>
              <a:gd name="adj" fmla="val 16455"/>
            </a:avLst>
          </a:prstGeom>
          <a:solidFill>
            <a:schemeClr val="accent5"/>
          </a:solidFill>
          <a:ln w="12700" cap="flat">
            <a:noFill/>
            <a:miter lim="400000"/>
          </a:ln>
          <a:effectLst/>
        </p:spPr>
        <p:txBody>
          <a:bodyPr wrap="square" lIns="0" tIns="0" rIns="0" bIns="0" numCol="1" anchor="ctr">
            <a:noAutofit/>
          </a:bodyPr>
          <a:lstStyle/>
          <a:p>
            <a:endParaRPr dirty="0"/>
          </a:p>
        </p:txBody>
      </p:sp>
      <p:sp>
        <p:nvSpPr>
          <p:cNvPr id="31" name="Rounded Rectangle">
            <a:extLst>
              <a:ext uri="{FF2B5EF4-FFF2-40B4-BE49-F238E27FC236}">
                <a16:creationId xmlns:a16="http://schemas.microsoft.com/office/drawing/2014/main" id="{0FE39DAE-22DB-075D-E426-62FB44A0EE98}"/>
              </a:ext>
            </a:extLst>
          </p:cNvPr>
          <p:cNvSpPr/>
          <p:nvPr/>
        </p:nvSpPr>
        <p:spPr>
          <a:xfrm>
            <a:off x="9244958" y="7246348"/>
            <a:ext cx="2504219" cy="3053592"/>
          </a:xfrm>
          <a:prstGeom prst="roundRect">
            <a:avLst>
              <a:gd name="adj" fmla="val 16455"/>
            </a:avLst>
          </a:prstGeom>
          <a:solidFill>
            <a:schemeClr val="accent5"/>
          </a:solidFill>
          <a:ln w="12700" cap="flat">
            <a:noFill/>
            <a:miter lim="400000"/>
          </a:ln>
          <a:effectLst/>
        </p:spPr>
        <p:txBody>
          <a:bodyPr wrap="square" lIns="0" tIns="0" rIns="0" bIns="0" numCol="1" anchor="ctr">
            <a:noAutofit/>
          </a:bodyPr>
          <a:lstStyle/>
          <a:p>
            <a:endParaRPr dirty="0"/>
          </a:p>
        </p:txBody>
      </p:sp>
      <p:sp>
        <p:nvSpPr>
          <p:cNvPr id="37" name="Rounded Rectangle">
            <a:extLst>
              <a:ext uri="{FF2B5EF4-FFF2-40B4-BE49-F238E27FC236}">
                <a16:creationId xmlns:a16="http://schemas.microsoft.com/office/drawing/2014/main" id="{51A0CDAA-E935-FB05-677A-DE87B1B6E6B5}"/>
              </a:ext>
            </a:extLst>
          </p:cNvPr>
          <p:cNvSpPr/>
          <p:nvPr/>
        </p:nvSpPr>
        <p:spPr>
          <a:xfrm>
            <a:off x="12212232" y="7206737"/>
            <a:ext cx="2504219" cy="3053592"/>
          </a:xfrm>
          <a:prstGeom prst="roundRect">
            <a:avLst>
              <a:gd name="adj" fmla="val 16455"/>
            </a:avLst>
          </a:prstGeom>
          <a:solidFill>
            <a:schemeClr val="accent5"/>
          </a:solidFill>
          <a:ln w="12700" cap="flat">
            <a:noFill/>
            <a:miter lim="400000"/>
          </a:ln>
          <a:effectLst/>
        </p:spPr>
        <p:txBody>
          <a:bodyPr wrap="square" lIns="0" tIns="0" rIns="0" bIns="0" numCol="1" anchor="ctr">
            <a:noAutofit/>
          </a:bodyPr>
          <a:lstStyle/>
          <a:p>
            <a:endParaRPr dirty="0"/>
          </a:p>
        </p:txBody>
      </p:sp>
      <p:sp>
        <p:nvSpPr>
          <p:cNvPr id="40" name="Rounded Rectangle">
            <a:extLst>
              <a:ext uri="{FF2B5EF4-FFF2-40B4-BE49-F238E27FC236}">
                <a16:creationId xmlns:a16="http://schemas.microsoft.com/office/drawing/2014/main" id="{6A98E349-9769-3A30-9A5C-7072DB6E9A88}"/>
              </a:ext>
            </a:extLst>
          </p:cNvPr>
          <p:cNvSpPr/>
          <p:nvPr/>
        </p:nvSpPr>
        <p:spPr>
          <a:xfrm>
            <a:off x="16092590" y="6193264"/>
            <a:ext cx="2436836" cy="2627382"/>
          </a:xfrm>
          <a:prstGeom prst="roundRect">
            <a:avLst>
              <a:gd name="adj" fmla="val 16455"/>
            </a:avLst>
          </a:prstGeom>
          <a:solidFill>
            <a:schemeClr val="accent5"/>
          </a:solidFill>
          <a:ln w="12700" cap="flat">
            <a:noFill/>
            <a:miter lim="400000"/>
          </a:ln>
          <a:effectLst/>
        </p:spPr>
        <p:txBody>
          <a:bodyPr wrap="square" lIns="0" tIns="0" rIns="0" bIns="0" numCol="1" anchor="ctr">
            <a:noAutofit/>
          </a:bodyPr>
          <a:lstStyle/>
          <a:p>
            <a:endParaRPr dirty="0"/>
          </a:p>
        </p:txBody>
      </p:sp>
      <p:sp>
        <p:nvSpPr>
          <p:cNvPr id="42" name="Venn diagram">
            <a:extLst>
              <a:ext uri="{FF2B5EF4-FFF2-40B4-BE49-F238E27FC236}">
                <a16:creationId xmlns:a16="http://schemas.microsoft.com/office/drawing/2014/main" id="{BA8E10CE-3B78-0356-0DED-5FA0AB789FEA}"/>
              </a:ext>
            </a:extLst>
          </p:cNvPr>
          <p:cNvSpPr txBox="1"/>
          <p:nvPr/>
        </p:nvSpPr>
        <p:spPr>
          <a:xfrm>
            <a:off x="10730834" y="6297096"/>
            <a:ext cx="3121378"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Docker daemon</a:t>
            </a:r>
            <a:endParaRPr dirty="0">
              <a:solidFill>
                <a:schemeClr val="tx1"/>
              </a:solidFill>
            </a:endParaRPr>
          </a:p>
        </p:txBody>
      </p:sp>
      <p:sp>
        <p:nvSpPr>
          <p:cNvPr id="49" name="Venn diagram">
            <a:extLst>
              <a:ext uri="{FF2B5EF4-FFF2-40B4-BE49-F238E27FC236}">
                <a16:creationId xmlns:a16="http://schemas.microsoft.com/office/drawing/2014/main" id="{4D10FB0E-9FB7-1A72-710B-1D716B9DEC8C}"/>
              </a:ext>
            </a:extLst>
          </p:cNvPr>
          <p:cNvSpPr txBox="1"/>
          <p:nvPr/>
        </p:nvSpPr>
        <p:spPr>
          <a:xfrm>
            <a:off x="9414211" y="7308658"/>
            <a:ext cx="2229425"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Containers</a:t>
            </a:r>
            <a:endParaRPr dirty="0">
              <a:solidFill>
                <a:schemeClr val="tx1"/>
              </a:solidFill>
            </a:endParaRPr>
          </a:p>
        </p:txBody>
      </p:sp>
      <p:sp>
        <p:nvSpPr>
          <p:cNvPr id="50" name="Venn diagram">
            <a:extLst>
              <a:ext uri="{FF2B5EF4-FFF2-40B4-BE49-F238E27FC236}">
                <a16:creationId xmlns:a16="http://schemas.microsoft.com/office/drawing/2014/main" id="{E840FC95-C865-1BF6-930D-74A0D91ADB51}"/>
              </a:ext>
            </a:extLst>
          </p:cNvPr>
          <p:cNvSpPr txBox="1"/>
          <p:nvPr/>
        </p:nvSpPr>
        <p:spPr>
          <a:xfrm>
            <a:off x="12713049" y="7308658"/>
            <a:ext cx="1502584"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Images</a:t>
            </a:r>
            <a:endParaRPr dirty="0">
              <a:solidFill>
                <a:schemeClr val="tx1"/>
              </a:solidFill>
            </a:endParaRPr>
          </a:p>
        </p:txBody>
      </p:sp>
      <p:sp>
        <p:nvSpPr>
          <p:cNvPr id="51" name="Venn diagram">
            <a:extLst>
              <a:ext uri="{FF2B5EF4-FFF2-40B4-BE49-F238E27FC236}">
                <a16:creationId xmlns:a16="http://schemas.microsoft.com/office/drawing/2014/main" id="{89E0339D-513B-5B03-7E22-16B90EEA6437}"/>
              </a:ext>
            </a:extLst>
          </p:cNvPr>
          <p:cNvSpPr txBox="1"/>
          <p:nvPr/>
        </p:nvSpPr>
        <p:spPr>
          <a:xfrm>
            <a:off x="5570258" y="6439710"/>
            <a:ext cx="2427627"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docker build</a:t>
            </a:r>
            <a:endParaRPr dirty="0">
              <a:solidFill>
                <a:schemeClr val="tx1"/>
              </a:solidFill>
            </a:endParaRPr>
          </a:p>
        </p:txBody>
      </p:sp>
      <p:sp>
        <p:nvSpPr>
          <p:cNvPr id="52" name="Venn diagram">
            <a:extLst>
              <a:ext uri="{FF2B5EF4-FFF2-40B4-BE49-F238E27FC236}">
                <a16:creationId xmlns:a16="http://schemas.microsoft.com/office/drawing/2014/main" id="{D0ACB831-5D61-4F36-7601-674A08CC807B}"/>
              </a:ext>
            </a:extLst>
          </p:cNvPr>
          <p:cNvSpPr txBox="1"/>
          <p:nvPr/>
        </p:nvSpPr>
        <p:spPr>
          <a:xfrm>
            <a:off x="5569751" y="7314554"/>
            <a:ext cx="2427627"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docker pull</a:t>
            </a:r>
            <a:endParaRPr dirty="0">
              <a:solidFill>
                <a:schemeClr val="tx1"/>
              </a:solidFill>
            </a:endParaRPr>
          </a:p>
        </p:txBody>
      </p:sp>
      <p:sp>
        <p:nvSpPr>
          <p:cNvPr id="53" name="Venn diagram">
            <a:extLst>
              <a:ext uri="{FF2B5EF4-FFF2-40B4-BE49-F238E27FC236}">
                <a16:creationId xmlns:a16="http://schemas.microsoft.com/office/drawing/2014/main" id="{3C6FA6FD-7227-4672-0D46-E11C07087313}"/>
              </a:ext>
            </a:extLst>
          </p:cNvPr>
          <p:cNvSpPr txBox="1"/>
          <p:nvPr/>
        </p:nvSpPr>
        <p:spPr>
          <a:xfrm>
            <a:off x="5569751" y="8189398"/>
            <a:ext cx="2427627"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docker run</a:t>
            </a:r>
            <a:endParaRPr dirty="0">
              <a:solidFill>
                <a:schemeClr val="tx1"/>
              </a:solidFill>
            </a:endParaRPr>
          </a:p>
        </p:txBody>
      </p:sp>
      <p:sp>
        <p:nvSpPr>
          <p:cNvPr id="54" name="Freeform 569">
            <a:extLst>
              <a:ext uri="{FF2B5EF4-FFF2-40B4-BE49-F238E27FC236}">
                <a16:creationId xmlns:a16="http://schemas.microsoft.com/office/drawing/2014/main" id="{0AA918B3-C0F2-0C8C-BF10-550871BA7B15}"/>
              </a:ext>
            </a:extLst>
          </p:cNvPr>
          <p:cNvSpPr/>
          <p:nvPr/>
        </p:nvSpPr>
        <p:spPr>
          <a:xfrm>
            <a:off x="10045780" y="7942954"/>
            <a:ext cx="770188" cy="5593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chemeClr val="accent2"/>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55" name="Freeform 569">
            <a:extLst>
              <a:ext uri="{FF2B5EF4-FFF2-40B4-BE49-F238E27FC236}">
                <a16:creationId xmlns:a16="http://schemas.microsoft.com/office/drawing/2014/main" id="{369AEE47-7E43-89F7-4D22-D14A8760DF4B}"/>
              </a:ext>
            </a:extLst>
          </p:cNvPr>
          <p:cNvSpPr/>
          <p:nvPr/>
        </p:nvSpPr>
        <p:spPr>
          <a:xfrm>
            <a:off x="10045780" y="8785634"/>
            <a:ext cx="770188" cy="5593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chemeClr val="accent2"/>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pic>
        <p:nvPicPr>
          <p:cNvPr id="5128" name="Picture 8" descr="Download PostgreSQL Logo in SVG Vector or PNG File Format ...">
            <a:extLst>
              <a:ext uri="{FF2B5EF4-FFF2-40B4-BE49-F238E27FC236}">
                <a16:creationId xmlns:a16="http://schemas.microsoft.com/office/drawing/2014/main" id="{24D4B8E1-37EA-51A5-9D4B-EFBBF1BDFB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34099" y="8694232"/>
            <a:ext cx="2009525" cy="1339683"/>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ebian -- The Universal Operating System">
            <a:extLst>
              <a:ext uri="{FF2B5EF4-FFF2-40B4-BE49-F238E27FC236}">
                <a16:creationId xmlns:a16="http://schemas.microsoft.com/office/drawing/2014/main" id="{355A88E0-750B-1313-850A-62CA09D35A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44451" y="8122554"/>
            <a:ext cx="1673843" cy="94153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descr="Download PostgreSQL Logo in SVG Vector or PNG File Format ...">
            <a:extLst>
              <a:ext uri="{FF2B5EF4-FFF2-40B4-BE49-F238E27FC236}">
                <a16:creationId xmlns:a16="http://schemas.microsoft.com/office/drawing/2014/main" id="{3DD6099D-FB9E-F8F0-2AD1-72F4962B34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5043" y="7525978"/>
            <a:ext cx="2009525" cy="133968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Debian -- The Universal Operating System">
            <a:extLst>
              <a:ext uri="{FF2B5EF4-FFF2-40B4-BE49-F238E27FC236}">
                <a16:creationId xmlns:a16="http://schemas.microsoft.com/office/drawing/2014/main" id="{F1F3B339-8C5D-12C6-1775-00ACCFC2D3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55395" y="6954300"/>
            <a:ext cx="1673843" cy="941537"/>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Arch linux, archlinux icon - Free download on Iconfinder">
            <a:extLst>
              <a:ext uri="{FF2B5EF4-FFF2-40B4-BE49-F238E27FC236}">
                <a16:creationId xmlns:a16="http://schemas.microsoft.com/office/drawing/2014/main" id="{1E5B920C-F291-E015-3B04-05FCB8290F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57280" y="6450278"/>
            <a:ext cx="986463" cy="986463"/>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Straight Arrow Connector 59">
            <a:extLst>
              <a:ext uri="{FF2B5EF4-FFF2-40B4-BE49-F238E27FC236}">
                <a16:creationId xmlns:a16="http://schemas.microsoft.com/office/drawing/2014/main" id="{3A31DEF8-1C6D-87FA-C59B-A05545ECCA13}"/>
              </a:ext>
            </a:extLst>
          </p:cNvPr>
          <p:cNvCxnSpPr>
            <a:cxnSpLocks/>
          </p:cNvCxnSpPr>
          <p:nvPr/>
        </p:nvCxnSpPr>
        <p:spPr>
          <a:xfrm flipV="1">
            <a:off x="7997378" y="6579224"/>
            <a:ext cx="2348722" cy="14261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E61D3967-276B-7944-36F2-59B9FB3E298C}"/>
              </a:ext>
            </a:extLst>
          </p:cNvPr>
          <p:cNvCxnSpPr>
            <a:cxnSpLocks/>
          </p:cNvCxnSpPr>
          <p:nvPr/>
        </p:nvCxnSpPr>
        <p:spPr>
          <a:xfrm flipV="1">
            <a:off x="8011705" y="6621012"/>
            <a:ext cx="2360439" cy="96569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1F8D9554-414C-2601-7278-CB12AC8EDBCC}"/>
              </a:ext>
            </a:extLst>
          </p:cNvPr>
          <p:cNvCxnSpPr>
            <a:cxnSpLocks/>
          </p:cNvCxnSpPr>
          <p:nvPr/>
        </p:nvCxnSpPr>
        <p:spPr>
          <a:xfrm flipV="1">
            <a:off x="7990035" y="6621012"/>
            <a:ext cx="2440839" cy="177181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A8050E89-3725-CAC4-DE12-C8DB43AA528B}"/>
              </a:ext>
            </a:extLst>
          </p:cNvPr>
          <p:cNvCxnSpPr>
            <a:cxnSpLocks/>
          </p:cNvCxnSpPr>
          <p:nvPr/>
        </p:nvCxnSpPr>
        <p:spPr>
          <a:xfrm>
            <a:off x="13846699" y="6597671"/>
            <a:ext cx="2493132" cy="71342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Straight Arrow Connector 69">
            <a:extLst>
              <a:ext uri="{FF2B5EF4-FFF2-40B4-BE49-F238E27FC236}">
                <a16:creationId xmlns:a16="http://schemas.microsoft.com/office/drawing/2014/main" id="{A99001AD-9FFE-DC3C-A5FC-89E0F8071B3B}"/>
              </a:ext>
            </a:extLst>
          </p:cNvPr>
          <p:cNvCxnSpPr>
            <a:cxnSpLocks/>
          </p:cNvCxnSpPr>
          <p:nvPr/>
        </p:nvCxnSpPr>
        <p:spPr>
          <a:xfrm flipH="1">
            <a:off x="13636091" y="7554479"/>
            <a:ext cx="2703740" cy="83834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Arrow Connector 72">
            <a:extLst>
              <a:ext uri="{FF2B5EF4-FFF2-40B4-BE49-F238E27FC236}">
                <a16:creationId xmlns:a16="http://schemas.microsoft.com/office/drawing/2014/main" id="{46B20CAA-E68C-5A44-4B20-5874AB4578EA}"/>
              </a:ext>
            </a:extLst>
          </p:cNvPr>
          <p:cNvCxnSpPr>
            <a:cxnSpLocks/>
          </p:cNvCxnSpPr>
          <p:nvPr/>
        </p:nvCxnSpPr>
        <p:spPr>
          <a:xfrm>
            <a:off x="11805991" y="7062046"/>
            <a:ext cx="828834" cy="11027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CCE607E6-0177-B575-BEEA-2799C8FCDA18}"/>
              </a:ext>
            </a:extLst>
          </p:cNvPr>
          <p:cNvCxnSpPr>
            <a:cxnSpLocks/>
          </p:cNvCxnSpPr>
          <p:nvPr/>
        </p:nvCxnSpPr>
        <p:spPr>
          <a:xfrm flipH="1" flipV="1">
            <a:off x="10953163" y="8211555"/>
            <a:ext cx="1559270" cy="9514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585915304"/>
      </p:ext>
    </p:extLst>
  </p:cSld>
  <p:clrMapOvr>
    <a:masterClrMapping/>
  </p:clrMapOvr>
  <p:transition spd="med" advTm="1105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fade">
                                      <p:cBhvr>
                                        <p:cTn id="7" dur="500"/>
                                        <p:tgtEl>
                                          <p:spTgt spid="5126"/>
                                        </p:tgtEl>
                                      </p:cBhvr>
                                    </p:animEffec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par>
                                <p:cTn id="11" presetID="10"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fade">
                                      <p:cBhvr>
                                        <p:cTn id="13" dur="500"/>
                                        <p:tgtEl>
                                          <p:spTgt spid="51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fade">
                                      <p:cBhvr>
                                        <p:cTn id="69" dur="500"/>
                                        <p:tgtEl>
                                          <p:spTgt spid="4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500"/>
                                        <p:tgtEl>
                                          <p:spTgt spid="5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500"/>
                                        <p:tgtEl>
                                          <p:spTgt spid="5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500"/>
                                        <p:tgtEl>
                                          <p:spTgt spid="55"/>
                                        </p:tgtEl>
                                      </p:cBhvr>
                                    </p:animEffect>
                                  </p:childTnLst>
                                </p:cTn>
                              </p:par>
                              <p:par>
                                <p:cTn id="88" presetID="10" presetClass="entr" presetSubtype="0" fill="hold" nodeType="withEffect">
                                  <p:stCondLst>
                                    <p:cond delay="0"/>
                                  </p:stCondLst>
                                  <p:childTnLst>
                                    <p:set>
                                      <p:cBhvr>
                                        <p:cTn id="89" dur="1" fill="hold">
                                          <p:stCondLst>
                                            <p:cond delay="0"/>
                                          </p:stCondLst>
                                        </p:cTn>
                                        <p:tgtEl>
                                          <p:spTgt spid="5128"/>
                                        </p:tgtEl>
                                        <p:attrNameLst>
                                          <p:attrName>style.visibility</p:attrName>
                                        </p:attrNameLst>
                                      </p:cBhvr>
                                      <p:to>
                                        <p:strVal val="visible"/>
                                      </p:to>
                                    </p:set>
                                    <p:animEffect transition="in" filter="fade">
                                      <p:cBhvr>
                                        <p:cTn id="90" dur="500"/>
                                        <p:tgtEl>
                                          <p:spTgt spid="5128"/>
                                        </p:tgtEl>
                                      </p:cBhvr>
                                    </p:animEffect>
                                  </p:childTnLst>
                                </p:cTn>
                              </p:par>
                              <p:par>
                                <p:cTn id="91" presetID="10" presetClass="entr" presetSubtype="0" fill="hold" nodeType="withEffect">
                                  <p:stCondLst>
                                    <p:cond delay="0"/>
                                  </p:stCondLst>
                                  <p:childTnLst>
                                    <p:set>
                                      <p:cBhvr>
                                        <p:cTn id="92" dur="1" fill="hold">
                                          <p:stCondLst>
                                            <p:cond delay="0"/>
                                          </p:stCondLst>
                                        </p:cTn>
                                        <p:tgtEl>
                                          <p:spTgt spid="5130"/>
                                        </p:tgtEl>
                                        <p:attrNameLst>
                                          <p:attrName>style.visibility</p:attrName>
                                        </p:attrNameLst>
                                      </p:cBhvr>
                                      <p:to>
                                        <p:strVal val="visible"/>
                                      </p:to>
                                    </p:set>
                                    <p:animEffect transition="in" filter="fade">
                                      <p:cBhvr>
                                        <p:cTn id="93" dur="500"/>
                                        <p:tgtEl>
                                          <p:spTgt spid="5130"/>
                                        </p:tgtEl>
                                      </p:cBhvr>
                                    </p:animEffect>
                                  </p:childTnLst>
                                </p:cTn>
                              </p:par>
                              <p:par>
                                <p:cTn id="94" presetID="10" presetClass="entr" presetSubtype="0" fill="hold" nodeType="with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fade">
                                      <p:cBhvr>
                                        <p:cTn id="96" dur="500"/>
                                        <p:tgtEl>
                                          <p:spTgt spid="57"/>
                                        </p:tgtEl>
                                      </p:cBhvr>
                                    </p:animEffect>
                                  </p:childTnLst>
                                </p:cTn>
                              </p:par>
                              <p:par>
                                <p:cTn id="97" presetID="10" presetClass="entr" presetSubtype="0" fill="hold"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par>
                                <p:cTn id="100" presetID="10" presetClass="entr" presetSubtype="0" fill="hold" nodeType="withEffect">
                                  <p:stCondLst>
                                    <p:cond delay="0"/>
                                  </p:stCondLst>
                                  <p:childTnLst>
                                    <p:set>
                                      <p:cBhvr>
                                        <p:cTn id="101" dur="1" fill="hold">
                                          <p:stCondLst>
                                            <p:cond delay="0"/>
                                          </p:stCondLst>
                                        </p:cTn>
                                        <p:tgtEl>
                                          <p:spTgt spid="5132"/>
                                        </p:tgtEl>
                                        <p:attrNameLst>
                                          <p:attrName>style.visibility</p:attrName>
                                        </p:attrNameLst>
                                      </p:cBhvr>
                                      <p:to>
                                        <p:strVal val="visible"/>
                                      </p:to>
                                    </p:set>
                                    <p:animEffect transition="in" filter="fade">
                                      <p:cBhvr>
                                        <p:cTn id="102" dur="500"/>
                                        <p:tgtEl>
                                          <p:spTgt spid="5132"/>
                                        </p:tgtEl>
                                      </p:cBhvr>
                                    </p:animEffect>
                                  </p:childTnLst>
                                </p:cTn>
                              </p:par>
                              <p:par>
                                <p:cTn id="103" presetID="10" presetClass="entr" presetSubtype="0" fill="hold"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par>
                                <p:cTn id="106" presetID="10" presetClass="entr" presetSubtype="0" fill="hold" nodeType="with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fade">
                                      <p:cBhvr>
                                        <p:cTn id="108" dur="500"/>
                                        <p:tgtEl>
                                          <p:spTgt spid="61"/>
                                        </p:tgtEl>
                                      </p:cBhvr>
                                    </p:animEffect>
                                  </p:childTnLst>
                                </p:cTn>
                              </p:par>
                              <p:par>
                                <p:cTn id="109" presetID="10" presetClass="entr" presetSubtype="0" fill="hold" nodeType="withEffect">
                                  <p:stCondLst>
                                    <p:cond delay="0"/>
                                  </p:stCondLst>
                                  <p:childTnLst>
                                    <p:set>
                                      <p:cBhvr>
                                        <p:cTn id="110" dur="1" fill="hold">
                                          <p:stCondLst>
                                            <p:cond delay="0"/>
                                          </p:stCondLst>
                                        </p:cTn>
                                        <p:tgtEl>
                                          <p:spTgt spid="63"/>
                                        </p:tgtEl>
                                        <p:attrNameLst>
                                          <p:attrName>style.visibility</p:attrName>
                                        </p:attrNameLst>
                                      </p:cBhvr>
                                      <p:to>
                                        <p:strVal val="visible"/>
                                      </p:to>
                                    </p:set>
                                    <p:animEffect transition="in" filter="fade">
                                      <p:cBhvr>
                                        <p:cTn id="111" dur="500"/>
                                        <p:tgtEl>
                                          <p:spTgt spid="63"/>
                                        </p:tgtEl>
                                      </p:cBhvr>
                                    </p:animEffect>
                                  </p:childTnLst>
                                </p:cTn>
                              </p:par>
                              <p:par>
                                <p:cTn id="112" presetID="10" presetClass="entr" presetSubtype="0" fill="hold" nodeType="withEffect">
                                  <p:stCondLst>
                                    <p:cond delay="0"/>
                                  </p:stCondLst>
                                  <p:childTnLst>
                                    <p:set>
                                      <p:cBhvr>
                                        <p:cTn id="113" dur="1" fill="hold">
                                          <p:stCondLst>
                                            <p:cond delay="0"/>
                                          </p:stCondLst>
                                        </p:cTn>
                                        <p:tgtEl>
                                          <p:spTgt spid="68"/>
                                        </p:tgtEl>
                                        <p:attrNameLst>
                                          <p:attrName>style.visibility</p:attrName>
                                        </p:attrNameLst>
                                      </p:cBhvr>
                                      <p:to>
                                        <p:strVal val="visible"/>
                                      </p:to>
                                    </p:set>
                                    <p:animEffect transition="in" filter="fade">
                                      <p:cBhvr>
                                        <p:cTn id="114" dur="500"/>
                                        <p:tgtEl>
                                          <p:spTgt spid="68"/>
                                        </p:tgtEl>
                                      </p:cBhvr>
                                    </p:animEffect>
                                  </p:childTnLst>
                                </p:cTn>
                              </p:par>
                              <p:par>
                                <p:cTn id="115" presetID="10" presetClass="entr" presetSubtype="0"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500"/>
                                        <p:tgtEl>
                                          <p:spTgt spid="70"/>
                                        </p:tgtEl>
                                      </p:cBhvr>
                                    </p:animEffect>
                                  </p:childTnLst>
                                </p:cTn>
                              </p:par>
                              <p:par>
                                <p:cTn id="118" presetID="10" presetClass="entr" presetSubtype="0" fill="hold" nodeType="with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fade">
                                      <p:cBhvr>
                                        <p:cTn id="120" dur="500"/>
                                        <p:tgtEl>
                                          <p:spTgt spid="73"/>
                                        </p:tgtEl>
                                      </p:cBhvr>
                                    </p:animEffect>
                                  </p:childTnLst>
                                </p:cTn>
                              </p:par>
                              <p:par>
                                <p:cTn id="121" presetID="10" presetClass="entr" presetSubtype="0" fill="hold" nodeType="with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fade">
                                      <p:cBhvr>
                                        <p:cTn id="12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2" grpId="0" animBg="1"/>
      <p:bldP spid="14" grpId="0" animBg="1"/>
      <p:bldP spid="15" grpId="0" animBg="1"/>
      <p:bldP spid="16" grpId="0"/>
      <p:bldP spid="18" grpId="0"/>
      <p:bldP spid="23" grpId="0"/>
      <p:bldP spid="25" grpId="0" animBg="1"/>
      <p:bldP spid="26" grpId="0" animBg="1"/>
      <p:bldP spid="27" grpId="0" animBg="1"/>
      <p:bldP spid="28" grpId="0" animBg="1"/>
      <p:bldP spid="31" grpId="0" animBg="1"/>
      <p:bldP spid="37" grpId="0" animBg="1"/>
      <p:bldP spid="40" grpId="0" animBg="1"/>
      <p:bldP spid="42" grpId="0"/>
      <p:bldP spid="49" grpId="0"/>
      <p:bldP spid="50" grpId="0"/>
      <p:bldP spid="51" grpId="0"/>
      <p:bldP spid="52" grpId="0"/>
      <p:bldP spid="53" grpId="0"/>
      <p:bldP spid="54" grpId="0"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6" name="Venn diagram">
            <a:extLst>
              <a:ext uri="{FF2B5EF4-FFF2-40B4-BE49-F238E27FC236}">
                <a16:creationId xmlns:a16="http://schemas.microsoft.com/office/drawing/2014/main" id="{6F736504-2F43-FC38-7BF6-DC7534D1444E}"/>
              </a:ext>
            </a:extLst>
          </p:cNvPr>
          <p:cNvSpPr/>
          <p:nvPr/>
        </p:nvSpPr>
        <p:spPr>
          <a:xfrm>
            <a:off x="6987326" y="367297"/>
            <a:ext cx="11443318" cy="810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4600">
                <a:solidFill>
                  <a:srgbClr val="000000"/>
                </a:solidFill>
              </a:defRPr>
            </a:lvl1pPr>
          </a:lstStyle>
          <a:p>
            <a:r>
              <a:rPr lang="en-GB" dirty="0">
                <a:solidFill>
                  <a:schemeClr val="tx1"/>
                </a:solidFill>
              </a:rPr>
              <a:t>Container management / Orchestration</a:t>
            </a:r>
          </a:p>
        </p:txBody>
      </p:sp>
      <p:sp>
        <p:nvSpPr>
          <p:cNvPr id="56" name="Freeform 569">
            <a:extLst>
              <a:ext uri="{FF2B5EF4-FFF2-40B4-BE49-F238E27FC236}">
                <a16:creationId xmlns:a16="http://schemas.microsoft.com/office/drawing/2014/main" id="{ABB4DE5F-FB06-42CF-D588-4A60857C37C4}"/>
              </a:ext>
            </a:extLst>
          </p:cNvPr>
          <p:cNvSpPr/>
          <p:nvPr/>
        </p:nvSpPr>
        <p:spPr>
          <a:xfrm>
            <a:off x="20974879" y="6367668"/>
            <a:ext cx="63378" cy="523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chemeClr val="accent2"/>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pic>
        <p:nvPicPr>
          <p:cNvPr id="7170" name="Picture 2">
            <a:extLst>
              <a:ext uri="{FF2B5EF4-FFF2-40B4-BE49-F238E27FC236}">
                <a16:creationId xmlns:a16="http://schemas.microsoft.com/office/drawing/2014/main" id="{EF63AE6C-931F-F13B-3F21-1B3344AD7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9708" y="1879173"/>
            <a:ext cx="1944581" cy="188841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harmhub | Deploy Portainer Charm using Charmhub - The Open Operator  Collection">
            <a:extLst>
              <a:ext uri="{FF2B5EF4-FFF2-40B4-BE49-F238E27FC236}">
                <a16:creationId xmlns:a16="http://schemas.microsoft.com/office/drawing/2014/main" id="{D8567B84-3FBE-445D-DDDF-EEE20FD132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3211" y="1879173"/>
            <a:ext cx="1944581" cy="194458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Kubernetes vs Amazon ECS | Platform9">
            <a:extLst>
              <a:ext uri="{FF2B5EF4-FFF2-40B4-BE49-F238E27FC236}">
                <a16:creationId xmlns:a16="http://schemas.microsoft.com/office/drawing/2014/main" id="{2097BBBA-3B12-87B0-0C67-7D114A80DA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5840" y="1879173"/>
            <a:ext cx="1718454" cy="18884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F3794D17-2C8B-75D1-6B64-4BB896A4B3B3}"/>
              </a:ext>
            </a:extLst>
          </p:cNvPr>
          <p:cNvPicPr>
            <a:picLocks noChangeAspect="1"/>
          </p:cNvPicPr>
          <p:nvPr/>
        </p:nvPicPr>
        <p:blipFill rotWithShape="1">
          <a:blip r:embed="rId7">
            <a:extLst>
              <a:ext uri="{28A0092B-C50C-407E-A947-70E740481C1C}">
                <a14:useLocalDpi xmlns:a14="http://schemas.microsoft.com/office/drawing/2010/main" val="0"/>
              </a:ext>
            </a:extLst>
          </a:blip>
          <a:srcRect r="21495"/>
          <a:stretch/>
        </p:blipFill>
        <p:spPr>
          <a:xfrm>
            <a:off x="5519825" y="4359902"/>
            <a:ext cx="14378321" cy="8549069"/>
          </a:xfrm>
          <a:prstGeom prst="rect">
            <a:avLst/>
          </a:prstGeom>
        </p:spPr>
      </p:pic>
    </p:spTree>
    <p:custDataLst>
      <p:tags r:id="rId1"/>
    </p:custDataLst>
    <p:extLst>
      <p:ext uri="{BB962C8B-B14F-4D97-AF65-F5344CB8AC3E}">
        <p14:creationId xmlns:p14="http://schemas.microsoft.com/office/powerpoint/2010/main" val="1357508461"/>
      </p:ext>
    </p:extLst>
  </p:cSld>
  <p:clrMapOvr>
    <a:masterClrMapping/>
  </p:clrMapOvr>
  <p:transition spd="med" advTm="1795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500"/>
                                        <p:tgtEl>
                                          <p:spTgt spid="7174"/>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500"/>
                                        <p:tgtEl>
                                          <p:spTgt spid="7170"/>
                                        </p:tgtEl>
                                      </p:cBhvr>
                                    </p:animEffect>
                                  </p:childTnLst>
                                </p:cTn>
                              </p:par>
                              <p:par>
                                <p:cTn id="11" presetID="10" presetClass="entr" presetSubtype="0" fill="hold" nodeType="withEffect">
                                  <p:stCondLst>
                                    <p:cond delay="0"/>
                                  </p:stCondLst>
                                  <p:childTnLst>
                                    <p:set>
                                      <p:cBhvr>
                                        <p:cTn id="12" dur="1" fill="hold">
                                          <p:stCondLst>
                                            <p:cond delay="0"/>
                                          </p:stCondLst>
                                        </p:cTn>
                                        <p:tgtEl>
                                          <p:spTgt spid="7172"/>
                                        </p:tgtEl>
                                        <p:attrNameLst>
                                          <p:attrName>style.visibility</p:attrName>
                                        </p:attrNameLst>
                                      </p:cBhvr>
                                      <p:to>
                                        <p:strVal val="visible"/>
                                      </p:to>
                                    </p:set>
                                    <p:animEffect transition="in" filter="fade">
                                      <p:cBhvr>
                                        <p:cTn id="13" dur="500"/>
                                        <p:tgtEl>
                                          <p:spTgt spid="71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a:extLst>
              <a:ext uri="{FF2B5EF4-FFF2-40B4-BE49-F238E27FC236}">
                <a16:creationId xmlns:a16="http://schemas.microsoft.com/office/drawing/2014/main" id="{8A11EAD1-1BFB-9A64-DC1D-A7008EEC329C}"/>
              </a:ext>
            </a:extLst>
          </p:cNvPr>
          <p:cNvSpPr/>
          <p:nvPr/>
        </p:nvSpPr>
        <p:spPr>
          <a:xfrm>
            <a:off x="17454114" y="5124092"/>
            <a:ext cx="5078082" cy="4882550"/>
          </a:xfrm>
          <a:prstGeom prst="roundRect">
            <a:avLst>
              <a:gd name="adj" fmla="val 3099"/>
            </a:avLst>
          </a:prstGeom>
          <a:solidFill>
            <a:schemeClr val="accent5"/>
          </a:solidFill>
          <a:ln w="12700" cap="flat">
            <a:noFill/>
            <a:miter lim="400000"/>
          </a:ln>
          <a:effectLst/>
        </p:spPr>
        <p:txBody>
          <a:bodyPr wrap="square" lIns="0" tIns="0" rIns="0" bIns="0" numCol="1" anchor="ctr">
            <a:noAutofit/>
          </a:bodyPr>
          <a:lstStyle/>
          <a:p>
            <a:endParaRPr>
              <a:solidFill>
                <a:schemeClr val="tx2"/>
              </a:solidFill>
            </a:endParaRPr>
          </a:p>
        </p:txBody>
      </p:sp>
      <p:sp>
        <p:nvSpPr>
          <p:cNvPr id="47" name="Rounded Rectangle">
            <a:extLst>
              <a:ext uri="{FF2B5EF4-FFF2-40B4-BE49-F238E27FC236}">
                <a16:creationId xmlns:a16="http://schemas.microsoft.com/office/drawing/2014/main" id="{AB4D95FD-7F95-A552-2B1B-E182D2D59395}"/>
              </a:ext>
            </a:extLst>
          </p:cNvPr>
          <p:cNvSpPr/>
          <p:nvPr/>
        </p:nvSpPr>
        <p:spPr>
          <a:xfrm>
            <a:off x="8816196" y="4356759"/>
            <a:ext cx="7753870" cy="6978349"/>
          </a:xfrm>
          <a:prstGeom prst="roundRect">
            <a:avLst>
              <a:gd name="adj" fmla="val 3099"/>
            </a:avLst>
          </a:prstGeom>
          <a:solidFill>
            <a:schemeClr val="accent5"/>
          </a:solidFill>
          <a:ln w="12700" cap="flat">
            <a:noFill/>
            <a:miter lim="400000"/>
          </a:ln>
          <a:effectLst/>
        </p:spPr>
        <p:txBody>
          <a:bodyPr wrap="square" lIns="0" tIns="0" rIns="0" bIns="0" numCol="1" anchor="ctr">
            <a:noAutofit/>
          </a:bodyPr>
          <a:lstStyle/>
          <a:p>
            <a:endParaRPr>
              <a:solidFill>
                <a:schemeClr val="tx2"/>
              </a:solidFill>
            </a:endParaRPr>
          </a:p>
        </p:txBody>
      </p:sp>
      <p:sp>
        <p:nvSpPr>
          <p:cNvPr id="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6" name="Venn diagram">
            <a:extLst>
              <a:ext uri="{FF2B5EF4-FFF2-40B4-BE49-F238E27FC236}">
                <a16:creationId xmlns:a16="http://schemas.microsoft.com/office/drawing/2014/main" id="{6F736504-2F43-FC38-7BF6-DC7534D1444E}"/>
              </a:ext>
            </a:extLst>
          </p:cNvPr>
          <p:cNvSpPr/>
          <p:nvPr/>
        </p:nvSpPr>
        <p:spPr>
          <a:xfrm>
            <a:off x="10555475" y="840398"/>
            <a:ext cx="3273049" cy="810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4600">
                <a:solidFill>
                  <a:srgbClr val="000000"/>
                </a:solidFill>
              </a:defRPr>
            </a:lvl1pPr>
          </a:lstStyle>
          <a:p>
            <a:r>
              <a:rPr lang="en-GB" dirty="0">
                <a:solidFill>
                  <a:schemeClr val="tx1"/>
                </a:solidFill>
              </a:rPr>
              <a:t>Monitoring</a:t>
            </a:r>
          </a:p>
        </p:txBody>
      </p:sp>
      <p:sp>
        <p:nvSpPr>
          <p:cNvPr id="5" name="Freeform 634">
            <a:extLst>
              <a:ext uri="{FF2B5EF4-FFF2-40B4-BE49-F238E27FC236}">
                <a16:creationId xmlns:a16="http://schemas.microsoft.com/office/drawing/2014/main" id="{05A3F90D-DBD1-642F-BE9C-0E81B9EED66A}"/>
              </a:ext>
            </a:extLst>
          </p:cNvPr>
          <p:cNvSpPr/>
          <p:nvPr/>
        </p:nvSpPr>
        <p:spPr>
          <a:xfrm>
            <a:off x="4606537" y="6560970"/>
            <a:ext cx="1242172" cy="11923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668"/>
                </a:lnTo>
                <a:cubicBezTo>
                  <a:pt x="0" y="20272"/>
                  <a:pt x="1189" y="21600"/>
                  <a:pt x="2648" y="21600"/>
                </a:cubicBezTo>
                <a:lnTo>
                  <a:pt x="13517" y="21600"/>
                </a:lnTo>
                <a:cubicBezTo>
                  <a:pt x="14976" y="21600"/>
                  <a:pt x="16165" y="20272"/>
                  <a:pt x="16165" y="18668"/>
                </a:cubicBezTo>
                <a:lnTo>
                  <a:pt x="16165" y="17575"/>
                </a:lnTo>
                <a:cubicBezTo>
                  <a:pt x="15405" y="17901"/>
                  <a:pt x="14573" y="18093"/>
                  <a:pt x="13709" y="18093"/>
                </a:cubicBezTo>
                <a:cubicBezTo>
                  <a:pt x="10721" y="18093"/>
                  <a:pt x="8191" y="15956"/>
                  <a:pt x="7299" y="12994"/>
                </a:cubicBezTo>
                <a:lnTo>
                  <a:pt x="3710" y="12994"/>
                </a:lnTo>
                <a:lnTo>
                  <a:pt x="3710" y="11519"/>
                </a:lnTo>
                <a:lnTo>
                  <a:pt x="7003" y="11519"/>
                </a:lnTo>
                <a:cubicBezTo>
                  <a:pt x="6972" y="11231"/>
                  <a:pt x="6950" y="10953"/>
                  <a:pt x="6950" y="10656"/>
                </a:cubicBezTo>
                <a:cubicBezTo>
                  <a:pt x="6950" y="10260"/>
                  <a:pt x="6983" y="9868"/>
                  <a:pt x="7037" y="9487"/>
                </a:cubicBezTo>
                <a:lnTo>
                  <a:pt x="3710" y="9487"/>
                </a:lnTo>
                <a:lnTo>
                  <a:pt x="3710" y="8031"/>
                </a:lnTo>
                <a:lnTo>
                  <a:pt x="7386" y="8031"/>
                </a:lnTo>
                <a:cubicBezTo>
                  <a:pt x="7642" y="7285"/>
                  <a:pt x="8001" y="6589"/>
                  <a:pt x="8448" y="5980"/>
                </a:cubicBezTo>
                <a:lnTo>
                  <a:pt x="3710" y="5980"/>
                </a:lnTo>
                <a:lnTo>
                  <a:pt x="3710" y="4523"/>
                </a:lnTo>
                <a:lnTo>
                  <a:pt x="9894" y="4523"/>
                </a:lnTo>
                <a:cubicBezTo>
                  <a:pt x="10984" y="3695"/>
                  <a:pt x="12288" y="3220"/>
                  <a:pt x="13709" y="3220"/>
                </a:cubicBezTo>
                <a:cubicBezTo>
                  <a:pt x="14573" y="3220"/>
                  <a:pt x="15405" y="3392"/>
                  <a:pt x="16165" y="3718"/>
                </a:cubicBezTo>
                <a:lnTo>
                  <a:pt x="16165" y="0"/>
                </a:lnTo>
                <a:lnTo>
                  <a:pt x="0" y="0"/>
                </a:lnTo>
                <a:close/>
                <a:moveTo>
                  <a:pt x="13709" y="4676"/>
                </a:moveTo>
                <a:cubicBezTo>
                  <a:pt x="10706" y="4676"/>
                  <a:pt x="8274" y="7353"/>
                  <a:pt x="8274" y="10656"/>
                </a:cubicBezTo>
                <a:cubicBezTo>
                  <a:pt x="8274" y="13959"/>
                  <a:pt x="10706" y="16636"/>
                  <a:pt x="13709" y="16636"/>
                </a:cubicBezTo>
                <a:cubicBezTo>
                  <a:pt x="14925" y="16636"/>
                  <a:pt x="16044" y="16190"/>
                  <a:pt x="16949" y="15448"/>
                </a:cubicBezTo>
                <a:lnTo>
                  <a:pt x="20276" y="19108"/>
                </a:lnTo>
                <a:lnTo>
                  <a:pt x="21600" y="17652"/>
                </a:lnTo>
                <a:lnTo>
                  <a:pt x="18238" y="13972"/>
                </a:lnTo>
                <a:cubicBezTo>
                  <a:pt x="18814" y="13022"/>
                  <a:pt x="19144" y="11883"/>
                  <a:pt x="19144" y="10656"/>
                </a:cubicBezTo>
                <a:cubicBezTo>
                  <a:pt x="19144" y="7353"/>
                  <a:pt x="16712" y="4676"/>
                  <a:pt x="13709" y="4676"/>
                </a:cubicBezTo>
                <a:close/>
                <a:moveTo>
                  <a:pt x="13709" y="6133"/>
                </a:moveTo>
                <a:cubicBezTo>
                  <a:pt x="15975" y="6133"/>
                  <a:pt x="17820" y="8163"/>
                  <a:pt x="17820" y="10656"/>
                </a:cubicBezTo>
                <a:cubicBezTo>
                  <a:pt x="17820" y="13150"/>
                  <a:pt x="15976" y="15179"/>
                  <a:pt x="13709" y="15179"/>
                </a:cubicBezTo>
                <a:cubicBezTo>
                  <a:pt x="11443" y="15179"/>
                  <a:pt x="9598" y="13150"/>
                  <a:pt x="9598" y="10656"/>
                </a:cubicBezTo>
                <a:cubicBezTo>
                  <a:pt x="9598" y="8163"/>
                  <a:pt x="11443" y="6133"/>
                  <a:pt x="13709" y="6133"/>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mn-lt"/>
                <a:ea typeface="+mn-ea"/>
                <a:cs typeface="+mn-cs"/>
                <a:sym typeface="DM Sans Regular"/>
              </a:defRPr>
            </a:pPr>
            <a:endParaRPr>
              <a:solidFill>
                <a:schemeClr val="accent4"/>
              </a:solidFill>
            </a:endParaRPr>
          </a:p>
        </p:txBody>
      </p:sp>
      <p:sp>
        <p:nvSpPr>
          <p:cNvPr id="7" name="Freeform 928">
            <a:extLst>
              <a:ext uri="{FF2B5EF4-FFF2-40B4-BE49-F238E27FC236}">
                <a16:creationId xmlns:a16="http://schemas.microsoft.com/office/drawing/2014/main" id="{1629C627-8879-1128-09BA-B416F985A9F8}"/>
              </a:ext>
            </a:extLst>
          </p:cNvPr>
          <p:cNvSpPr/>
          <p:nvPr/>
        </p:nvSpPr>
        <p:spPr>
          <a:xfrm>
            <a:off x="1015776" y="6625127"/>
            <a:ext cx="818775" cy="963978"/>
          </a:xfrm>
          <a:custGeom>
            <a:avLst/>
            <a:gdLst/>
            <a:ahLst/>
            <a:cxnLst>
              <a:cxn ang="0">
                <a:pos x="wd2" y="hd2"/>
              </a:cxn>
              <a:cxn ang="5400000">
                <a:pos x="wd2" y="hd2"/>
              </a:cxn>
              <a:cxn ang="10800000">
                <a:pos x="wd2" y="hd2"/>
              </a:cxn>
              <a:cxn ang="16200000">
                <a:pos x="wd2" y="hd2"/>
              </a:cxn>
            </a:cxnLst>
            <a:rect l="0" t="0" r="r" b="b"/>
            <a:pathLst>
              <a:path w="21600" h="21600" extrusionOk="0">
                <a:moveTo>
                  <a:pt x="11857" y="0"/>
                </a:moveTo>
                <a:cubicBezTo>
                  <a:pt x="6477" y="0"/>
                  <a:pt x="2114" y="3633"/>
                  <a:pt x="2114" y="8123"/>
                </a:cubicBezTo>
                <a:cubicBezTo>
                  <a:pt x="2114" y="8423"/>
                  <a:pt x="2136" y="8721"/>
                  <a:pt x="2174" y="9013"/>
                </a:cubicBezTo>
                <a:cubicBezTo>
                  <a:pt x="1455" y="10232"/>
                  <a:pt x="122" y="12396"/>
                  <a:pt x="101" y="12436"/>
                </a:cubicBezTo>
                <a:cubicBezTo>
                  <a:pt x="32" y="12565"/>
                  <a:pt x="0" y="12706"/>
                  <a:pt x="0" y="12856"/>
                </a:cubicBezTo>
                <a:cubicBezTo>
                  <a:pt x="0" y="13425"/>
                  <a:pt x="547" y="13897"/>
                  <a:pt x="1228" y="13897"/>
                </a:cubicBezTo>
                <a:lnTo>
                  <a:pt x="2476" y="13897"/>
                </a:lnTo>
                <a:lnTo>
                  <a:pt x="2456" y="16834"/>
                </a:lnTo>
                <a:cubicBezTo>
                  <a:pt x="2456" y="17625"/>
                  <a:pt x="3239" y="18260"/>
                  <a:pt x="4187" y="18260"/>
                </a:cubicBezTo>
                <a:lnTo>
                  <a:pt x="7750" y="18260"/>
                </a:lnTo>
                <a:lnTo>
                  <a:pt x="8938" y="21600"/>
                </a:lnTo>
                <a:lnTo>
                  <a:pt x="20533" y="18663"/>
                </a:lnTo>
                <a:lnTo>
                  <a:pt x="18782" y="13846"/>
                </a:lnTo>
                <a:cubicBezTo>
                  <a:pt x="20525" y="12377"/>
                  <a:pt x="21600" y="10354"/>
                  <a:pt x="21600" y="8123"/>
                </a:cubicBezTo>
                <a:cubicBezTo>
                  <a:pt x="21600" y="3633"/>
                  <a:pt x="17235" y="0"/>
                  <a:pt x="11857" y="0"/>
                </a:cubicBezTo>
                <a:close/>
                <a:moveTo>
                  <a:pt x="11837" y="3340"/>
                </a:moveTo>
                <a:cubicBezTo>
                  <a:pt x="12371" y="3340"/>
                  <a:pt x="12874" y="3413"/>
                  <a:pt x="13367" y="3524"/>
                </a:cubicBezTo>
                <a:lnTo>
                  <a:pt x="13367" y="4599"/>
                </a:lnTo>
                <a:cubicBezTo>
                  <a:pt x="13907" y="4758"/>
                  <a:pt x="14409" y="4999"/>
                  <a:pt x="14836" y="5303"/>
                </a:cubicBezTo>
                <a:lnTo>
                  <a:pt x="15963" y="4766"/>
                </a:lnTo>
                <a:cubicBezTo>
                  <a:pt x="16696" y="5372"/>
                  <a:pt x="17223" y="6126"/>
                  <a:pt x="17493" y="6982"/>
                </a:cubicBezTo>
                <a:lnTo>
                  <a:pt x="16386" y="7519"/>
                </a:lnTo>
                <a:cubicBezTo>
                  <a:pt x="16437" y="7747"/>
                  <a:pt x="16467" y="7983"/>
                  <a:pt x="16467" y="8224"/>
                </a:cubicBezTo>
                <a:cubicBezTo>
                  <a:pt x="16467" y="8464"/>
                  <a:pt x="16437" y="8700"/>
                  <a:pt x="16386" y="8929"/>
                </a:cubicBezTo>
                <a:lnTo>
                  <a:pt x="17493" y="9466"/>
                </a:lnTo>
                <a:cubicBezTo>
                  <a:pt x="17224" y="10322"/>
                  <a:pt x="16697" y="11093"/>
                  <a:pt x="15963" y="11698"/>
                </a:cubicBezTo>
                <a:lnTo>
                  <a:pt x="14836" y="11161"/>
                </a:lnTo>
                <a:cubicBezTo>
                  <a:pt x="14409" y="11466"/>
                  <a:pt x="13907" y="11707"/>
                  <a:pt x="13367" y="11866"/>
                </a:cubicBezTo>
                <a:lnTo>
                  <a:pt x="13367" y="12940"/>
                </a:lnTo>
                <a:cubicBezTo>
                  <a:pt x="12874" y="13052"/>
                  <a:pt x="12371" y="13108"/>
                  <a:pt x="11837" y="13108"/>
                </a:cubicBezTo>
                <a:cubicBezTo>
                  <a:pt x="11302" y="13108"/>
                  <a:pt x="10779" y="13052"/>
                  <a:pt x="10287" y="12940"/>
                </a:cubicBezTo>
                <a:lnTo>
                  <a:pt x="10287" y="11866"/>
                </a:lnTo>
                <a:cubicBezTo>
                  <a:pt x="9746" y="11707"/>
                  <a:pt x="9264" y="11465"/>
                  <a:pt x="8837" y="11161"/>
                </a:cubicBezTo>
                <a:lnTo>
                  <a:pt x="7710" y="11698"/>
                </a:lnTo>
                <a:cubicBezTo>
                  <a:pt x="6977" y="11092"/>
                  <a:pt x="6451" y="10322"/>
                  <a:pt x="6180" y="9466"/>
                </a:cubicBezTo>
                <a:lnTo>
                  <a:pt x="7287" y="8929"/>
                </a:lnTo>
                <a:cubicBezTo>
                  <a:pt x="7237" y="8700"/>
                  <a:pt x="7207" y="8465"/>
                  <a:pt x="7207" y="8224"/>
                </a:cubicBezTo>
                <a:cubicBezTo>
                  <a:pt x="7207" y="7983"/>
                  <a:pt x="7237" y="7747"/>
                  <a:pt x="7287" y="7519"/>
                </a:cubicBezTo>
                <a:lnTo>
                  <a:pt x="6180" y="6982"/>
                </a:lnTo>
                <a:cubicBezTo>
                  <a:pt x="6451" y="6126"/>
                  <a:pt x="6977" y="5372"/>
                  <a:pt x="7710" y="4766"/>
                </a:cubicBezTo>
                <a:lnTo>
                  <a:pt x="8837" y="5303"/>
                </a:lnTo>
                <a:cubicBezTo>
                  <a:pt x="9264" y="4999"/>
                  <a:pt x="9746" y="4758"/>
                  <a:pt x="10287" y="4599"/>
                </a:cubicBezTo>
                <a:lnTo>
                  <a:pt x="10287" y="3524"/>
                </a:lnTo>
                <a:cubicBezTo>
                  <a:pt x="10779" y="3412"/>
                  <a:pt x="11302" y="3340"/>
                  <a:pt x="11837" y="3340"/>
                </a:cubicBezTo>
                <a:close/>
                <a:moveTo>
                  <a:pt x="11837" y="6428"/>
                </a:moveTo>
                <a:cubicBezTo>
                  <a:pt x="10644" y="6428"/>
                  <a:pt x="9683" y="7230"/>
                  <a:pt x="9683" y="8224"/>
                </a:cubicBezTo>
                <a:cubicBezTo>
                  <a:pt x="9683" y="9218"/>
                  <a:pt x="10644" y="10036"/>
                  <a:pt x="11837" y="10036"/>
                </a:cubicBezTo>
                <a:cubicBezTo>
                  <a:pt x="13029" y="10036"/>
                  <a:pt x="13991" y="9218"/>
                  <a:pt x="13991" y="8224"/>
                </a:cubicBezTo>
                <a:cubicBezTo>
                  <a:pt x="13991" y="7230"/>
                  <a:pt x="13029" y="6428"/>
                  <a:pt x="11837" y="6428"/>
                </a:cubicBezTo>
                <a:close/>
              </a:path>
            </a:pathLst>
          </a:custGeom>
          <a:solidFill>
            <a:schemeClr val="accent3"/>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8" name="Freeform 917">
            <a:extLst>
              <a:ext uri="{FF2B5EF4-FFF2-40B4-BE49-F238E27FC236}">
                <a16:creationId xmlns:a16="http://schemas.microsoft.com/office/drawing/2014/main" id="{732D2DB4-1F5B-7F2F-7E66-B21239E9EC94}"/>
              </a:ext>
            </a:extLst>
          </p:cNvPr>
          <p:cNvSpPr/>
          <p:nvPr/>
        </p:nvSpPr>
        <p:spPr>
          <a:xfrm>
            <a:off x="12928524" y="8638359"/>
            <a:ext cx="1800000" cy="1800000"/>
          </a:xfrm>
          <a:custGeom>
            <a:avLst/>
            <a:gdLst/>
            <a:ahLst/>
            <a:cxnLst>
              <a:cxn ang="0">
                <a:pos x="wd2" y="hd2"/>
              </a:cxn>
              <a:cxn ang="5400000">
                <a:pos x="wd2" y="hd2"/>
              </a:cxn>
              <a:cxn ang="10800000">
                <a:pos x="wd2" y="hd2"/>
              </a:cxn>
              <a:cxn ang="16200000">
                <a:pos x="wd2" y="hd2"/>
              </a:cxn>
            </a:cxnLst>
            <a:rect l="0" t="0" r="r" b="b"/>
            <a:pathLst>
              <a:path w="21600" h="21600" extrusionOk="0">
                <a:moveTo>
                  <a:pt x="9822" y="0"/>
                </a:moveTo>
                <a:lnTo>
                  <a:pt x="9822" y="6012"/>
                </a:lnTo>
                <a:lnTo>
                  <a:pt x="7403" y="6012"/>
                </a:lnTo>
                <a:lnTo>
                  <a:pt x="10818" y="10392"/>
                </a:lnTo>
                <a:lnTo>
                  <a:pt x="14234" y="6012"/>
                </a:lnTo>
                <a:lnTo>
                  <a:pt x="11815" y="6012"/>
                </a:lnTo>
                <a:lnTo>
                  <a:pt x="11815" y="0"/>
                </a:lnTo>
                <a:lnTo>
                  <a:pt x="9822" y="0"/>
                </a:lnTo>
                <a:close/>
                <a:moveTo>
                  <a:pt x="8400" y="1632"/>
                </a:moveTo>
                <a:cubicBezTo>
                  <a:pt x="3751" y="2682"/>
                  <a:pt x="295" y="6688"/>
                  <a:pt x="295" y="11474"/>
                </a:cubicBezTo>
                <a:cubicBezTo>
                  <a:pt x="295" y="12558"/>
                  <a:pt x="465" y="13598"/>
                  <a:pt x="794" y="14577"/>
                </a:cubicBezTo>
                <a:lnTo>
                  <a:pt x="2548" y="13531"/>
                </a:lnTo>
                <a:cubicBezTo>
                  <a:pt x="2371" y="12875"/>
                  <a:pt x="2289" y="12182"/>
                  <a:pt x="2289" y="11474"/>
                </a:cubicBezTo>
                <a:cubicBezTo>
                  <a:pt x="2289" y="7759"/>
                  <a:pt x="4868" y="4622"/>
                  <a:pt x="8400" y="3618"/>
                </a:cubicBezTo>
                <a:lnTo>
                  <a:pt x="8400" y="1632"/>
                </a:lnTo>
                <a:close/>
                <a:moveTo>
                  <a:pt x="13237" y="1632"/>
                </a:moveTo>
                <a:lnTo>
                  <a:pt x="13237" y="3618"/>
                </a:lnTo>
                <a:cubicBezTo>
                  <a:pt x="16769" y="4622"/>
                  <a:pt x="19348" y="7759"/>
                  <a:pt x="19348" y="11474"/>
                </a:cubicBezTo>
                <a:cubicBezTo>
                  <a:pt x="19348" y="12181"/>
                  <a:pt x="19265" y="12876"/>
                  <a:pt x="19089" y="13531"/>
                </a:cubicBezTo>
                <a:lnTo>
                  <a:pt x="20825" y="14613"/>
                </a:lnTo>
                <a:cubicBezTo>
                  <a:pt x="21160" y="13625"/>
                  <a:pt x="21342" y="12569"/>
                  <a:pt x="21342" y="11474"/>
                </a:cubicBezTo>
                <a:cubicBezTo>
                  <a:pt x="21342" y="6688"/>
                  <a:pt x="17886" y="2682"/>
                  <a:pt x="13237" y="1632"/>
                </a:cubicBezTo>
                <a:close/>
                <a:moveTo>
                  <a:pt x="17575" y="11385"/>
                </a:moveTo>
                <a:lnTo>
                  <a:pt x="11908" y="11811"/>
                </a:lnTo>
                <a:lnTo>
                  <a:pt x="13902" y="16918"/>
                </a:lnTo>
                <a:lnTo>
                  <a:pt x="15175" y="15003"/>
                </a:lnTo>
                <a:lnTo>
                  <a:pt x="20529" y="18337"/>
                </a:lnTo>
                <a:lnTo>
                  <a:pt x="21600" y="16741"/>
                </a:lnTo>
                <a:lnTo>
                  <a:pt x="16265" y="13389"/>
                </a:lnTo>
                <a:lnTo>
                  <a:pt x="17575" y="11385"/>
                </a:lnTo>
                <a:close/>
                <a:moveTo>
                  <a:pt x="4117" y="11492"/>
                </a:moveTo>
                <a:lnTo>
                  <a:pt x="5409" y="13425"/>
                </a:lnTo>
                <a:lnTo>
                  <a:pt x="0" y="16688"/>
                </a:lnTo>
                <a:lnTo>
                  <a:pt x="1052" y="18301"/>
                </a:lnTo>
                <a:lnTo>
                  <a:pt x="6480" y="15038"/>
                </a:lnTo>
                <a:lnTo>
                  <a:pt x="7791" y="17025"/>
                </a:lnTo>
                <a:lnTo>
                  <a:pt x="9785" y="11900"/>
                </a:lnTo>
                <a:lnTo>
                  <a:pt x="4117" y="11492"/>
                </a:lnTo>
                <a:close/>
                <a:moveTo>
                  <a:pt x="5040" y="17521"/>
                </a:moveTo>
                <a:lnTo>
                  <a:pt x="3305" y="18567"/>
                </a:lnTo>
                <a:cubicBezTo>
                  <a:pt x="5215" y="20438"/>
                  <a:pt x="7875" y="21600"/>
                  <a:pt x="10818" y="21600"/>
                </a:cubicBezTo>
                <a:cubicBezTo>
                  <a:pt x="13749" y="21600"/>
                  <a:pt x="16405" y="20441"/>
                  <a:pt x="18314" y="18585"/>
                </a:cubicBezTo>
                <a:lnTo>
                  <a:pt x="16597" y="17521"/>
                </a:lnTo>
                <a:cubicBezTo>
                  <a:pt x="15076" y="18865"/>
                  <a:pt x="13043" y="19685"/>
                  <a:pt x="10818" y="19685"/>
                </a:cubicBezTo>
                <a:cubicBezTo>
                  <a:pt x="8594" y="19685"/>
                  <a:pt x="6561" y="18865"/>
                  <a:pt x="5040" y="17521"/>
                </a:cubicBezTo>
                <a:close/>
              </a:path>
            </a:pathLst>
          </a:custGeom>
          <a:solidFill>
            <a:schemeClr val="accent2"/>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grpSp>
        <p:nvGrpSpPr>
          <p:cNvPr id="11" name="Group">
            <a:extLst>
              <a:ext uri="{FF2B5EF4-FFF2-40B4-BE49-F238E27FC236}">
                <a16:creationId xmlns:a16="http://schemas.microsoft.com/office/drawing/2014/main" id="{82BFB2AE-256F-F09A-F582-718F19EFC9EE}"/>
              </a:ext>
            </a:extLst>
          </p:cNvPr>
          <p:cNvGrpSpPr/>
          <p:nvPr/>
        </p:nvGrpSpPr>
        <p:grpSpPr>
          <a:xfrm>
            <a:off x="9098528" y="6396489"/>
            <a:ext cx="1891526" cy="1595884"/>
            <a:chOff x="0" y="0"/>
            <a:chExt cx="6214694" cy="5267707"/>
          </a:xfrm>
        </p:grpSpPr>
        <p:sp>
          <p:nvSpPr>
            <p:cNvPr id="12" name="Rounded Rectangle">
              <a:extLst>
                <a:ext uri="{FF2B5EF4-FFF2-40B4-BE49-F238E27FC236}">
                  <a16:creationId xmlns:a16="http://schemas.microsoft.com/office/drawing/2014/main" id="{CADFCA0E-9F9A-E681-F971-B5087529CB6D}"/>
                </a:ext>
              </a:extLst>
            </p:cNvPr>
            <p:cNvSpPr/>
            <p:nvPr/>
          </p:nvSpPr>
          <p:spPr>
            <a:xfrm>
              <a:off x="72912" y="434561"/>
              <a:ext cx="6084107" cy="3482352"/>
            </a:xfrm>
            <a:prstGeom prst="roundRect">
              <a:avLst>
                <a:gd name="adj" fmla="val 2360"/>
              </a:avLst>
            </a:prstGeom>
            <a:solidFill>
              <a:schemeClr val="accent6">
                <a:lumOff val="16690"/>
              </a:schemeClr>
            </a:solidFill>
            <a:ln w="12700" cap="flat">
              <a:noFill/>
              <a:miter lim="400000"/>
            </a:ln>
            <a:effectLst/>
          </p:spPr>
          <p:txBody>
            <a:bodyPr wrap="square" lIns="0" tIns="0" rIns="0" bIns="0" numCol="1" anchor="ctr">
              <a:noAutofit/>
            </a:bodyPr>
            <a:lstStyle/>
            <a:p>
              <a:endParaRPr/>
            </a:p>
          </p:txBody>
        </p:sp>
        <p:grpSp>
          <p:nvGrpSpPr>
            <p:cNvPr id="14" name="Группа">
              <a:extLst>
                <a:ext uri="{FF2B5EF4-FFF2-40B4-BE49-F238E27FC236}">
                  <a16:creationId xmlns:a16="http://schemas.microsoft.com/office/drawing/2014/main" id="{975B8D62-1020-2FA9-13D8-83F1D52A22DB}"/>
                </a:ext>
              </a:extLst>
            </p:cNvPr>
            <p:cNvGrpSpPr/>
            <p:nvPr/>
          </p:nvGrpSpPr>
          <p:grpSpPr>
            <a:xfrm>
              <a:off x="0" y="297274"/>
              <a:ext cx="6214695" cy="4970434"/>
              <a:chOff x="0" y="0"/>
              <a:chExt cx="6214694" cy="4970433"/>
            </a:xfrm>
          </p:grpSpPr>
          <p:sp>
            <p:nvSpPr>
              <p:cNvPr id="25" name="Фигура">
                <a:extLst>
                  <a:ext uri="{FF2B5EF4-FFF2-40B4-BE49-F238E27FC236}">
                    <a16:creationId xmlns:a16="http://schemas.microsoft.com/office/drawing/2014/main" id="{A0427601-199F-2939-272D-79D16C1550B2}"/>
                  </a:ext>
                </a:extLst>
              </p:cNvPr>
              <p:cNvSpPr/>
              <p:nvPr/>
            </p:nvSpPr>
            <p:spPr>
              <a:xfrm>
                <a:off x="2171444" y="4942542"/>
                <a:ext cx="1876370" cy="27892"/>
              </a:xfrm>
              <a:custGeom>
                <a:avLst/>
                <a:gdLst/>
                <a:ahLst/>
                <a:cxnLst>
                  <a:cxn ang="0">
                    <a:pos x="wd2" y="hd2"/>
                  </a:cxn>
                  <a:cxn ang="5400000">
                    <a:pos x="wd2" y="hd2"/>
                  </a:cxn>
                  <a:cxn ang="10800000">
                    <a:pos x="wd2" y="hd2"/>
                  </a:cxn>
                  <a:cxn ang="16200000">
                    <a:pos x="wd2" y="hd2"/>
                  </a:cxn>
                </a:cxnLst>
                <a:rect l="0" t="0" r="r" b="b"/>
                <a:pathLst>
                  <a:path w="21600" h="21600" extrusionOk="0">
                    <a:moveTo>
                      <a:pt x="98" y="0"/>
                    </a:moveTo>
                    <a:lnTo>
                      <a:pt x="0" y="5478"/>
                    </a:lnTo>
                    <a:cubicBezTo>
                      <a:pt x="21" y="8389"/>
                      <a:pt x="49" y="11036"/>
                      <a:pt x="84" y="13304"/>
                    </a:cubicBezTo>
                    <a:cubicBezTo>
                      <a:pt x="164" y="18597"/>
                      <a:pt x="272" y="21500"/>
                      <a:pt x="384" y="21600"/>
                    </a:cubicBezTo>
                    <a:lnTo>
                      <a:pt x="21216" y="21600"/>
                    </a:lnTo>
                    <a:cubicBezTo>
                      <a:pt x="21327" y="21457"/>
                      <a:pt x="21434" y="18545"/>
                      <a:pt x="21514" y="13304"/>
                    </a:cubicBezTo>
                    <a:cubicBezTo>
                      <a:pt x="21549" y="11028"/>
                      <a:pt x="21578" y="8393"/>
                      <a:pt x="21600" y="5478"/>
                    </a:cubicBezTo>
                    <a:lnTo>
                      <a:pt x="21502" y="0"/>
                    </a:lnTo>
                    <a:lnTo>
                      <a:pt x="98" y="0"/>
                    </a:lnTo>
                    <a:close/>
                  </a:path>
                </a:pathLst>
              </a:custGeom>
              <a:solidFill>
                <a:srgbClr val="919191"/>
              </a:solidFill>
              <a:ln w="12700" cap="flat">
                <a:noFill/>
                <a:miter lim="400000"/>
              </a:ln>
              <a:effectLst/>
            </p:spPr>
            <p:txBody>
              <a:bodyPr wrap="square" lIns="38100" tIns="38100" rIns="38100" bIns="38100" numCol="1" anchor="ctr">
                <a:noAutofit/>
              </a:bodyPr>
              <a:lstStyle/>
              <a:p>
                <a:pPr algn="l">
                  <a:defRPr sz="3200">
                    <a:solidFill>
                      <a:srgbClr val="FFFFFF"/>
                    </a:solidFill>
                    <a:latin typeface="+mn-lt"/>
                    <a:ea typeface="+mn-ea"/>
                    <a:cs typeface="+mn-cs"/>
                    <a:sym typeface="DM Sans Regular"/>
                  </a:defRPr>
                </a:pPr>
                <a:endParaRPr/>
              </a:p>
            </p:txBody>
          </p:sp>
          <p:sp>
            <p:nvSpPr>
              <p:cNvPr id="26" name="Фигура">
                <a:extLst>
                  <a:ext uri="{FF2B5EF4-FFF2-40B4-BE49-F238E27FC236}">
                    <a16:creationId xmlns:a16="http://schemas.microsoft.com/office/drawing/2014/main" id="{EAD29550-4951-93B5-5107-7844B9065605}"/>
                  </a:ext>
                </a:extLst>
              </p:cNvPr>
              <p:cNvSpPr/>
              <p:nvPr/>
            </p:nvSpPr>
            <p:spPr>
              <a:xfrm>
                <a:off x="2170662" y="4189287"/>
                <a:ext cx="1878972" cy="764777"/>
              </a:xfrm>
              <a:custGeom>
                <a:avLst/>
                <a:gdLst/>
                <a:ahLst/>
                <a:cxnLst>
                  <a:cxn ang="0">
                    <a:pos x="wd2" y="hd2"/>
                  </a:cxn>
                  <a:cxn ang="5400000">
                    <a:pos x="wd2" y="hd2"/>
                  </a:cxn>
                  <a:cxn ang="10800000">
                    <a:pos x="wd2" y="hd2"/>
                  </a:cxn>
                  <a:cxn ang="16200000">
                    <a:pos x="wd2" y="hd2"/>
                  </a:cxn>
                </a:cxnLst>
                <a:rect l="0" t="0" r="r" b="b"/>
                <a:pathLst>
                  <a:path w="21567" h="21600" extrusionOk="0">
                    <a:moveTo>
                      <a:pt x="3643" y="0"/>
                    </a:moveTo>
                    <a:lnTo>
                      <a:pt x="3371" y="14510"/>
                    </a:lnTo>
                    <a:cubicBezTo>
                      <a:pt x="3361" y="15415"/>
                      <a:pt x="3288" y="16304"/>
                      <a:pt x="3160" y="17142"/>
                    </a:cubicBezTo>
                    <a:cubicBezTo>
                      <a:pt x="3074" y="17707"/>
                      <a:pt x="2963" y="18253"/>
                      <a:pt x="2798" y="18712"/>
                    </a:cubicBezTo>
                    <a:cubicBezTo>
                      <a:pt x="2623" y="19200"/>
                      <a:pt x="2397" y="19566"/>
                      <a:pt x="2144" y="19762"/>
                    </a:cubicBezTo>
                    <a:cubicBezTo>
                      <a:pt x="1813" y="20018"/>
                      <a:pt x="1481" y="20260"/>
                      <a:pt x="1147" y="20493"/>
                    </a:cubicBezTo>
                    <a:cubicBezTo>
                      <a:pt x="785" y="20744"/>
                      <a:pt x="423" y="20985"/>
                      <a:pt x="59" y="21212"/>
                    </a:cubicBezTo>
                    <a:cubicBezTo>
                      <a:pt x="7" y="21232"/>
                      <a:pt x="-17" y="21374"/>
                      <a:pt x="12" y="21480"/>
                    </a:cubicBezTo>
                    <a:cubicBezTo>
                      <a:pt x="25" y="21527"/>
                      <a:pt x="47" y="21554"/>
                      <a:pt x="70" y="21549"/>
                    </a:cubicBezTo>
                    <a:lnTo>
                      <a:pt x="10096" y="21594"/>
                    </a:lnTo>
                    <a:lnTo>
                      <a:pt x="10096" y="21600"/>
                    </a:lnTo>
                    <a:lnTo>
                      <a:pt x="10783" y="21594"/>
                    </a:lnTo>
                    <a:lnTo>
                      <a:pt x="11470" y="21600"/>
                    </a:lnTo>
                    <a:lnTo>
                      <a:pt x="11470" y="21594"/>
                    </a:lnTo>
                    <a:lnTo>
                      <a:pt x="21496" y="21549"/>
                    </a:lnTo>
                    <a:cubicBezTo>
                      <a:pt x="21519" y="21554"/>
                      <a:pt x="21541" y="21527"/>
                      <a:pt x="21554" y="21480"/>
                    </a:cubicBezTo>
                    <a:cubicBezTo>
                      <a:pt x="21583" y="21374"/>
                      <a:pt x="21559" y="21232"/>
                      <a:pt x="21507" y="21212"/>
                    </a:cubicBezTo>
                    <a:cubicBezTo>
                      <a:pt x="21143" y="20985"/>
                      <a:pt x="20778" y="20744"/>
                      <a:pt x="20417" y="20493"/>
                    </a:cubicBezTo>
                    <a:cubicBezTo>
                      <a:pt x="20083" y="20260"/>
                      <a:pt x="19750" y="20018"/>
                      <a:pt x="19419" y="19762"/>
                    </a:cubicBezTo>
                    <a:cubicBezTo>
                      <a:pt x="19167" y="19566"/>
                      <a:pt x="18943" y="19200"/>
                      <a:pt x="18768" y="18712"/>
                    </a:cubicBezTo>
                    <a:cubicBezTo>
                      <a:pt x="18603" y="18253"/>
                      <a:pt x="18489" y="17707"/>
                      <a:pt x="18403" y="17142"/>
                    </a:cubicBezTo>
                    <a:cubicBezTo>
                      <a:pt x="18276" y="16304"/>
                      <a:pt x="18205" y="15415"/>
                      <a:pt x="18195" y="14510"/>
                    </a:cubicBezTo>
                    <a:lnTo>
                      <a:pt x="17921" y="0"/>
                    </a:lnTo>
                    <a:lnTo>
                      <a:pt x="3643" y="0"/>
                    </a:lnTo>
                    <a:close/>
                  </a:path>
                </a:pathLst>
              </a:custGeom>
              <a:solidFill>
                <a:srgbClr val="C6C7CA"/>
              </a:solidFill>
              <a:ln w="12700" cap="flat">
                <a:noFill/>
                <a:miter lim="400000"/>
              </a:ln>
              <a:effectLst/>
            </p:spPr>
            <p:txBody>
              <a:bodyPr wrap="square" lIns="38100" tIns="38100" rIns="38100" bIns="38100" numCol="1" anchor="ctr">
                <a:noAutofit/>
              </a:bodyPr>
              <a:lstStyle/>
              <a:p>
                <a:pPr algn="l">
                  <a:defRPr sz="3200">
                    <a:solidFill>
                      <a:srgbClr val="FFFFFF"/>
                    </a:solidFill>
                    <a:latin typeface="+mn-lt"/>
                    <a:ea typeface="+mn-ea"/>
                    <a:cs typeface="+mn-cs"/>
                    <a:sym typeface="DM Sans Regular"/>
                  </a:defRPr>
                </a:pPr>
                <a:endParaRPr/>
              </a:p>
            </p:txBody>
          </p:sp>
          <p:sp>
            <p:nvSpPr>
              <p:cNvPr id="27" name="Фигура">
                <a:extLst>
                  <a:ext uri="{FF2B5EF4-FFF2-40B4-BE49-F238E27FC236}">
                    <a16:creationId xmlns:a16="http://schemas.microsoft.com/office/drawing/2014/main" id="{27538AB7-8C53-70D4-19CD-19A751988809}"/>
                  </a:ext>
                </a:extLst>
              </p:cNvPr>
              <p:cNvSpPr/>
              <p:nvPr/>
            </p:nvSpPr>
            <p:spPr>
              <a:xfrm>
                <a:off x="2478042" y="4189287"/>
                <a:ext cx="1264387" cy="219895"/>
              </a:xfrm>
              <a:custGeom>
                <a:avLst/>
                <a:gdLst/>
                <a:ahLst/>
                <a:cxnLst>
                  <a:cxn ang="0">
                    <a:pos x="wd2" y="hd2"/>
                  </a:cxn>
                  <a:cxn ang="5400000">
                    <a:pos x="wd2" y="hd2"/>
                  </a:cxn>
                  <a:cxn ang="10800000">
                    <a:pos x="wd2" y="hd2"/>
                  </a:cxn>
                  <a:cxn ang="16200000">
                    <a:pos x="wd2" y="hd2"/>
                  </a:cxn>
                </a:cxnLst>
                <a:rect l="0" t="0" r="r" b="b"/>
                <a:pathLst>
                  <a:path w="21600" h="21600" extrusionOk="0">
                    <a:moveTo>
                      <a:pt x="173" y="0"/>
                    </a:moveTo>
                    <a:lnTo>
                      <a:pt x="0" y="21600"/>
                    </a:lnTo>
                    <a:lnTo>
                      <a:pt x="21600" y="21600"/>
                    </a:lnTo>
                    <a:lnTo>
                      <a:pt x="21424" y="0"/>
                    </a:lnTo>
                    <a:lnTo>
                      <a:pt x="173" y="0"/>
                    </a:lnTo>
                    <a:close/>
                  </a:path>
                </a:pathLst>
              </a:custGeom>
              <a:solidFill>
                <a:srgbClr val="A9A9A9"/>
              </a:solidFill>
              <a:ln w="12700" cap="flat">
                <a:noFill/>
                <a:miter lim="400000"/>
              </a:ln>
              <a:effectLst/>
            </p:spPr>
            <p:txBody>
              <a:bodyPr wrap="square" lIns="38100" tIns="38100" rIns="38100" bIns="38100" numCol="1" anchor="ctr">
                <a:noAutofit/>
              </a:bodyPr>
              <a:lstStyle/>
              <a:p>
                <a:pPr algn="l">
                  <a:defRPr sz="3200">
                    <a:solidFill>
                      <a:srgbClr val="FFFFFF"/>
                    </a:solidFill>
                    <a:latin typeface="+mn-lt"/>
                    <a:ea typeface="+mn-ea"/>
                    <a:cs typeface="+mn-cs"/>
                    <a:sym typeface="DM Sans Regular"/>
                  </a:defRPr>
                </a:pPr>
                <a:endParaRPr/>
              </a:p>
            </p:txBody>
          </p:sp>
          <p:sp>
            <p:nvSpPr>
              <p:cNvPr id="28" name="Фигура">
                <a:extLst>
                  <a:ext uri="{FF2B5EF4-FFF2-40B4-BE49-F238E27FC236}">
                    <a16:creationId xmlns:a16="http://schemas.microsoft.com/office/drawing/2014/main" id="{09305680-77AA-621F-747C-251637218B04}"/>
                  </a:ext>
                </a:extLst>
              </p:cNvPr>
              <p:cNvSpPr/>
              <p:nvPr/>
            </p:nvSpPr>
            <p:spPr>
              <a:xfrm>
                <a:off x="0" y="-1"/>
                <a:ext cx="6214695" cy="3717368"/>
              </a:xfrm>
              <a:custGeom>
                <a:avLst/>
                <a:gdLst/>
                <a:ahLst/>
                <a:cxnLst>
                  <a:cxn ang="0">
                    <a:pos x="wd2" y="hd2"/>
                  </a:cxn>
                  <a:cxn ang="5400000">
                    <a:pos x="wd2" y="hd2"/>
                  </a:cxn>
                  <a:cxn ang="10800000">
                    <a:pos x="wd2" y="hd2"/>
                  </a:cxn>
                  <a:cxn ang="16200000">
                    <a:pos x="wd2" y="hd2"/>
                  </a:cxn>
                </a:cxnLst>
                <a:rect l="0" t="0" r="r" b="b"/>
                <a:pathLst>
                  <a:path w="21600" h="21600" extrusionOk="0">
                    <a:moveTo>
                      <a:pt x="768" y="0"/>
                    </a:moveTo>
                    <a:cubicBezTo>
                      <a:pt x="547" y="0"/>
                      <a:pt x="436" y="1"/>
                      <a:pt x="318" y="63"/>
                    </a:cubicBezTo>
                    <a:cubicBezTo>
                      <a:pt x="188" y="143"/>
                      <a:pt x="85" y="314"/>
                      <a:pt x="38" y="531"/>
                    </a:cubicBezTo>
                    <a:cubicBezTo>
                      <a:pt x="0" y="729"/>
                      <a:pt x="0" y="917"/>
                      <a:pt x="0" y="1285"/>
                    </a:cubicBezTo>
                    <a:lnTo>
                      <a:pt x="0" y="21600"/>
                    </a:lnTo>
                    <a:lnTo>
                      <a:pt x="21600" y="21600"/>
                    </a:lnTo>
                    <a:lnTo>
                      <a:pt x="21600" y="1291"/>
                    </a:lnTo>
                    <a:cubicBezTo>
                      <a:pt x="21600" y="917"/>
                      <a:pt x="21600" y="729"/>
                      <a:pt x="21562" y="531"/>
                    </a:cubicBezTo>
                    <a:cubicBezTo>
                      <a:pt x="21515" y="314"/>
                      <a:pt x="21412" y="143"/>
                      <a:pt x="21282" y="63"/>
                    </a:cubicBezTo>
                    <a:cubicBezTo>
                      <a:pt x="21163" y="0"/>
                      <a:pt x="21052" y="0"/>
                      <a:pt x="20832" y="0"/>
                    </a:cubicBezTo>
                    <a:lnTo>
                      <a:pt x="768" y="0"/>
                    </a:lnTo>
                    <a:close/>
                    <a:moveTo>
                      <a:pt x="930" y="1457"/>
                    </a:moveTo>
                    <a:lnTo>
                      <a:pt x="20670" y="1457"/>
                    </a:lnTo>
                    <a:cubicBezTo>
                      <a:pt x="20685" y="1457"/>
                      <a:pt x="20693" y="1458"/>
                      <a:pt x="20700" y="1462"/>
                    </a:cubicBezTo>
                    <a:cubicBezTo>
                      <a:pt x="20709" y="1467"/>
                      <a:pt x="20716" y="1479"/>
                      <a:pt x="20719" y="1494"/>
                    </a:cubicBezTo>
                    <a:cubicBezTo>
                      <a:pt x="20722" y="1507"/>
                      <a:pt x="20722" y="1519"/>
                      <a:pt x="20722" y="1544"/>
                    </a:cubicBezTo>
                    <a:lnTo>
                      <a:pt x="20722" y="20006"/>
                    </a:lnTo>
                    <a:cubicBezTo>
                      <a:pt x="20722" y="20031"/>
                      <a:pt x="20722" y="20044"/>
                      <a:pt x="20719" y="20057"/>
                    </a:cubicBezTo>
                    <a:cubicBezTo>
                      <a:pt x="20716" y="20071"/>
                      <a:pt x="20709" y="20083"/>
                      <a:pt x="20700" y="20089"/>
                    </a:cubicBezTo>
                    <a:cubicBezTo>
                      <a:pt x="20693" y="20093"/>
                      <a:pt x="20685" y="20092"/>
                      <a:pt x="20670" y="20092"/>
                    </a:cubicBezTo>
                    <a:lnTo>
                      <a:pt x="930" y="20092"/>
                    </a:lnTo>
                    <a:cubicBezTo>
                      <a:pt x="915" y="20092"/>
                      <a:pt x="907" y="20093"/>
                      <a:pt x="900" y="20089"/>
                    </a:cubicBezTo>
                    <a:cubicBezTo>
                      <a:pt x="891" y="20083"/>
                      <a:pt x="884" y="20071"/>
                      <a:pt x="881" y="20057"/>
                    </a:cubicBezTo>
                    <a:cubicBezTo>
                      <a:pt x="878" y="20044"/>
                      <a:pt x="878" y="20031"/>
                      <a:pt x="878" y="20006"/>
                    </a:cubicBezTo>
                    <a:lnTo>
                      <a:pt x="878" y="1543"/>
                    </a:lnTo>
                    <a:cubicBezTo>
                      <a:pt x="878" y="1518"/>
                      <a:pt x="878" y="1507"/>
                      <a:pt x="881" y="1494"/>
                    </a:cubicBezTo>
                    <a:cubicBezTo>
                      <a:pt x="884" y="1479"/>
                      <a:pt x="891" y="1467"/>
                      <a:pt x="900" y="1462"/>
                    </a:cubicBezTo>
                    <a:cubicBezTo>
                      <a:pt x="907" y="1458"/>
                      <a:pt x="915" y="1457"/>
                      <a:pt x="930" y="1457"/>
                    </a:cubicBezTo>
                    <a:close/>
                  </a:path>
                </a:pathLst>
              </a:custGeom>
              <a:solidFill>
                <a:srgbClr val="131313"/>
              </a:solidFill>
              <a:ln w="12700" cap="flat">
                <a:noFill/>
                <a:miter lim="400000"/>
              </a:ln>
              <a:effectLst/>
            </p:spPr>
            <p:txBody>
              <a:bodyPr wrap="square" lIns="38100" tIns="38100" rIns="38100" bIns="38100" numCol="1" anchor="ctr">
                <a:noAutofit/>
              </a:bodyPr>
              <a:lstStyle/>
              <a:p>
                <a:pPr algn="l">
                  <a:defRPr sz="3200">
                    <a:solidFill>
                      <a:srgbClr val="FFFFFF"/>
                    </a:solidFill>
                    <a:latin typeface="+mn-lt"/>
                    <a:ea typeface="+mn-ea"/>
                    <a:cs typeface="+mn-cs"/>
                    <a:sym typeface="DM Sans Regular"/>
                  </a:defRPr>
                </a:pPr>
                <a:endParaRPr/>
              </a:p>
            </p:txBody>
          </p:sp>
          <p:sp>
            <p:nvSpPr>
              <p:cNvPr id="29" name="Кружок">
                <a:extLst>
                  <a:ext uri="{FF2B5EF4-FFF2-40B4-BE49-F238E27FC236}">
                    <a16:creationId xmlns:a16="http://schemas.microsoft.com/office/drawing/2014/main" id="{580F5CDF-84C8-8089-4E5D-FDB4F433D201}"/>
                  </a:ext>
                </a:extLst>
              </p:cNvPr>
              <p:cNvSpPr/>
              <p:nvPr/>
            </p:nvSpPr>
            <p:spPr>
              <a:xfrm>
                <a:off x="3078510" y="78625"/>
                <a:ext cx="61026" cy="61027"/>
              </a:xfrm>
              <a:prstGeom prst="ellipse">
                <a:avLst/>
              </a:prstGeom>
              <a:solidFill>
                <a:srgbClr val="414041"/>
              </a:solidFill>
              <a:ln w="12700" cap="flat">
                <a:noFill/>
                <a:miter lim="400000"/>
              </a:ln>
              <a:effectLst/>
            </p:spPr>
            <p:txBody>
              <a:bodyPr wrap="square" lIns="38100" tIns="38100" rIns="38100" bIns="38100" numCol="1" anchor="ctr">
                <a:noAutofit/>
              </a:bodyPr>
              <a:lstStyle/>
              <a:p>
                <a:pPr algn="l">
                  <a:defRPr sz="3200">
                    <a:solidFill>
                      <a:srgbClr val="FFFFFF"/>
                    </a:solidFill>
                    <a:latin typeface="+mn-lt"/>
                    <a:ea typeface="+mn-ea"/>
                    <a:cs typeface="+mn-cs"/>
                    <a:sym typeface="DM Sans Regular"/>
                  </a:defRPr>
                </a:pPr>
                <a:endParaRPr/>
              </a:p>
            </p:txBody>
          </p:sp>
          <p:sp>
            <p:nvSpPr>
              <p:cNvPr id="30" name="Фигура">
                <a:extLst>
                  <a:ext uri="{FF2B5EF4-FFF2-40B4-BE49-F238E27FC236}">
                    <a16:creationId xmlns:a16="http://schemas.microsoft.com/office/drawing/2014/main" id="{1896976B-3E1E-94C1-1CC3-B06B81CBB02B}"/>
                  </a:ext>
                </a:extLst>
              </p:cNvPr>
              <p:cNvSpPr/>
              <p:nvPr/>
            </p:nvSpPr>
            <p:spPr>
              <a:xfrm>
                <a:off x="0" y="3691495"/>
                <a:ext cx="6214408" cy="579243"/>
              </a:xfrm>
              <a:custGeom>
                <a:avLst/>
                <a:gdLst/>
                <a:ahLst/>
                <a:cxnLst>
                  <a:cxn ang="0">
                    <a:pos x="wd2" y="hd2"/>
                  </a:cxn>
                  <a:cxn ang="5400000">
                    <a:pos x="wd2" y="hd2"/>
                  </a:cxn>
                  <a:cxn ang="10800000">
                    <a:pos x="wd2" y="hd2"/>
                  </a:cxn>
                  <a:cxn ang="16200000">
                    <a:pos x="wd2" y="hd2"/>
                  </a:cxn>
                </a:cxnLst>
                <a:rect l="0" t="0" r="r" b="b"/>
                <a:pathLst>
                  <a:path w="21600" h="21596" extrusionOk="0">
                    <a:moveTo>
                      <a:pt x="0" y="0"/>
                    </a:moveTo>
                    <a:lnTo>
                      <a:pt x="0" y="13322"/>
                    </a:lnTo>
                    <a:cubicBezTo>
                      <a:pt x="0" y="15721"/>
                      <a:pt x="0" y="16916"/>
                      <a:pt x="38" y="18190"/>
                    </a:cubicBezTo>
                    <a:cubicBezTo>
                      <a:pt x="85" y="19584"/>
                      <a:pt x="188" y="20689"/>
                      <a:pt x="318" y="21196"/>
                    </a:cubicBezTo>
                    <a:cubicBezTo>
                      <a:pt x="436" y="21600"/>
                      <a:pt x="548" y="21596"/>
                      <a:pt x="769" y="21596"/>
                    </a:cubicBezTo>
                    <a:lnTo>
                      <a:pt x="20828" y="21596"/>
                    </a:lnTo>
                    <a:cubicBezTo>
                      <a:pt x="21052" y="21596"/>
                      <a:pt x="21164" y="21600"/>
                      <a:pt x="21283" y="21196"/>
                    </a:cubicBezTo>
                    <a:cubicBezTo>
                      <a:pt x="21413" y="20689"/>
                      <a:pt x="21515" y="19584"/>
                      <a:pt x="21562" y="18190"/>
                    </a:cubicBezTo>
                    <a:cubicBezTo>
                      <a:pt x="21600" y="16916"/>
                      <a:pt x="21600" y="15722"/>
                      <a:pt x="21600" y="13360"/>
                    </a:cubicBezTo>
                    <a:lnTo>
                      <a:pt x="21600" y="0"/>
                    </a:lnTo>
                    <a:lnTo>
                      <a:pt x="0" y="0"/>
                    </a:lnTo>
                    <a:close/>
                  </a:path>
                </a:pathLst>
              </a:custGeom>
              <a:solidFill>
                <a:srgbClr val="C6C7CA"/>
              </a:solidFill>
              <a:ln w="12700" cap="flat">
                <a:noFill/>
                <a:miter lim="400000"/>
              </a:ln>
              <a:effectLst/>
            </p:spPr>
            <p:txBody>
              <a:bodyPr wrap="square" lIns="38100" tIns="38100" rIns="38100" bIns="38100" numCol="1" anchor="ctr">
                <a:noAutofit/>
              </a:bodyPr>
              <a:lstStyle/>
              <a:p>
                <a:pPr algn="l">
                  <a:defRPr sz="3200">
                    <a:solidFill>
                      <a:srgbClr val="FFFFFF"/>
                    </a:solidFill>
                    <a:latin typeface="+mn-lt"/>
                    <a:ea typeface="+mn-ea"/>
                    <a:cs typeface="+mn-cs"/>
                    <a:sym typeface="DM Sans Regular"/>
                  </a:defRPr>
                </a:pPr>
                <a:endParaRPr/>
              </a:p>
            </p:txBody>
          </p:sp>
        </p:grpSp>
        <p:sp>
          <p:nvSpPr>
            <p:cNvPr id="15" name="Shape">
              <a:extLst>
                <a:ext uri="{FF2B5EF4-FFF2-40B4-BE49-F238E27FC236}">
                  <a16:creationId xmlns:a16="http://schemas.microsoft.com/office/drawing/2014/main" id="{1911930D-BF23-7295-27AE-E72C2B328083}"/>
                </a:ext>
              </a:extLst>
            </p:cNvPr>
            <p:cNvSpPr/>
            <p:nvPr/>
          </p:nvSpPr>
          <p:spPr>
            <a:xfrm>
              <a:off x="821811" y="0"/>
              <a:ext cx="4570811" cy="3750469"/>
            </a:xfrm>
            <a:custGeom>
              <a:avLst/>
              <a:gdLst/>
              <a:ahLst/>
              <a:cxnLst>
                <a:cxn ang="0">
                  <a:pos x="wd2" y="hd2"/>
                </a:cxn>
                <a:cxn ang="5400000">
                  <a:pos x="wd2" y="hd2"/>
                </a:cxn>
                <a:cxn ang="10800000">
                  <a:pos x="wd2" y="hd2"/>
                </a:cxn>
                <a:cxn ang="16200000">
                  <a:pos x="wd2" y="hd2"/>
                </a:cxn>
              </a:cxnLst>
              <a:rect l="0" t="0" r="r" b="b"/>
              <a:pathLst>
                <a:path w="21600" h="21600" extrusionOk="0">
                  <a:moveTo>
                    <a:pt x="1377" y="0"/>
                  </a:moveTo>
                  <a:cubicBezTo>
                    <a:pt x="973" y="0"/>
                    <a:pt x="730" y="0"/>
                    <a:pt x="568" y="82"/>
                  </a:cubicBezTo>
                  <a:cubicBezTo>
                    <a:pt x="335" y="186"/>
                    <a:pt x="152" y="411"/>
                    <a:pt x="68" y="695"/>
                  </a:cubicBezTo>
                  <a:cubicBezTo>
                    <a:pt x="0" y="892"/>
                    <a:pt x="0" y="1186"/>
                    <a:pt x="0" y="1678"/>
                  </a:cubicBezTo>
                  <a:lnTo>
                    <a:pt x="0" y="21600"/>
                  </a:lnTo>
                  <a:lnTo>
                    <a:pt x="21600" y="21600"/>
                  </a:lnTo>
                  <a:lnTo>
                    <a:pt x="21600" y="1678"/>
                  </a:lnTo>
                  <a:cubicBezTo>
                    <a:pt x="21600" y="1186"/>
                    <a:pt x="21600" y="892"/>
                    <a:pt x="21532" y="695"/>
                  </a:cubicBezTo>
                  <a:cubicBezTo>
                    <a:pt x="21448" y="411"/>
                    <a:pt x="21265" y="186"/>
                    <a:pt x="21032" y="82"/>
                  </a:cubicBezTo>
                  <a:cubicBezTo>
                    <a:pt x="20870" y="0"/>
                    <a:pt x="20629" y="0"/>
                    <a:pt x="20225" y="0"/>
                  </a:cubicBezTo>
                  <a:lnTo>
                    <a:pt x="1377" y="0"/>
                  </a:lnTo>
                  <a:close/>
                </a:path>
              </a:pathLst>
            </a:custGeom>
            <a:solidFill>
              <a:srgbClr val="FCFFFF"/>
            </a:solidFill>
            <a:ln w="12700" cap="flat">
              <a:noFill/>
              <a:miter lim="400000"/>
            </a:ln>
            <a:effectLst/>
          </p:spPr>
          <p:txBody>
            <a:bodyPr wrap="square" lIns="0" tIns="0" rIns="0" bIns="0" numCol="1" anchor="ctr">
              <a:noAutofit/>
            </a:bodyPr>
            <a:lstStyle/>
            <a:p>
              <a:endParaRPr/>
            </a:p>
          </p:txBody>
        </p:sp>
        <p:sp>
          <p:nvSpPr>
            <p:cNvPr id="16" name="Shape">
              <a:extLst>
                <a:ext uri="{FF2B5EF4-FFF2-40B4-BE49-F238E27FC236}">
                  <a16:creationId xmlns:a16="http://schemas.microsoft.com/office/drawing/2014/main" id="{D74B2C8D-6999-03B8-9B09-A39B39E71042}"/>
                </a:ext>
              </a:extLst>
            </p:cNvPr>
            <p:cNvSpPr/>
            <p:nvPr/>
          </p:nvSpPr>
          <p:spPr>
            <a:xfrm>
              <a:off x="821811" y="0"/>
              <a:ext cx="4570811" cy="542925"/>
            </a:xfrm>
            <a:custGeom>
              <a:avLst/>
              <a:gdLst/>
              <a:ahLst/>
              <a:cxnLst>
                <a:cxn ang="0">
                  <a:pos x="wd2" y="hd2"/>
                </a:cxn>
                <a:cxn ang="5400000">
                  <a:pos x="wd2" y="hd2"/>
                </a:cxn>
                <a:cxn ang="10800000">
                  <a:pos x="wd2" y="hd2"/>
                </a:cxn>
                <a:cxn ang="16200000">
                  <a:pos x="wd2" y="hd2"/>
                </a:cxn>
              </a:cxnLst>
              <a:rect l="0" t="0" r="r" b="b"/>
              <a:pathLst>
                <a:path w="21600" h="21600" extrusionOk="0">
                  <a:moveTo>
                    <a:pt x="1377" y="0"/>
                  </a:moveTo>
                  <a:cubicBezTo>
                    <a:pt x="973" y="0"/>
                    <a:pt x="730" y="1"/>
                    <a:pt x="568" y="568"/>
                  </a:cubicBezTo>
                  <a:cubicBezTo>
                    <a:pt x="335" y="1282"/>
                    <a:pt x="152" y="2840"/>
                    <a:pt x="68" y="4800"/>
                  </a:cubicBezTo>
                  <a:cubicBezTo>
                    <a:pt x="0" y="6160"/>
                    <a:pt x="0" y="8190"/>
                    <a:pt x="0" y="11589"/>
                  </a:cubicBezTo>
                  <a:lnTo>
                    <a:pt x="0" y="21600"/>
                  </a:lnTo>
                  <a:lnTo>
                    <a:pt x="21600" y="21600"/>
                  </a:lnTo>
                  <a:lnTo>
                    <a:pt x="21600" y="11589"/>
                  </a:lnTo>
                  <a:cubicBezTo>
                    <a:pt x="21600" y="8190"/>
                    <a:pt x="21600" y="6160"/>
                    <a:pt x="21532" y="4800"/>
                  </a:cubicBezTo>
                  <a:cubicBezTo>
                    <a:pt x="21448" y="2840"/>
                    <a:pt x="21265" y="1282"/>
                    <a:pt x="21032" y="568"/>
                  </a:cubicBezTo>
                  <a:cubicBezTo>
                    <a:pt x="20870" y="1"/>
                    <a:pt x="20629" y="0"/>
                    <a:pt x="20225" y="0"/>
                  </a:cubicBezTo>
                  <a:lnTo>
                    <a:pt x="1377" y="0"/>
                  </a:lnTo>
                  <a:close/>
                </a:path>
              </a:pathLst>
            </a:custGeom>
            <a:solidFill>
              <a:schemeClr val="accent6">
                <a:lumOff val="16690"/>
              </a:schemeClr>
            </a:solidFill>
            <a:ln w="12700" cap="flat">
              <a:noFill/>
              <a:miter lim="400000"/>
            </a:ln>
            <a:effectLst/>
          </p:spPr>
          <p:txBody>
            <a:bodyPr wrap="square" lIns="0" tIns="0" rIns="0" bIns="0" numCol="1" anchor="ctr">
              <a:noAutofit/>
            </a:bodyPr>
            <a:lstStyle/>
            <a:p>
              <a:endParaRPr/>
            </a:p>
          </p:txBody>
        </p:sp>
        <p:grpSp>
          <p:nvGrpSpPr>
            <p:cNvPr id="17" name="Group">
              <a:extLst>
                <a:ext uri="{FF2B5EF4-FFF2-40B4-BE49-F238E27FC236}">
                  <a16:creationId xmlns:a16="http://schemas.microsoft.com/office/drawing/2014/main" id="{42F4B06C-F7C5-D89F-F96B-144761994473}"/>
                </a:ext>
              </a:extLst>
            </p:cNvPr>
            <p:cNvGrpSpPr/>
            <p:nvPr/>
          </p:nvGrpSpPr>
          <p:grpSpPr>
            <a:xfrm>
              <a:off x="1046388" y="188624"/>
              <a:ext cx="894553" cy="171787"/>
              <a:chOff x="0" y="0"/>
              <a:chExt cx="894551" cy="171786"/>
            </a:xfrm>
          </p:grpSpPr>
          <p:sp>
            <p:nvSpPr>
              <p:cNvPr id="22" name="Circle">
                <a:extLst>
                  <a:ext uri="{FF2B5EF4-FFF2-40B4-BE49-F238E27FC236}">
                    <a16:creationId xmlns:a16="http://schemas.microsoft.com/office/drawing/2014/main" id="{B905740C-22DA-A7D9-3FB4-B0AF89C0BA49}"/>
                  </a:ext>
                </a:extLst>
              </p:cNvPr>
              <p:cNvSpPr/>
              <p:nvPr/>
            </p:nvSpPr>
            <p:spPr>
              <a:xfrm>
                <a:off x="0" y="0"/>
                <a:ext cx="171787" cy="171787"/>
              </a:xfrm>
              <a:prstGeom prst="ellipse">
                <a:avLst/>
              </a:prstGeom>
              <a:solidFill>
                <a:schemeClr val="accent4"/>
              </a:solidFill>
              <a:ln w="12700" cap="flat">
                <a:noFill/>
                <a:miter lim="400000"/>
              </a:ln>
              <a:effectLst/>
            </p:spPr>
            <p:txBody>
              <a:bodyPr wrap="square" lIns="0" tIns="0" rIns="0" bIns="0" numCol="1" anchor="ctr">
                <a:noAutofit/>
              </a:bodyPr>
              <a:lstStyle/>
              <a:p>
                <a:endParaRPr/>
              </a:p>
            </p:txBody>
          </p:sp>
          <p:sp>
            <p:nvSpPr>
              <p:cNvPr id="23" name="Circle">
                <a:extLst>
                  <a:ext uri="{FF2B5EF4-FFF2-40B4-BE49-F238E27FC236}">
                    <a16:creationId xmlns:a16="http://schemas.microsoft.com/office/drawing/2014/main" id="{2942DB99-11BA-A7F4-C367-CD1CF51A3D8B}"/>
                  </a:ext>
                </a:extLst>
              </p:cNvPr>
              <p:cNvSpPr/>
              <p:nvPr/>
            </p:nvSpPr>
            <p:spPr>
              <a:xfrm>
                <a:off x="361382" y="0"/>
                <a:ext cx="171787" cy="171787"/>
              </a:xfrm>
              <a:prstGeom prst="ellipse">
                <a:avLst/>
              </a:prstGeom>
              <a:solidFill>
                <a:schemeClr val="accent3"/>
              </a:solidFill>
              <a:ln w="12700" cap="flat">
                <a:noFill/>
                <a:miter lim="400000"/>
              </a:ln>
              <a:effectLst/>
            </p:spPr>
            <p:txBody>
              <a:bodyPr wrap="square" lIns="0" tIns="0" rIns="0" bIns="0" numCol="1" anchor="ctr">
                <a:noAutofit/>
              </a:bodyPr>
              <a:lstStyle/>
              <a:p>
                <a:endParaRPr/>
              </a:p>
            </p:txBody>
          </p:sp>
          <p:sp>
            <p:nvSpPr>
              <p:cNvPr id="24" name="Circle">
                <a:extLst>
                  <a:ext uri="{FF2B5EF4-FFF2-40B4-BE49-F238E27FC236}">
                    <a16:creationId xmlns:a16="http://schemas.microsoft.com/office/drawing/2014/main" id="{CBB726B6-AD64-7D6C-B18A-E9CF8EA8B168}"/>
                  </a:ext>
                </a:extLst>
              </p:cNvPr>
              <p:cNvSpPr/>
              <p:nvPr/>
            </p:nvSpPr>
            <p:spPr>
              <a:xfrm>
                <a:off x="722765" y="0"/>
                <a:ext cx="171787" cy="171787"/>
              </a:xfrm>
              <a:prstGeom prst="ellipse">
                <a:avLst/>
              </a:prstGeom>
              <a:solidFill>
                <a:schemeClr val="accent1"/>
              </a:solidFill>
              <a:ln w="12700" cap="flat">
                <a:noFill/>
                <a:miter lim="400000"/>
              </a:ln>
              <a:effectLst/>
            </p:spPr>
            <p:txBody>
              <a:bodyPr wrap="square" lIns="0" tIns="0" rIns="0" bIns="0" numCol="1" anchor="ctr">
                <a:noAutofit/>
              </a:bodyPr>
              <a:lstStyle/>
              <a:p>
                <a:endParaRPr/>
              </a:p>
            </p:txBody>
          </p:sp>
        </p:grpSp>
        <p:sp>
          <p:nvSpPr>
            <p:cNvPr id="18" name="Gear">
              <a:extLst>
                <a:ext uri="{FF2B5EF4-FFF2-40B4-BE49-F238E27FC236}">
                  <a16:creationId xmlns:a16="http://schemas.microsoft.com/office/drawing/2014/main" id="{2F77F45B-2DF6-D372-D0BE-8D15AF544CF1}"/>
                </a:ext>
              </a:extLst>
            </p:cNvPr>
            <p:cNvSpPr/>
            <p:nvPr/>
          </p:nvSpPr>
          <p:spPr>
            <a:xfrm>
              <a:off x="4011005" y="1934801"/>
              <a:ext cx="955042" cy="950896"/>
            </a:xfrm>
            <a:custGeom>
              <a:avLst/>
              <a:gdLst/>
              <a:ahLst/>
              <a:cxnLst>
                <a:cxn ang="0">
                  <a:pos x="wd2" y="hd2"/>
                </a:cxn>
                <a:cxn ang="5400000">
                  <a:pos x="wd2" y="hd2"/>
                </a:cxn>
                <a:cxn ang="10800000">
                  <a:pos x="wd2" y="hd2"/>
                </a:cxn>
                <a:cxn ang="16200000">
                  <a:pos x="wd2" y="hd2"/>
                </a:cxn>
              </a:cxnLst>
              <a:rect l="0" t="0" r="r" b="b"/>
              <a:pathLst>
                <a:path w="21600" h="21599" extrusionOk="0">
                  <a:moveTo>
                    <a:pt x="9384" y="0"/>
                  </a:moveTo>
                  <a:cubicBezTo>
                    <a:pt x="9373" y="0"/>
                    <a:pt x="9237" y="27"/>
                    <a:pt x="9075" y="54"/>
                  </a:cubicBezTo>
                  <a:lnTo>
                    <a:pt x="7468" y="445"/>
                  </a:lnTo>
                  <a:cubicBezTo>
                    <a:pt x="7312" y="494"/>
                    <a:pt x="7177" y="531"/>
                    <a:pt x="7166" y="537"/>
                  </a:cubicBezTo>
                  <a:cubicBezTo>
                    <a:pt x="7161" y="542"/>
                    <a:pt x="7154" y="677"/>
                    <a:pt x="7154" y="840"/>
                  </a:cubicBezTo>
                  <a:lnTo>
                    <a:pt x="7166" y="1761"/>
                  </a:lnTo>
                  <a:cubicBezTo>
                    <a:pt x="7166" y="1924"/>
                    <a:pt x="7047" y="2119"/>
                    <a:pt x="6902" y="2190"/>
                  </a:cubicBezTo>
                  <a:lnTo>
                    <a:pt x="6151" y="2574"/>
                  </a:lnTo>
                  <a:cubicBezTo>
                    <a:pt x="6006" y="2655"/>
                    <a:pt x="5778" y="2644"/>
                    <a:pt x="5649" y="2547"/>
                  </a:cubicBezTo>
                  <a:lnTo>
                    <a:pt x="4900" y="2010"/>
                  </a:lnTo>
                  <a:cubicBezTo>
                    <a:pt x="4765" y="1913"/>
                    <a:pt x="4651" y="1842"/>
                    <a:pt x="4645" y="1848"/>
                  </a:cubicBezTo>
                  <a:cubicBezTo>
                    <a:pt x="4640" y="1853"/>
                    <a:pt x="4527" y="1941"/>
                    <a:pt x="4398" y="2044"/>
                  </a:cubicBezTo>
                  <a:lnTo>
                    <a:pt x="3162" y="3116"/>
                  </a:lnTo>
                  <a:cubicBezTo>
                    <a:pt x="3043" y="3230"/>
                    <a:pt x="2941" y="3327"/>
                    <a:pt x="2936" y="3333"/>
                  </a:cubicBezTo>
                  <a:cubicBezTo>
                    <a:pt x="2930" y="3338"/>
                    <a:pt x="2990" y="3462"/>
                    <a:pt x="3065" y="3609"/>
                  </a:cubicBezTo>
                  <a:lnTo>
                    <a:pt x="3490" y="4401"/>
                  </a:lnTo>
                  <a:cubicBezTo>
                    <a:pt x="3566" y="4548"/>
                    <a:pt x="3551" y="4769"/>
                    <a:pt x="3448" y="4899"/>
                  </a:cubicBezTo>
                  <a:lnTo>
                    <a:pt x="2909" y="5648"/>
                  </a:lnTo>
                  <a:cubicBezTo>
                    <a:pt x="2817" y="5783"/>
                    <a:pt x="2612" y="5879"/>
                    <a:pt x="2450" y="5858"/>
                  </a:cubicBezTo>
                  <a:lnTo>
                    <a:pt x="1548" y="5739"/>
                  </a:lnTo>
                  <a:cubicBezTo>
                    <a:pt x="1386" y="5717"/>
                    <a:pt x="1251" y="5707"/>
                    <a:pt x="1246" y="5712"/>
                  </a:cubicBezTo>
                  <a:cubicBezTo>
                    <a:pt x="1241" y="5717"/>
                    <a:pt x="1181" y="5848"/>
                    <a:pt x="1111" y="6000"/>
                  </a:cubicBezTo>
                  <a:lnTo>
                    <a:pt x="518" y="7483"/>
                  </a:lnTo>
                  <a:cubicBezTo>
                    <a:pt x="464" y="7640"/>
                    <a:pt x="420" y="7776"/>
                    <a:pt x="415" y="7781"/>
                  </a:cubicBezTo>
                  <a:cubicBezTo>
                    <a:pt x="415" y="7792"/>
                    <a:pt x="523" y="7874"/>
                    <a:pt x="658" y="7966"/>
                  </a:cubicBezTo>
                  <a:lnTo>
                    <a:pt x="1381" y="8454"/>
                  </a:lnTo>
                  <a:cubicBezTo>
                    <a:pt x="1516" y="8546"/>
                    <a:pt x="1602" y="8752"/>
                    <a:pt x="1570" y="8914"/>
                  </a:cubicBezTo>
                  <a:lnTo>
                    <a:pt x="1420" y="9944"/>
                  </a:lnTo>
                  <a:cubicBezTo>
                    <a:pt x="1404" y="10106"/>
                    <a:pt x="1263" y="10291"/>
                    <a:pt x="1106" y="10345"/>
                  </a:cubicBezTo>
                  <a:lnTo>
                    <a:pt x="280" y="10648"/>
                  </a:lnTo>
                  <a:cubicBezTo>
                    <a:pt x="123" y="10702"/>
                    <a:pt x="0" y="10758"/>
                    <a:pt x="0" y="10769"/>
                  </a:cubicBezTo>
                  <a:cubicBezTo>
                    <a:pt x="0" y="10779"/>
                    <a:pt x="6" y="10919"/>
                    <a:pt x="17" y="11082"/>
                  </a:cubicBezTo>
                  <a:lnTo>
                    <a:pt x="167" y="12626"/>
                  </a:lnTo>
                  <a:cubicBezTo>
                    <a:pt x="194" y="12789"/>
                    <a:pt x="210" y="12930"/>
                    <a:pt x="216" y="12941"/>
                  </a:cubicBezTo>
                  <a:cubicBezTo>
                    <a:pt x="216" y="12952"/>
                    <a:pt x="350" y="12974"/>
                    <a:pt x="518" y="12990"/>
                  </a:cubicBezTo>
                  <a:lnTo>
                    <a:pt x="1354" y="13082"/>
                  </a:lnTo>
                  <a:cubicBezTo>
                    <a:pt x="1516" y="13098"/>
                    <a:pt x="1688" y="13245"/>
                    <a:pt x="1737" y="13402"/>
                  </a:cubicBezTo>
                  <a:lnTo>
                    <a:pt x="2121" y="14501"/>
                  </a:lnTo>
                  <a:cubicBezTo>
                    <a:pt x="2181" y="14653"/>
                    <a:pt x="2142" y="14881"/>
                    <a:pt x="2028" y="15000"/>
                  </a:cubicBezTo>
                  <a:lnTo>
                    <a:pt x="1457" y="15624"/>
                  </a:lnTo>
                  <a:cubicBezTo>
                    <a:pt x="1349" y="15743"/>
                    <a:pt x="1258" y="15850"/>
                    <a:pt x="1263" y="15856"/>
                  </a:cubicBezTo>
                  <a:cubicBezTo>
                    <a:pt x="1268" y="15861"/>
                    <a:pt x="1338" y="15986"/>
                    <a:pt x="1425" y="16127"/>
                  </a:cubicBezTo>
                  <a:lnTo>
                    <a:pt x="2256" y="17380"/>
                  </a:lnTo>
                  <a:cubicBezTo>
                    <a:pt x="2353" y="17510"/>
                    <a:pt x="2440" y="17623"/>
                    <a:pt x="2445" y="17634"/>
                  </a:cubicBezTo>
                  <a:cubicBezTo>
                    <a:pt x="2450" y="17639"/>
                    <a:pt x="2579" y="17595"/>
                    <a:pt x="2730" y="17535"/>
                  </a:cubicBezTo>
                  <a:lnTo>
                    <a:pt x="3490" y="17232"/>
                  </a:lnTo>
                  <a:cubicBezTo>
                    <a:pt x="3641" y="17173"/>
                    <a:pt x="3863" y="17216"/>
                    <a:pt x="3976" y="17336"/>
                  </a:cubicBezTo>
                  <a:lnTo>
                    <a:pt x="4905" y="18192"/>
                  </a:lnTo>
                  <a:cubicBezTo>
                    <a:pt x="5029" y="18295"/>
                    <a:pt x="5100" y="18511"/>
                    <a:pt x="5062" y="18673"/>
                  </a:cubicBezTo>
                  <a:lnTo>
                    <a:pt x="4851" y="19476"/>
                  </a:lnTo>
                  <a:cubicBezTo>
                    <a:pt x="4808" y="19633"/>
                    <a:pt x="4780" y="19769"/>
                    <a:pt x="4785" y="19774"/>
                  </a:cubicBezTo>
                  <a:cubicBezTo>
                    <a:pt x="4791" y="19780"/>
                    <a:pt x="4915" y="19850"/>
                    <a:pt x="5055" y="19937"/>
                  </a:cubicBezTo>
                  <a:lnTo>
                    <a:pt x="6345" y="20631"/>
                  </a:lnTo>
                  <a:cubicBezTo>
                    <a:pt x="6491" y="20701"/>
                    <a:pt x="6621" y="20761"/>
                    <a:pt x="6632" y="20766"/>
                  </a:cubicBezTo>
                  <a:cubicBezTo>
                    <a:pt x="6637" y="20772"/>
                    <a:pt x="6735" y="20668"/>
                    <a:pt x="6843" y="20543"/>
                  </a:cubicBezTo>
                  <a:lnTo>
                    <a:pt x="7370" y="19932"/>
                  </a:lnTo>
                  <a:cubicBezTo>
                    <a:pt x="7478" y="19807"/>
                    <a:pt x="7694" y="19742"/>
                    <a:pt x="7851" y="19791"/>
                  </a:cubicBezTo>
                  <a:lnTo>
                    <a:pt x="9136" y="20116"/>
                  </a:lnTo>
                  <a:cubicBezTo>
                    <a:pt x="9298" y="20149"/>
                    <a:pt x="9459" y="20306"/>
                    <a:pt x="9497" y="20468"/>
                  </a:cubicBezTo>
                  <a:lnTo>
                    <a:pt x="9680" y="21259"/>
                  </a:lnTo>
                  <a:cubicBezTo>
                    <a:pt x="9718" y="21422"/>
                    <a:pt x="9756" y="21552"/>
                    <a:pt x="9761" y="21552"/>
                  </a:cubicBezTo>
                  <a:cubicBezTo>
                    <a:pt x="9767" y="21552"/>
                    <a:pt x="9911" y="21562"/>
                    <a:pt x="10073" y="21573"/>
                  </a:cubicBezTo>
                  <a:lnTo>
                    <a:pt x="10500" y="21595"/>
                  </a:lnTo>
                  <a:cubicBezTo>
                    <a:pt x="10662" y="21600"/>
                    <a:pt x="10931" y="21600"/>
                    <a:pt x="11098" y="21595"/>
                  </a:cubicBezTo>
                  <a:lnTo>
                    <a:pt x="11525" y="21573"/>
                  </a:lnTo>
                  <a:cubicBezTo>
                    <a:pt x="11687" y="21562"/>
                    <a:pt x="11828" y="21552"/>
                    <a:pt x="11839" y="21552"/>
                  </a:cubicBezTo>
                  <a:cubicBezTo>
                    <a:pt x="11849" y="21552"/>
                    <a:pt x="11882" y="21416"/>
                    <a:pt x="11920" y="21259"/>
                  </a:cubicBezTo>
                  <a:lnTo>
                    <a:pt x="12103" y="20468"/>
                  </a:lnTo>
                  <a:cubicBezTo>
                    <a:pt x="12141" y="20306"/>
                    <a:pt x="12302" y="20149"/>
                    <a:pt x="12464" y="20116"/>
                  </a:cubicBezTo>
                  <a:lnTo>
                    <a:pt x="13749" y="19791"/>
                  </a:lnTo>
                  <a:cubicBezTo>
                    <a:pt x="13906" y="19742"/>
                    <a:pt x="14120" y="19807"/>
                    <a:pt x="14228" y="19932"/>
                  </a:cubicBezTo>
                  <a:lnTo>
                    <a:pt x="14757" y="20543"/>
                  </a:lnTo>
                  <a:cubicBezTo>
                    <a:pt x="14865" y="20668"/>
                    <a:pt x="14957" y="20767"/>
                    <a:pt x="14968" y="20766"/>
                  </a:cubicBezTo>
                  <a:cubicBezTo>
                    <a:pt x="14974" y="20761"/>
                    <a:pt x="15102" y="20701"/>
                    <a:pt x="15253" y="20631"/>
                  </a:cubicBezTo>
                  <a:lnTo>
                    <a:pt x="16543" y="19937"/>
                  </a:lnTo>
                  <a:cubicBezTo>
                    <a:pt x="16683" y="19850"/>
                    <a:pt x="16802" y="19780"/>
                    <a:pt x="16813" y="19774"/>
                  </a:cubicBezTo>
                  <a:cubicBezTo>
                    <a:pt x="16818" y="19769"/>
                    <a:pt x="16792" y="19633"/>
                    <a:pt x="16749" y="19476"/>
                  </a:cubicBezTo>
                  <a:lnTo>
                    <a:pt x="16538" y="18673"/>
                  </a:lnTo>
                  <a:cubicBezTo>
                    <a:pt x="16495" y="18516"/>
                    <a:pt x="16565" y="18301"/>
                    <a:pt x="16695" y="18192"/>
                  </a:cubicBezTo>
                  <a:lnTo>
                    <a:pt x="17622" y="17336"/>
                  </a:lnTo>
                  <a:cubicBezTo>
                    <a:pt x="17736" y="17216"/>
                    <a:pt x="17957" y="17173"/>
                    <a:pt x="18108" y="17232"/>
                  </a:cubicBezTo>
                  <a:lnTo>
                    <a:pt x="18868" y="17535"/>
                  </a:lnTo>
                  <a:cubicBezTo>
                    <a:pt x="19019" y="17595"/>
                    <a:pt x="19150" y="17639"/>
                    <a:pt x="19155" y="17634"/>
                  </a:cubicBezTo>
                  <a:cubicBezTo>
                    <a:pt x="19160" y="17628"/>
                    <a:pt x="19247" y="17515"/>
                    <a:pt x="19344" y="17380"/>
                  </a:cubicBezTo>
                  <a:lnTo>
                    <a:pt x="20175" y="16127"/>
                  </a:lnTo>
                  <a:cubicBezTo>
                    <a:pt x="20262" y="15986"/>
                    <a:pt x="20332" y="15861"/>
                    <a:pt x="20337" y="15856"/>
                  </a:cubicBezTo>
                  <a:cubicBezTo>
                    <a:pt x="20342" y="15850"/>
                    <a:pt x="20256" y="15743"/>
                    <a:pt x="20143" y="15624"/>
                  </a:cubicBezTo>
                  <a:lnTo>
                    <a:pt x="19570" y="14989"/>
                  </a:lnTo>
                  <a:cubicBezTo>
                    <a:pt x="19462" y="14869"/>
                    <a:pt x="19419" y="14642"/>
                    <a:pt x="19479" y="14491"/>
                  </a:cubicBezTo>
                  <a:lnTo>
                    <a:pt x="19862" y="13390"/>
                  </a:lnTo>
                  <a:cubicBezTo>
                    <a:pt x="19910" y="13233"/>
                    <a:pt x="20082" y="13088"/>
                    <a:pt x="20244" y="13072"/>
                  </a:cubicBezTo>
                  <a:lnTo>
                    <a:pt x="21081" y="12978"/>
                  </a:lnTo>
                  <a:cubicBezTo>
                    <a:pt x="21243" y="12962"/>
                    <a:pt x="21379" y="12940"/>
                    <a:pt x="21384" y="12929"/>
                  </a:cubicBezTo>
                  <a:cubicBezTo>
                    <a:pt x="21384" y="12918"/>
                    <a:pt x="21404" y="12784"/>
                    <a:pt x="21431" y="12616"/>
                  </a:cubicBezTo>
                  <a:lnTo>
                    <a:pt x="21583" y="11072"/>
                  </a:lnTo>
                  <a:cubicBezTo>
                    <a:pt x="21594" y="10909"/>
                    <a:pt x="21600" y="10767"/>
                    <a:pt x="21600" y="10757"/>
                  </a:cubicBezTo>
                  <a:cubicBezTo>
                    <a:pt x="21584" y="10757"/>
                    <a:pt x="21460" y="10702"/>
                    <a:pt x="21303" y="10648"/>
                  </a:cubicBezTo>
                  <a:lnTo>
                    <a:pt x="20477" y="10345"/>
                  </a:lnTo>
                  <a:cubicBezTo>
                    <a:pt x="20321" y="10291"/>
                    <a:pt x="20180" y="10106"/>
                    <a:pt x="20163" y="9944"/>
                  </a:cubicBezTo>
                  <a:lnTo>
                    <a:pt x="20013" y="8914"/>
                  </a:lnTo>
                  <a:cubicBezTo>
                    <a:pt x="19981" y="8752"/>
                    <a:pt x="20067" y="8546"/>
                    <a:pt x="20202" y="8454"/>
                  </a:cubicBezTo>
                  <a:lnTo>
                    <a:pt x="20926" y="7966"/>
                  </a:lnTo>
                  <a:cubicBezTo>
                    <a:pt x="21060" y="7874"/>
                    <a:pt x="21174" y="7792"/>
                    <a:pt x="21168" y="7781"/>
                  </a:cubicBezTo>
                  <a:cubicBezTo>
                    <a:pt x="21168" y="7770"/>
                    <a:pt x="21119" y="7640"/>
                    <a:pt x="21065" y="7483"/>
                  </a:cubicBezTo>
                  <a:lnTo>
                    <a:pt x="20472" y="6000"/>
                  </a:lnTo>
                  <a:cubicBezTo>
                    <a:pt x="20402" y="5848"/>
                    <a:pt x="20342" y="5723"/>
                    <a:pt x="20337" y="5712"/>
                  </a:cubicBezTo>
                  <a:cubicBezTo>
                    <a:pt x="20332" y="5701"/>
                    <a:pt x="20197" y="5717"/>
                    <a:pt x="20035" y="5739"/>
                  </a:cubicBezTo>
                  <a:lnTo>
                    <a:pt x="19133" y="5858"/>
                  </a:lnTo>
                  <a:cubicBezTo>
                    <a:pt x="18971" y="5879"/>
                    <a:pt x="18761" y="5788"/>
                    <a:pt x="18674" y="5648"/>
                  </a:cubicBezTo>
                  <a:lnTo>
                    <a:pt x="18135" y="4899"/>
                  </a:lnTo>
                  <a:cubicBezTo>
                    <a:pt x="18032" y="4769"/>
                    <a:pt x="18017" y="4548"/>
                    <a:pt x="18093" y="4401"/>
                  </a:cubicBezTo>
                  <a:lnTo>
                    <a:pt x="18518" y="3609"/>
                  </a:lnTo>
                  <a:cubicBezTo>
                    <a:pt x="18593" y="3462"/>
                    <a:pt x="18653" y="3338"/>
                    <a:pt x="18647" y="3333"/>
                  </a:cubicBezTo>
                  <a:cubicBezTo>
                    <a:pt x="18642" y="3327"/>
                    <a:pt x="18540" y="3230"/>
                    <a:pt x="18422" y="3116"/>
                  </a:cubicBezTo>
                  <a:lnTo>
                    <a:pt x="17186" y="2044"/>
                  </a:lnTo>
                  <a:cubicBezTo>
                    <a:pt x="17056" y="1941"/>
                    <a:pt x="16943" y="1853"/>
                    <a:pt x="16938" y="1848"/>
                  </a:cubicBezTo>
                  <a:cubicBezTo>
                    <a:pt x="16932" y="1842"/>
                    <a:pt x="16813" y="1918"/>
                    <a:pt x="16683" y="2010"/>
                  </a:cubicBezTo>
                  <a:lnTo>
                    <a:pt x="15934" y="2547"/>
                  </a:lnTo>
                  <a:cubicBezTo>
                    <a:pt x="15800" y="2644"/>
                    <a:pt x="15572" y="2655"/>
                    <a:pt x="15432" y="2574"/>
                  </a:cubicBezTo>
                  <a:lnTo>
                    <a:pt x="14682" y="2190"/>
                  </a:lnTo>
                  <a:cubicBezTo>
                    <a:pt x="14531" y="2119"/>
                    <a:pt x="14411" y="1929"/>
                    <a:pt x="14417" y="1761"/>
                  </a:cubicBezTo>
                  <a:lnTo>
                    <a:pt x="14429" y="840"/>
                  </a:lnTo>
                  <a:cubicBezTo>
                    <a:pt x="14429" y="677"/>
                    <a:pt x="14428" y="537"/>
                    <a:pt x="14417" y="537"/>
                  </a:cubicBezTo>
                  <a:cubicBezTo>
                    <a:pt x="14411" y="531"/>
                    <a:pt x="14272" y="494"/>
                    <a:pt x="14115" y="445"/>
                  </a:cubicBezTo>
                  <a:lnTo>
                    <a:pt x="12508" y="54"/>
                  </a:lnTo>
                  <a:cubicBezTo>
                    <a:pt x="12346" y="22"/>
                    <a:pt x="12205" y="0"/>
                    <a:pt x="12200" y="0"/>
                  </a:cubicBezTo>
                  <a:cubicBezTo>
                    <a:pt x="12189" y="0"/>
                    <a:pt x="12125" y="120"/>
                    <a:pt x="12049" y="266"/>
                  </a:cubicBezTo>
                  <a:lnTo>
                    <a:pt x="11628" y="1096"/>
                  </a:lnTo>
                  <a:cubicBezTo>
                    <a:pt x="11552" y="1242"/>
                    <a:pt x="11358" y="1355"/>
                    <a:pt x="11196" y="1350"/>
                  </a:cubicBezTo>
                  <a:lnTo>
                    <a:pt x="10387" y="1350"/>
                  </a:lnTo>
                  <a:cubicBezTo>
                    <a:pt x="10225" y="1355"/>
                    <a:pt x="10025" y="1242"/>
                    <a:pt x="9955" y="1096"/>
                  </a:cubicBezTo>
                  <a:lnTo>
                    <a:pt x="9534" y="266"/>
                  </a:lnTo>
                  <a:cubicBezTo>
                    <a:pt x="9458" y="120"/>
                    <a:pt x="9394" y="0"/>
                    <a:pt x="9384" y="0"/>
                  </a:cubicBezTo>
                  <a:close/>
                  <a:moveTo>
                    <a:pt x="10792" y="5820"/>
                  </a:moveTo>
                  <a:cubicBezTo>
                    <a:pt x="13533" y="5820"/>
                    <a:pt x="15761" y="8053"/>
                    <a:pt x="15761" y="10811"/>
                  </a:cubicBezTo>
                  <a:cubicBezTo>
                    <a:pt x="15761" y="13569"/>
                    <a:pt x="13533" y="15801"/>
                    <a:pt x="10792" y="15801"/>
                  </a:cubicBezTo>
                  <a:cubicBezTo>
                    <a:pt x="8051" y="15801"/>
                    <a:pt x="5822" y="13569"/>
                    <a:pt x="5822" y="10811"/>
                  </a:cubicBezTo>
                  <a:cubicBezTo>
                    <a:pt x="5822" y="8053"/>
                    <a:pt x="8045" y="5820"/>
                    <a:pt x="10792" y="5820"/>
                  </a:cubicBezTo>
                  <a:close/>
                  <a:moveTo>
                    <a:pt x="10792" y="7592"/>
                  </a:moveTo>
                  <a:cubicBezTo>
                    <a:pt x="9016" y="7592"/>
                    <a:pt x="7581" y="9033"/>
                    <a:pt x="7581" y="10816"/>
                  </a:cubicBezTo>
                  <a:cubicBezTo>
                    <a:pt x="7581" y="12593"/>
                    <a:pt x="9016" y="14040"/>
                    <a:pt x="10792" y="14040"/>
                  </a:cubicBezTo>
                  <a:cubicBezTo>
                    <a:pt x="12567" y="14040"/>
                    <a:pt x="14002" y="12599"/>
                    <a:pt x="14002" y="10816"/>
                  </a:cubicBezTo>
                  <a:cubicBezTo>
                    <a:pt x="14002" y="9033"/>
                    <a:pt x="12567" y="7592"/>
                    <a:pt x="10792" y="7592"/>
                  </a:cubicBezTo>
                  <a:close/>
                </a:path>
              </a:pathLst>
            </a:custGeom>
            <a:solidFill>
              <a:srgbClr val="A7A7A7">
                <a:alpha val="54976"/>
              </a:srgbClr>
            </a:solidFill>
            <a:ln w="12700" cap="flat">
              <a:noFill/>
              <a:miter lim="400000"/>
            </a:ln>
            <a:effectLst/>
          </p:spPr>
          <p:txBody>
            <a:bodyPr wrap="square" lIns="0" tIns="0" rIns="0" bIns="0" numCol="1" anchor="ctr">
              <a:noAutofit/>
            </a:bodyPr>
            <a:lstStyle/>
            <a:p>
              <a:endParaRPr/>
            </a:p>
          </p:txBody>
        </p:sp>
        <p:sp>
          <p:nvSpPr>
            <p:cNvPr id="19" name="Shape">
              <a:extLst>
                <a:ext uri="{FF2B5EF4-FFF2-40B4-BE49-F238E27FC236}">
                  <a16:creationId xmlns:a16="http://schemas.microsoft.com/office/drawing/2014/main" id="{1D650B44-1842-0EFB-3FC2-3B3D04459160}"/>
                </a:ext>
              </a:extLst>
            </p:cNvPr>
            <p:cNvSpPr/>
            <p:nvPr/>
          </p:nvSpPr>
          <p:spPr>
            <a:xfrm>
              <a:off x="1667240" y="2345645"/>
              <a:ext cx="2874784" cy="1409190"/>
            </a:xfrm>
            <a:custGeom>
              <a:avLst/>
              <a:gdLst/>
              <a:ahLst/>
              <a:cxnLst>
                <a:cxn ang="0">
                  <a:pos x="wd2" y="hd2"/>
                </a:cxn>
                <a:cxn ang="5400000">
                  <a:pos x="wd2" y="hd2"/>
                </a:cxn>
                <a:cxn ang="10800000">
                  <a:pos x="wd2" y="hd2"/>
                </a:cxn>
                <a:cxn ang="16200000">
                  <a:pos x="wd2" y="hd2"/>
                </a:cxn>
              </a:cxnLst>
              <a:rect l="0" t="0" r="r" b="b"/>
              <a:pathLst>
                <a:path w="21533" h="21577" extrusionOk="0">
                  <a:moveTo>
                    <a:pt x="12931" y="5"/>
                  </a:moveTo>
                  <a:cubicBezTo>
                    <a:pt x="12823" y="-23"/>
                    <a:pt x="12751" y="80"/>
                    <a:pt x="12678" y="357"/>
                  </a:cubicBezTo>
                  <a:cubicBezTo>
                    <a:pt x="12380" y="1486"/>
                    <a:pt x="12055" y="2589"/>
                    <a:pt x="11745" y="3705"/>
                  </a:cubicBezTo>
                  <a:cubicBezTo>
                    <a:pt x="11630" y="4118"/>
                    <a:pt x="11500" y="4317"/>
                    <a:pt x="11233" y="4264"/>
                  </a:cubicBezTo>
                  <a:cubicBezTo>
                    <a:pt x="10767" y="4172"/>
                    <a:pt x="10295" y="4179"/>
                    <a:pt x="9830" y="4343"/>
                  </a:cubicBezTo>
                  <a:cubicBezTo>
                    <a:pt x="9620" y="4417"/>
                    <a:pt x="9499" y="4309"/>
                    <a:pt x="9384" y="3942"/>
                  </a:cubicBezTo>
                  <a:cubicBezTo>
                    <a:pt x="9032" y="2818"/>
                    <a:pt x="8656" y="1729"/>
                    <a:pt x="8302" y="606"/>
                  </a:cubicBezTo>
                  <a:cubicBezTo>
                    <a:pt x="8203" y="291"/>
                    <a:pt x="8124" y="251"/>
                    <a:pt x="7960" y="406"/>
                  </a:cubicBezTo>
                  <a:cubicBezTo>
                    <a:pt x="6893" y="1414"/>
                    <a:pt x="5823" y="2416"/>
                    <a:pt x="4747" y="3383"/>
                  </a:cubicBezTo>
                  <a:cubicBezTo>
                    <a:pt x="4550" y="3560"/>
                    <a:pt x="4550" y="3744"/>
                    <a:pt x="4601" y="4106"/>
                  </a:cubicBezTo>
                  <a:cubicBezTo>
                    <a:pt x="4777" y="5366"/>
                    <a:pt x="4924" y="6639"/>
                    <a:pt x="5101" y="7898"/>
                  </a:cubicBezTo>
                  <a:cubicBezTo>
                    <a:pt x="5158" y="8307"/>
                    <a:pt x="5134" y="8579"/>
                    <a:pt x="4967" y="8858"/>
                  </a:cubicBezTo>
                  <a:cubicBezTo>
                    <a:pt x="4593" y="9484"/>
                    <a:pt x="4256" y="10203"/>
                    <a:pt x="3977" y="11003"/>
                  </a:cubicBezTo>
                  <a:cubicBezTo>
                    <a:pt x="3828" y="11429"/>
                    <a:pt x="3674" y="11462"/>
                    <a:pt x="3463" y="11374"/>
                  </a:cubicBezTo>
                  <a:cubicBezTo>
                    <a:pt x="2847" y="11117"/>
                    <a:pt x="2229" y="10893"/>
                    <a:pt x="1616" y="10608"/>
                  </a:cubicBezTo>
                  <a:cubicBezTo>
                    <a:pt x="1419" y="10516"/>
                    <a:pt x="1334" y="10599"/>
                    <a:pt x="1266" y="10979"/>
                  </a:cubicBezTo>
                  <a:cubicBezTo>
                    <a:pt x="862" y="13211"/>
                    <a:pt x="451" y="15442"/>
                    <a:pt x="35" y="17664"/>
                  </a:cubicBezTo>
                  <a:cubicBezTo>
                    <a:pt x="-35" y="18037"/>
                    <a:pt x="-6" y="18224"/>
                    <a:pt x="175" y="18423"/>
                  </a:cubicBezTo>
                  <a:cubicBezTo>
                    <a:pt x="727" y="19033"/>
                    <a:pt x="1263" y="19697"/>
                    <a:pt x="1810" y="20331"/>
                  </a:cubicBezTo>
                  <a:cubicBezTo>
                    <a:pt x="2013" y="20568"/>
                    <a:pt x="2106" y="20830"/>
                    <a:pt x="2077" y="21376"/>
                  </a:cubicBezTo>
                  <a:cubicBezTo>
                    <a:pt x="2074" y="21443"/>
                    <a:pt x="2077" y="21511"/>
                    <a:pt x="2074" y="21577"/>
                  </a:cubicBezTo>
                  <a:lnTo>
                    <a:pt x="5867" y="21577"/>
                  </a:lnTo>
                  <a:cubicBezTo>
                    <a:pt x="6019" y="16220"/>
                    <a:pt x="8186" y="11970"/>
                    <a:pt x="10844" y="11970"/>
                  </a:cubicBezTo>
                  <a:cubicBezTo>
                    <a:pt x="13502" y="11970"/>
                    <a:pt x="15669" y="16220"/>
                    <a:pt x="15820" y="21577"/>
                  </a:cubicBezTo>
                  <a:lnTo>
                    <a:pt x="19631" y="21577"/>
                  </a:lnTo>
                  <a:cubicBezTo>
                    <a:pt x="19622" y="21081"/>
                    <a:pt x="19597" y="20585"/>
                    <a:pt x="19557" y="20094"/>
                  </a:cubicBezTo>
                  <a:cubicBezTo>
                    <a:pt x="19522" y="19664"/>
                    <a:pt x="19584" y="19422"/>
                    <a:pt x="19762" y="19189"/>
                  </a:cubicBezTo>
                  <a:cubicBezTo>
                    <a:pt x="20312" y="18469"/>
                    <a:pt x="20845" y="17699"/>
                    <a:pt x="21394" y="16977"/>
                  </a:cubicBezTo>
                  <a:cubicBezTo>
                    <a:pt x="21549" y="16774"/>
                    <a:pt x="21565" y="16613"/>
                    <a:pt x="21489" y="16278"/>
                  </a:cubicBezTo>
                  <a:cubicBezTo>
                    <a:pt x="20996" y="14095"/>
                    <a:pt x="20509" y="11910"/>
                    <a:pt x="20036" y="9709"/>
                  </a:cubicBezTo>
                  <a:cubicBezTo>
                    <a:pt x="19949" y="9307"/>
                    <a:pt x="19859" y="9308"/>
                    <a:pt x="19682" y="9411"/>
                  </a:cubicBezTo>
                  <a:cubicBezTo>
                    <a:pt x="19054" y="9777"/>
                    <a:pt x="18417" y="10090"/>
                    <a:pt x="17788" y="10450"/>
                  </a:cubicBezTo>
                  <a:cubicBezTo>
                    <a:pt x="17615" y="10550"/>
                    <a:pt x="17504" y="10498"/>
                    <a:pt x="17387" y="10201"/>
                  </a:cubicBezTo>
                  <a:cubicBezTo>
                    <a:pt x="17082" y="9433"/>
                    <a:pt x="16720" y="8767"/>
                    <a:pt x="16332" y="8190"/>
                  </a:cubicBezTo>
                  <a:cubicBezTo>
                    <a:pt x="16118" y="7873"/>
                    <a:pt x="16075" y="7557"/>
                    <a:pt x="16123" y="7084"/>
                  </a:cubicBezTo>
                  <a:cubicBezTo>
                    <a:pt x="16252" y="5827"/>
                    <a:pt x="16362" y="4562"/>
                    <a:pt x="16501" y="3310"/>
                  </a:cubicBezTo>
                  <a:cubicBezTo>
                    <a:pt x="16546" y="2909"/>
                    <a:pt x="16507" y="2728"/>
                    <a:pt x="16320" y="2587"/>
                  </a:cubicBezTo>
                  <a:cubicBezTo>
                    <a:pt x="15228" y="1763"/>
                    <a:pt x="14137" y="923"/>
                    <a:pt x="13050" y="71"/>
                  </a:cubicBezTo>
                  <a:cubicBezTo>
                    <a:pt x="13004" y="36"/>
                    <a:pt x="12966" y="14"/>
                    <a:pt x="12931" y="5"/>
                  </a:cubicBezTo>
                  <a:close/>
                </a:path>
              </a:pathLst>
            </a:custGeom>
            <a:solidFill>
              <a:srgbClr val="A7A7A7"/>
            </a:solidFill>
            <a:ln w="12700" cap="flat">
              <a:noFill/>
              <a:miter lim="400000"/>
            </a:ln>
            <a:effectLst/>
          </p:spPr>
          <p:txBody>
            <a:bodyPr wrap="square" lIns="0" tIns="0" rIns="0" bIns="0" numCol="1" anchor="ctr">
              <a:noAutofit/>
            </a:bodyPr>
            <a:lstStyle/>
            <a:p>
              <a:endParaRPr/>
            </a:p>
          </p:txBody>
        </p:sp>
        <p:sp>
          <p:nvSpPr>
            <p:cNvPr id="20" name="Gear">
              <a:extLst>
                <a:ext uri="{FF2B5EF4-FFF2-40B4-BE49-F238E27FC236}">
                  <a16:creationId xmlns:a16="http://schemas.microsoft.com/office/drawing/2014/main" id="{CD430AB0-483A-9AD1-6A24-19BDFB688742}"/>
                </a:ext>
              </a:extLst>
            </p:cNvPr>
            <p:cNvSpPr/>
            <p:nvPr/>
          </p:nvSpPr>
          <p:spPr>
            <a:xfrm>
              <a:off x="1099001" y="1225283"/>
              <a:ext cx="1429992" cy="1430270"/>
            </a:xfrm>
            <a:custGeom>
              <a:avLst/>
              <a:gdLst/>
              <a:ahLst/>
              <a:cxnLst>
                <a:cxn ang="0">
                  <a:pos x="wd2" y="hd2"/>
                </a:cxn>
                <a:cxn ang="5400000">
                  <a:pos x="wd2" y="hd2"/>
                </a:cxn>
                <a:cxn ang="10800000">
                  <a:pos x="wd2" y="hd2"/>
                </a:cxn>
                <a:cxn ang="16200000">
                  <a:pos x="wd2" y="hd2"/>
                </a:cxn>
              </a:cxnLst>
              <a:rect l="0" t="0" r="r" b="b"/>
              <a:pathLst>
                <a:path w="21532" h="21555"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A7A7A7">
                <a:alpha val="25581"/>
              </a:srgbClr>
            </a:solidFill>
            <a:ln w="12700" cap="flat">
              <a:noFill/>
              <a:miter lim="400000"/>
            </a:ln>
            <a:effectLst/>
          </p:spPr>
          <p:txBody>
            <a:bodyPr wrap="square" lIns="0" tIns="0" rIns="0" bIns="0" numCol="1" anchor="ctr">
              <a:noAutofit/>
            </a:bodyPr>
            <a:lstStyle/>
            <a:p>
              <a:endParaRPr/>
            </a:p>
          </p:txBody>
        </p:sp>
        <p:sp>
          <p:nvSpPr>
            <p:cNvPr id="21" name="Gear">
              <a:extLst>
                <a:ext uri="{FF2B5EF4-FFF2-40B4-BE49-F238E27FC236}">
                  <a16:creationId xmlns:a16="http://schemas.microsoft.com/office/drawing/2014/main" id="{8054BA3C-41F6-51BE-8C17-001AD626B46B}"/>
                </a:ext>
              </a:extLst>
            </p:cNvPr>
            <p:cNvSpPr/>
            <p:nvPr/>
          </p:nvSpPr>
          <p:spPr>
            <a:xfrm>
              <a:off x="2535178" y="773721"/>
              <a:ext cx="1245901" cy="1240493"/>
            </a:xfrm>
            <a:custGeom>
              <a:avLst/>
              <a:gdLst/>
              <a:ahLst/>
              <a:cxnLst>
                <a:cxn ang="0">
                  <a:pos x="wd2" y="hd2"/>
                </a:cxn>
                <a:cxn ang="5400000">
                  <a:pos x="wd2" y="hd2"/>
                </a:cxn>
                <a:cxn ang="10800000">
                  <a:pos x="wd2" y="hd2"/>
                </a:cxn>
                <a:cxn ang="16200000">
                  <a:pos x="wd2" y="hd2"/>
                </a:cxn>
              </a:cxnLst>
              <a:rect l="0" t="0" r="r" b="b"/>
              <a:pathLst>
                <a:path w="21600" h="21599" extrusionOk="0">
                  <a:moveTo>
                    <a:pt x="9384" y="0"/>
                  </a:moveTo>
                  <a:cubicBezTo>
                    <a:pt x="9373" y="0"/>
                    <a:pt x="9237" y="27"/>
                    <a:pt x="9075" y="54"/>
                  </a:cubicBezTo>
                  <a:lnTo>
                    <a:pt x="7468" y="445"/>
                  </a:lnTo>
                  <a:cubicBezTo>
                    <a:pt x="7312" y="494"/>
                    <a:pt x="7177" y="531"/>
                    <a:pt x="7166" y="537"/>
                  </a:cubicBezTo>
                  <a:cubicBezTo>
                    <a:pt x="7161" y="542"/>
                    <a:pt x="7154" y="677"/>
                    <a:pt x="7154" y="840"/>
                  </a:cubicBezTo>
                  <a:lnTo>
                    <a:pt x="7166" y="1761"/>
                  </a:lnTo>
                  <a:cubicBezTo>
                    <a:pt x="7166" y="1924"/>
                    <a:pt x="7047" y="2119"/>
                    <a:pt x="6902" y="2190"/>
                  </a:cubicBezTo>
                  <a:lnTo>
                    <a:pt x="6151" y="2574"/>
                  </a:lnTo>
                  <a:cubicBezTo>
                    <a:pt x="6006" y="2655"/>
                    <a:pt x="5778" y="2644"/>
                    <a:pt x="5649" y="2547"/>
                  </a:cubicBezTo>
                  <a:lnTo>
                    <a:pt x="4900" y="2010"/>
                  </a:lnTo>
                  <a:cubicBezTo>
                    <a:pt x="4765" y="1913"/>
                    <a:pt x="4651" y="1842"/>
                    <a:pt x="4645" y="1848"/>
                  </a:cubicBezTo>
                  <a:cubicBezTo>
                    <a:pt x="4640" y="1853"/>
                    <a:pt x="4527" y="1941"/>
                    <a:pt x="4398" y="2044"/>
                  </a:cubicBezTo>
                  <a:lnTo>
                    <a:pt x="3162" y="3116"/>
                  </a:lnTo>
                  <a:cubicBezTo>
                    <a:pt x="3043" y="3230"/>
                    <a:pt x="2941" y="3327"/>
                    <a:pt x="2936" y="3333"/>
                  </a:cubicBezTo>
                  <a:cubicBezTo>
                    <a:pt x="2930" y="3338"/>
                    <a:pt x="2990" y="3462"/>
                    <a:pt x="3065" y="3609"/>
                  </a:cubicBezTo>
                  <a:lnTo>
                    <a:pt x="3490" y="4401"/>
                  </a:lnTo>
                  <a:cubicBezTo>
                    <a:pt x="3566" y="4548"/>
                    <a:pt x="3551" y="4769"/>
                    <a:pt x="3448" y="4899"/>
                  </a:cubicBezTo>
                  <a:lnTo>
                    <a:pt x="2909" y="5648"/>
                  </a:lnTo>
                  <a:cubicBezTo>
                    <a:pt x="2817" y="5783"/>
                    <a:pt x="2612" y="5879"/>
                    <a:pt x="2450" y="5858"/>
                  </a:cubicBezTo>
                  <a:lnTo>
                    <a:pt x="1548" y="5739"/>
                  </a:lnTo>
                  <a:cubicBezTo>
                    <a:pt x="1386" y="5717"/>
                    <a:pt x="1251" y="5707"/>
                    <a:pt x="1246" y="5712"/>
                  </a:cubicBezTo>
                  <a:cubicBezTo>
                    <a:pt x="1241" y="5717"/>
                    <a:pt x="1181" y="5848"/>
                    <a:pt x="1111" y="6000"/>
                  </a:cubicBezTo>
                  <a:lnTo>
                    <a:pt x="518" y="7483"/>
                  </a:lnTo>
                  <a:cubicBezTo>
                    <a:pt x="464" y="7640"/>
                    <a:pt x="420" y="7776"/>
                    <a:pt x="415" y="7781"/>
                  </a:cubicBezTo>
                  <a:cubicBezTo>
                    <a:pt x="415" y="7792"/>
                    <a:pt x="523" y="7874"/>
                    <a:pt x="658" y="7966"/>
                  </a:cubicBezTo>
                  <a:lnTo>
                    <a:pt x="1381" y="8454"/>
                  </a:lnTo>
                  <a:cubicBezTo>
                    <a:pt x="1516" y="8546"/>
                    <a:pt x="1602" y="8752"/>
                    <a:pt x="1570" y="8914"/>
                  </a:cubicBezTo>
                  <a:lnTo>
                    <a:pt x="1420" y="9944"/>
                  </a:lnTo>
                  <a:cubicBezTo>
                    <a:pt x="1404" y="10106"/>
                    <a:pt x="1263" y="10291"/>
                    <a:pt x="1106" y="10345"/>
                  </a:cubicBezTo>
                  <a:lnTo>
                    <a:pt x="280" y="10648"/>
                  </a:lnTo>
                  <a:cubicBezTo>
                    <a:pt x="123" y="10702"/>
                    <a:pt x="0" y="10758"/>
                    <a:pt x="0" y="10769"/>
                  </a:cubicBezTo>
                  <a:cubicBezTo>
                    <a:pt x="0" y="10779"/>
                    <a:pt x="6" y="10919"/>
                    <a:pt x="17" y="11082"/>
                  </a:cubicBezTo>
                  <a:lnTo>
                    <a:pt x="167" y="12626"/>
                  </a:lnTo>
                  <a:cubicBezTo>
                    <a:pt x="194" y="12789"/>
                    <a:pt x="210" y="12930"/>
                    <a:pt x="216" y="12941"/>
                  </a:cubicBezTo>
                  <a:cubicBezTo>
                    <a:pt x="216" y="12952"/>
                    <a:pt x="350" y="12974"/>
                    <a:pt x="518" y="12990"/>
                  </a:cubicBezTo>
                  <a:lnTo>
                    <a:pt x="1354" y="13082"/>
                  </a:lnTo>
                  <a:cubicBezTo>
                    <a:pt x="1516" y="13098"/>
                    <a:pt x="1688" y="13245"/>
                    <a:pt x="1737" y="13402"/>
                  </a:cubicBezTo>
                  <a:lnTo>
                    <a:pt x="2121" y="14501"/>
                  </a:lnTo>
                  <a:cubicBezTo>
                    <a:pt x="2181" y="14653"/>
                    <a:pt x="2142" y="14881"/>
                    <a:pt x="2028" y="15000"/>
                  </a:cubicBezTo>
                  <a:lnTo>
                    <a:pt x="1457" y="15624"/>
                  </a:lnTo>
                  <a:cubicBezTo>
                    <a:pt x="1349" y="15743"/>
                    <a:pt x="1258" y="15850"/>
                    <a:pt x="1263" y="15856"/>
                  </a:cubicBezTo>
                  <a:cubicBezTo>
                    <a:pt x="1268" y="15861"/>
                    <a:pt x="1338" y="15986"/>
                    <a:pt x="1425" y="16127"/>
                  </a:cubicBezTo>
                  <a:lnTo>
                    <a:pt x="2256" y="17380"/>
                  </a:lnTo>
                  <a:cubicBezTo>
                    <a:pt x="2353" y="17510"/>
                    <a:pt x="2440" y="17623"/>
                    <a:pt x="2445" y="17634"/>
                  </a:cubicBezTo>
                  <a:cubicBezTo>
                    <a:pt x="2450" y="17639"/>
                    <a:pt x="2579" y="17595"/>
                    <a:pt x="2730" y="17535"/>
                  </a:cubicBezTo>
                  <a:lnTo>
                    <a:pt x="3490" y="17232"/>
                  </a:lnTo>
                  <a:cubicBezTo>
                    <a:pt x="3641" y="17173"/>
                    <a:pt x="3863" y="17216"/>
                    <a:pt x="3976" y="17336"/>
                  </a:cubicBezTo>
                  <a:lnTo>
                    <a:pt x="4905" y="18192"/>
                  </a:lnTo>
                  <a:cubicBezTo>
                    <a:pt x="5029" y="18295"/>
                    <a:pt x="5100" y="18511"/>
                    <a:pt x="5062" y="18673"/>
                  </a:cubicBezTo>
                  <a:lnTo>
                    <a:pt x="4851" y="19476"/>
                  </a:lnTo>
                  <a:cubicBezTo>
                    <a:pt x="4808" y="19633"/>
                    <a:pt x="4780" y="19769"/>
                    <a:pt x="4785" y="19774"/>
                  </a:cubicBezTo>
                  <a:cubicBezTo>
                    <a:pt x="4791" y="19780"/>
                    <a:pt x="4915" y="19850"/>
                    <a:pt x="5055" y="19937"/>
                  </a:cubicBezTo>
                  <a:lnTo>
                    <a:pt x="6345" y="20631"/>
                  </a:lnTo>
                  <a:cubicBezTo>
                    <a:pt x="6491" y="20701"/>
                    <a:pt x="6621" y="20761"/>
                    <a:pt x="6632" y="20766"/>
                  </a:cubicBezTo>
                  <a:cubicBezTo>
                    <a:pt x="6637" y="20772"/>
                    <a:pt x="6735" y="20668"/>
                    <a:pt x="6843" y="20543"/>
                  </a:cubicBezTo>
                  <a:lnTo>
                    <a:pt x="7370" y="19932"/>
                  </a:lnTo>
                  <a:cubicBezTo>
                    <a:pt x="7478" y="19807"/>
                    <a:pt x="7694" y="19742"/>
                    <a:pt x="7851" y="19791"/>
                  </a:cubicBezTo>
                  <a:lnTo>
                    <a:pt x="9136" y="20116"/>
                  </a:lnTo>
                  <a:cubicBezTo>
                    <a:pt x="9298" y="20149"/>
                    <a:pt x="9459" y="20306"/>
                    <a:pt x="9497" y="20468"/>
                  </a:cubicBezTo>
                  <a:lnTo>
                    <a:pt x="9680" y="21259"/>
                  </a:lnTo>
                  <a:cubicBezTo>
                    <a:pt x="9718" y="21422"/>
                    <a:pt x="9756" y="21552"/>
                    <a:pt x="9761" y="21552"/>
                  </a:cubicBezTo>
                  <a:cubicBezTo>
                    <a:pt x="9767" y="21552"/>
                    <a:pt x="9911" y="21562"/>
                    <a:pt x="10073" y="21573"/>
                  </a:cubicBezTo>
                  <a:lnTo>
                    <a:pt x="10500" y="21595"/>
                  </a:lnTo>
                  <a:cubicBezTo>
                    <a:pt x="10662" y="21600"/>
                    <a:pt x="10931" y="21600"/>
                    <a:pt x="11098" y="21595"/>
                  </a:cubicBezTo>
                  <a:lnTo>
                    <a:pt x="11525" y="21573"/>
                  </a:lnTo>
                  <a:cubicBezTo>
                    <a:pt x="11687" y="21562"/>
                    <a:pt x="11828" y="21552"/>
                    <a:pt x="11839" y="21552"/>
                  </a:cubicBezTo>
                  <a:cubicBezTo>
                    <a:pt x="11849" y="21552"/>
                    <a:pt x="11882" y="21416"/>
                    <a:pt x="11920" y="21259"/>
                  </a:cubicBezTo>
                  <a:lnTo>
                    <a:pt x="12103" y="20468"/>
                  </a:lnTo>
                  <a:cubicBezTo>
                    <a:pt x="12141" y="20306"/>
                    <a:pt x="12302" y="20149"/>
                    <a:pt x="12464" y="20116"/>
                  </a:cubicBezTo>
                  <a:lnTo>
                    <a:pt x="13749" y="19791"/>
                  </a:lnTo>
                  <a:cubicBezTo>
                    <a:pt x="13906" y="19742"/>
                    <a:pt x="14120" y="19807"/>
                    <a:pt x="14228" y="19932"/>
                  </a:cubicBezTo>
                  <a:lnTo>
                    <a:pt x="14757" y="20543"/>
                  </a:lnTo>
                  <a:cubicBezTo>
                    <a:pt x="14865" y="20668"/>
                    <a:pt x="14957" y="20767"/>
                    <a:pt x="14968" y="20766"/>
                  </a:cubicBezTo>
                  <a:cubicBezTo>
                    <a:pt x="14974" y="20761"/>
                    <a:pt x="15102" y="20701"/>
                    <a:pt x="15253" y="20631"/>
                  </a:cubicBezTo>
                  <a:lnTo>
                    <a:pt x="16543" y="19937"/>
                  </a:lnTo>
                  <a:cubicBezTo>
                    <a:pt x="16683" y="19850"/>
                    <a:pt x="16802" y="19780"/>
                    <a:pt x="16813" y="19774"/>
                  </a:cubicBezTo>
                  <a:cubicBezTo>
                    <a:pt x="16818" y="19769"/>
                    <a:pt x="16792" y="19633"/>
                    <a:pt x="16749" y="19476"/>
                  </a:cubicBezTo>
                  <a:lnTo>
                    <a:pt x="16538" y="18673"/>
                  </a:lnTo>
                  <a:cubicBezTo>
                    <a:pt x="16495" y="18516"/>
                    <a:pt x="16565" y="18301"/>
                    <a:pt x="16695" y="18192"/>
                  </a:cubicBezTo>
                  <a:lnTo>
                    <a:pt x="17622" y="17336"/>
                  </a:lnTo>
                  <a:cubicBezTo>
                    <a:pt x="17736" y="17216"/>
                    <a:pt x="17957" y="17173"/>
                    <a:pt x="18108" y="17232"/>
                  </a:cubicBezTo>
                  <a:lnTo>
                    <a:pt x="18868" y="17535"/>
                  </a:lnTo>
                  <a:cubicBezTo>
                    <a:pt x="19019" y="17595"/>
                    <a:pt x="19150" y="17639"/>
                    <a:pt x="19155" y="17634"/>
                  </a:cubicBezTo>
                  <a:cubicBezTo>
                    <a:pt x="19160" y="17628"/>
                    <a:pt x="19247" y="17515"/>
                    <a:pt x="19344" y="17380"/>
                  </a:cubicBezTo>
                  <a:lnTo>
                    <a:pt x="20175" y="16127"/>
                  </a:lnTo>
                  <a:cubicBezTo>
                    <a:pt x="20262" y="15986"/>
                    <a:pt x="20332" y="15861"/>
                    <a:pt x="20337" y="15856"/>
                  </a:cubicBezTo>
                  <a:cubicBezTo>
                    <a:pt x="20342" y="15850"/>
                    <a:pt x="20256" y="15743"/>
                    <a:pt x="20143" y="15624"/>
                  </a:cubicBezTo>
                  <a:lnTo>
                    <a:pt x="19570" y="14989"/>
                  </a:lnTo>
                  <a:cubicBezTo>
                    <a:pt x="19462" y="14869"/>
                    <a:pt x="19419" y="14642"/>
                    <a:pt x="19479" y="14491"/>
                  </a:cubicBezTo>
                  <a:lnTo>
                    <a:pt x="19862" y="13390"/>
                  </a:lnTo>
                  <a:cubicBezTo>
                    <a:pt x="19910" y="13233"/>
                    <a:pt x="20082" y="13088"/>
                    <a:pt x="20244" y="13072"/>
                  </a:cubicBezTo>
                  <a:lnTo>
                    <a:pt x="21081" y="12978"/>
                  </a:lnTo>
                  <a:cubicBezTo>
                    <a:pt x="21243" y="12962"/>
                    <a:pt x="21379" y="12940"/>
                    <a:pt x="21384" y="12929"/>
                  </a:cubicBezTo>
                  <a:cubicBezTo>
                    <a:pt x="21384" y="12918"/>
                    <a:pt x="21404" y="12784"/>
                    <a:pt x="21431" y="12616"/>
                  </a:cubicBezTo>
                  <a:lnTo>
                    <a:pt x="21583" y="11072"/>
                  </a:lnTo>
                  <a:cubicBezTo>
                    <a:pt x="21594" y="10909"/>
                    <a:pt x="21600" y="10767"/>
                    <a:pt x="21600" y="10757"/>
                  </a:cubicBezTo>
                  <a:cubicBezTo>
                    <a:pt x="21584" y="10757"/>
                    <a:pt x="21460" y="10702"/>
                    <a:pt x="21303" y="10648"/>
                  </a:cubicBezTo>
                  <a:lnTo>
                    <a:pt x="20477" y="10345"/>
                  </a:lnTo>
                  <a:cubicBezTo>
                    <a:pt x="20321" y="10291"/>
                    <a:pt x="20180" y="10106"/>
                    <a:pt x="20163" y="9944"/>
                  </a:cubicBezTo>
                  <a:lnTo>
                    <a:pt x="20013" y="8914"/>
                  </a:lnTo>
                  <a:cubicBezTo>
                    <a:pt x="19981" y="8752"/>
                    <a:pt x="20067" y="8546"/>
                    <a:pt x="20202" y="8454"/>
                  </a:cubicBezTo>
                  <a:lnTo>
                    <a:pt x="20926" y="7966"/>
                  </a:lnTo>
                  <a:cubicBezTo>
                    <a:pt x="21060" y="7874"/>
                    <a:pt x="21174" y="7792"/>
                    <a:pt x="21168" y="7781"/>
                  </a:cubicBezTo>
                  <a:cubicBezTo>
                    <a:pt x="21168" y="7770"/>
                    <a:pt x="21119" y="7640"/>
                    <a:pt x="21065" y="7483"/>
                  </a:cubicBezTo>
                  <a:lnTo>
                    <a:pt x="20472" y="6000"/>
                  </a:lnTo>
                  <a:cubicBezTo>
                    <a:pt x="20402" y="5848"/>
                    <a:pt x="20342" y="5723"/>
                    <a:pt x="20337" y="5712"/>
                  </a:cubicBezTo>
                  <a:cubicBezTo>
                    <a:pt x="20332" y="5701"/>
                    <a:pt x="20197" y="5717"/>
                    <a:pt x="20035" y="5739"/>
                  </a:cubicBezTo>
                  <a:lnTo>
                    <a:pt x="19133" y="5858"/>
                  </a:lnTo>
                  <a:cubicBezTo>
                    <a:pt x="18971" y="5879"/>
                    <a:pt x="18761" y="5788"/>
                    <a:pt x="18674" y="5648"/>
                  </a:cubicBezTo>
                  <a:lnTo>
                    <a:pt x="18135" y="4899"/>
                  </a:lnTo>
                  <a:cubicBezTo>
                    <a:pt x="18032" y="4769"/>
                    <a:pt x="18017" y="4548"/>
                    <a:pt x="18093" y="4401"/>
                  </a:cubicBezTo>
                  <a:lnTo>
                    <a:pt x="18518" y="3609"/>
                  </a:lnTo>
                  <a:cubicBezTo>
                    <a:pt x="18593" y="3462"/>
                    <a:pt x="18653" y="3338"/>
                    <a:pt x="18647" y="3333"/>
                  </a:cubicBezTo>
                  <a:cubicBezTo>
                    <a:pt x="18642" y="3327"/>
                    <a:pt x="18540" y="3230"/>
                    <a:pt x="18422" y="3116"/>
                  </a:cubicBezTo>
                  <a:lnTo>
                    <a:pt x="17186" y="2044"/>
                  </a:lnTo>
                  <a:cubicBezTo>
                    <a:pt x="17056" y="1941"/>
                    <a:pt x="16943" y="1853"/>
                    <a:pt x="16938" y="1848"/>
                  </a:cubicBezTo>
                  <a:cubicBezTo>
                    <a:pt x="16932" y="1842"/>
                    <a:pt x="16813" y="1918"/>
                    <a:pt x="16683" y="2010"/>
                  </a:cubicBezTo>
                  <a:lnTo>
                    <a:pt x="15934" y="2547"/>
                  </a:lnTo>
                  <a:cubicBezTo>
                    <a:pt x="15800" y="2644"/>
                    <a:pt x="15572" y="2655"/>
                    <a:pt x="15432" y="2574"/>
                  </a:cubicBezTo>
                  <a:lnTo>
                    <a:pt x="14682" y="2190"/>
                  </a:lnTo>
                  <a:cubicBezTo>
                    <a:pt x="14531" y="2119"/>
                    <a:pt x="14411" y="1929"/>
                    <a:pt x="14417" y="1761"/>
                  </a:cubicBezTo>
                  <a:lnTo>
                    <a:pt x="14429" y="840"/>
                  </a:lnTo>
                  <a:cubicBezTo>
                    <a:pt x="14429" y="677"/>
                    <a:pt x="14428" y="537"/>
                    <a:pt x="14417" y="537"/>
                  </a:cubicBezTo>
                  <a:cubicBezTo>
                    <a:pt x="14411" y="531"/>
                    <a:pt x="14272" y="494"/>
                    <a:pt x="14115" y="445"/>
                  </a:cubicBezTo>
                  <a:lnTo>
                    <a:pt x="12508" y="54"/>
                  </a:lnTo>
                  <a:cubicBezTo>
                    <a:pt x="12346" y="22"/>
                    <a:pt x="12205" y="0"/>
                    <a:pt x="12200" y="0"/>
                  </a:cubicBezTo>
                  <a:cubicBezTo>
                    <a:pt x="12189" y="0"/>
                    <a:pt x="12125" y="120"/>
                    <a:pt x="12049" y="266"/>
                  </a:cubicBezTo>
                  <a:lnTo>
                    <a:pt x="11628" y="1096"/>
                  </a:lnTo>
                  <a:cubicBezTo>
                    <a:pt x="11552" y="1242"/>
                    <a:pt x="11358" y="1355"/>
                    <a:pt x="11196" y="1350"/>
                  </a:cubicBezTo>
                  <a:lnTo>
                    <a:pt x="10387" y="1350"/>
                  </a:lnTo>
                  <a:cubicBezTo>
                    <a:pt x="10225" y="1355"/>
                    <a:pt x="10025" y="1242"/>
                    <a:pt x="9955" y="1096"/>
                  </a:cubicBezTo>
                  <a:lnTo>
                    <a:pt x="9534" y="266"/>
                  </a:lnTo>
                  <a:cubicBezTo>
                    <a:pt x="9458" y="120"/>
                    <a:pt x="9394" y="0"/>
                    <a:pt x="9384" y="0"/>
                  </a:cubicBezTo>
                  <a:close/>
                  <a:moveTo>
                    <a:pt x="10792" y="5820"/>
                  </a:moveTo>
                  <a:cubicBezTo>
                    <a:pt x="13533" y="5820"/>
                    <a:pt x="15761" y="8053"/>
                    <a:pt x="15761" y="10811"/>
                  </a:cubicBezTo>
                  <a:cubicBezTo>
                    <a:pt x="15761" y="13569"/>
                    <a:pt x="13533" y="15801"/>
                    <a:pt x="10792" y="15801"/>
                  </a:cubicBezTo>
                  <a:cubicBezTo>
                    <a:pt x="8051" y="15801"/>
                    <a:pt x="5822" y="13569"/>
                    <a:pt x="5822" y="10811"/>
                  </a:cubicBezTo>
                  <a:cubicBezTo>
                    <a:pt x="5822" y="8053"/>
                    <a:pt x="8045" y="5820"/>
                    <a:pt x="10792" y="5820"/>
                  </a:cubicBezTo>
                  <a:close/>
                  <a:moveTo>
                    <a:pt x="10792" y="7592"/>
                  </a:moveTo>
                  <a:cubicBezTo>
                    <a:pt x="9016" y="7592"/>
                    <a:pt x="7581" y="9033"/>
                    <a:pt x="7581" y="10816"/>
                  </a:cubicBezTo>
                  <a:cubicBezTo>
                    <a:pt x="7581" y="12593"/>
                    <a:pt x="9016" y="14040"/>
                    <a:pt x="10792" y="14040"/>
                  </a:cubicBezTo>
                  <a:cubicBezTo>
                    <a:pt x="12567" y="14040"/>
                    <a:pt x="14002" y="12599"/>
                    <a:pt x="14002" y="10816"/>
                  </a:cubicBezTo>
                  <a:cubicBezTo>
                    <a:pt x="14002" y="9033"/>
                    <a:pt x="12567" y="7592"/>
                    <a:pt x="10792" y="7592"/>
                  </a:cubicBezTo>
                  <a:close/>
                </a:path>
              </a:pathLst>
            </a:custGeom>
            <a:solidFill>
              <a:srgbClr val="A7A7A7">
                <a:alpha val="25581"/>
              </a:srgbClr>
            </a:solidFill>
            <a:ln w="12700" cap="flat">
              <a:noFill/>
              <a:miter lim="400000"/>
            </a:ln>
            <a:effectLst/>
          </p:spPr>
          <p:txBody>
            <a:bodyPr wrap="square" lIns="0" tIns="0" rIns="0" bIns="0" numCol="1" anchor="ctr">
              <a:noAutofit/>
            </a:bodyPr>
            <a:lstStyle/>
            <a:p>
              <a:endParaRPr/>
            </a:p>
          </p:txBody>
        </p:sp>
      </p:grpSp>
      <p:sp>
        <p:nvSpPr>
          <p:cNvPr id="31" name="Freeform 673">
            <a:extLst>
              <a:ext uri="{FF2B5EF4-FFF2-40B4-BE49-F238E27FC236}">
                <a16:creationId xmlns:a16="http://schemas.microsoft.com/office/drawing/2014/main" id="{AD4D81A8-23E9-0DD5-3FF5-24021A45265E}"/>
              </a:ext>
            </a:extLst>
          </p:cNvPr>
          <p:cNvSpPr/>
          <p:nvPr/>
        </p:nvSpPr>
        <p:spPr>
          <a:xfrm>
            <a:off x="12928524" y="4532754"/>
            <a:ext cx="1800000" cy="1800000"/>
          </a:xfrm>
          <a:custGeom>
            <a:avLst/>
            <a:gdLst/>
            <a:ahLst/>
            <a:cxnLst>
              <a:cxn ang="0">
                <a:pos x="wd2" y="hd2"/>
              </a:cxn>
              <a:cxn ang="5400000">
                <a:pos x="wd2" y="hd2"/>
              </a:cxn>
              <a:cxn ang="10800000">
                <a:pos x="wd2" y="hd2"/>
              </a:cxn>
              <a:cxn ang="16200000">
                <a:pos x="wd2" y="hd2"/>
              </a:cxn>
            </a:cxnLst>
            <a:rect l="0" t="0" r="r" b="b"/>
            <a:pathLst>
              <a:path w="21600" h="21600" extrusionOk="0">
                <a:moveTo>
                  <a:pt x="16992" y="0"/>
                </a:moveTo>
                <a:cubicBezTo>
                  <a:pt x="16558" y="0"/>
                  <a:pt x="16132" y="69"/>
                  <a:pt x="15731" y="179"/>
                </a:cubicBezTo>
                <a:lnTo>
                  <a:pt x="15731" y="1234"/>
                </a:lnTo>
                <a:cubicBezTo>
                  <a:pt x="15291" y="1390"/>
                  <a:pt x="14898" y="1618"/>
                  <a:pt x="14551" y="1916"/>
                </a:cubicBezTo>
                <a:lnTo>
                  <a:pt x="13646" y="1397"/>
                </a:lnTo>
                <a:cubicBezTo>
                  <a:pt x="13050" y="1990"/>
                  <a:pt x="12604" y="2734"/>
                  <a:pt x="12384" y="3573"/>
                </a:cubicBezTo>
                <a:lnTo>
                  <a:pt x="13290" y="4093"/>
                </a:lnTo>
                <a:cubicBezTo>
                  <a:pt x="13249" y="4317"/>
                  <a:pt x="13225" y="4555"/>
                  <a:pt x="13225" y="4791"/>
                </a:cubicBezTo>
                <a:cubicBezTo>
                  <a:pt x="13225" y="5027"/>
                  <a:pt x="13249" y="5249"/>
                  <a:pt x="13290" y="5473"/>
                </a:cubicBezTo>
                <a:lnTo>
                  <a:pt x="12384" y="6009"/>
                </a:lnTo>
                <a:cubicBezTo>
                  <a:pt x="12604" y="6848"/>
                  <a:pt x="13050" y="7592"/>
                  <a:pt x="13646" y="8185"/>
                </a:cubicBezTo>
                <a:lnTo>
                  <a:pt x="14551" y="7666"/>
                </a:lnTo>
                <a:cubicBezTo>
                  <a:pt x="14898" y="7964"/>
                  <a:pt x="15292" y="8192"/>
                  <a:pt x="15731" y="8348"/>
                </a:cubicBezTo>
                <a:lnTo>
                  <a:pt x="15731" y="9403"/>
                </a:lnTo>
                <a:cubicBezTo>
                  <a:pt x="16132" y="9513"/>
                  <a:pt x="16558" y="9582"/>
                  <a:pt x="16992" y="9582"/>
                </a:cubicBezTo>
                <a:cubicBezTo>
                  <a:pt x="17426" y="9582"/>
                  <a:pt x="17837" y="9513"/>
                  <a:pt x="18237" y="9403"/>
                </a:cubicBezTo>
                <a:lnTo>
                  <a:pt x="18237" y="8348"/>
                </a:lnTo>
                <a:cubicBezTo>
                  <a:pt x="18677" y="8192"/>
                  <a:pt x="19087" y="7964"/>
                  <a:pt x="19434" y="7666"/>
                </a:cubicBezTo>
                <a:lnTo>
                  <a:pt x="20339" y="8185"/>
                </a:lnTo>
                <a:cubicBezTo>
                  <a:pt x="20935" y="7592"/>
                  <a:pt x="21380" y="6848"/>
                  <a:pt x="21600" y="6009"/>
                </a:cubicBezTo>
                <a:lnTo>
                  <a:pt x="20678" y="5473"/>
                </a:lnTo>
                <a:cubicBezTo>
                  <a:pt x="20720" y="5249"/>
                  <a:pt x="20759" y="5027"/>
                  <a:pt x="20759" y="4791"/>
                </a:cubicBezTo>
                <a:cubicBezTo>
                  <a:pt x="20759" y="4556"/>
                  <a:pt x="20736" y="4316"/>
                  <a:pt x="20695" y="4093"/>
                </a:cubicBezTo>
                <a:lnTo>
                  <a:pt x="21600" y="3573"/>
                </a:lnTo>
                <a:cubicBezTo>
                  <a:pt x="21380" y="2734"/>
                  <a:pt x="20935" y="1990"/>
                  <a:pt x="20339" y="1397"/>
                </a:cubicBezTo>
                <a:lnTo>
                  <a:pt x="19434" y="1916"/>
                </a:lnTo>
                <a:cubicBezTo>
                  <a:pt x="19087" y="1618"/>
                  <a:pt x="18677" y="1390"/>
                  <a:pt x="18237" y="1234"/>
                </a:cubicBezTo>
                <a:lnTo>
                  <a:pt x="18237" y="179"/>
                </a:lnTo>
                <a:cubicBezTo>
                  <a:pt x="17837" y="68"/>
                  <a:pt x="17426" y="0"/>
                  <a:pt x="16992" y="0"/>
                </a:cubicBezTo>
                <a:close/>
                <a:moveTo>
                  <a:pt x="16992" y="3021"/>
                </a:moveTo>
                <a:cubicBezTo>
                  <a:pt x="17961" y="3021"/>
                  <a:pt x="18738" y="3817"/>
                  <a:pt x="18738" y="4791"/>
                </a:cubicBezTo>
                <a:cubicBezTo>
                  <a:pt x="18738" y="5765"/>
                  <a:pt x="17961" y="6561"/>
                  <a:pt x="16992" y="6561"/>
                </a:cubicBezTo>
                <a:cubicBezTo>
                  <a:pt x="16022" y="6561"/>
                  <a:pt x="15230" y="5765"/>
                  <a:pt x="15230" y="4791"/>
                </a:cubicBezTo>
                <a:cubicBezTo>
                  <a:pt x="15230" y="3817"/>
                  <a:pt x="16022" y="3021"/>
                  <a:pt x="16992" y="3021"/>
                </a:cubicBezTo>
                <a:close/>
                <a:moveTo>
                  <a:pt x="8779" y="6123"/>
                </a:moveTo>
                <a:lnTo>
                  <a:pt x="8326" y="7341"/>
                </a:lnTo>
                <a:cubicBezTo>
                  <a:pt x="7800" y="7291"/>
                  <a:pt x="7270" y="7297"/>
                  <a:pt x="6758" y="7373"/>
                </a:cubicBezTo>
                <a:lnTo>
                  <a:pt x="6241" y="6204"/>
                </a:lnTo>
                <a:cubicBezTo>
                  <a:pt x="5070" y="6435"/>
                  <a:pt x="3963" y="6920"/>
                  <a:pt x="3023" y="7633"/>
                </a:cubicBezTo>
                <a:lnTo>
                  <a:pt x="3557" y="8819"/>
                </a:lnTo>
                <a:cubicBezTo>
                  <a:pt x="3158" y="9150"/>
                  <a:pt x="2789" y="9530"/>
                  <a:pt x="2474" y="9955"/>
                </a:cubicBezTo>
                <a:lnTo>
                  <a:pt x="1261" y="9485"/>
                </a:lnTo>
                <a:cubicBezTo>
                  <a:pt x="932" y="9970"/>
                  <a:pt x="668" y="10499"/>
                  <a:pt x="453" y="11060"/>
                </a:cubicBezTo>
                <a:cubicBezTo>
                  <a:pt x="240" y="11621"/>
                  <a:pt x="82" y="12201"/>
                  <a:pt x="0" y="12781"/>
                </a:cubicBezTo>
                <a:lnTo>
                  <a:pt x="1213" y="13252"/>
                </a:lnTo>
                <a:cubicBezTo>
                  <a:pt x="1163" y="13781"/>
                  <a:pt x="1185" y="14297"/>
                  <a:pt x="1261" y="14811"/>
                </a:cubicBezTo>
                <a:lnTo>
                  <a:pt x="81" y="15347"/>
                </a:lnTo>
                <a:cubicBezTo>
                  <a:pt x="193" y="15923"/>
                  <a:pt x="354" y="16487"/>
                  <a:pt x="598" y="17036"/>
                </a:cubicBezTo>
                <a:cubicBezTo>
                  <a:pt x="842" y="17586"/>
                  <a:pt x="1152" y="18094"/>
                  <a:pt x="1504" y="18563"/>
                </a:cubicBezTo>
                <a:lnTo>
                  <a:pt x="2684" y="18043"/>
                </a:lnTo>
                <a:cubicBezTo>
                  <a:pt x="3013" y="18444"/>
                  <a:pt x="3391" y="18799"/>
                  <a:pt x="3816" y="19115"/>
                </a:cubicBezTo>
                <a:lnTo>
                  <a:pt x="3363" y="20333"/>
                </a:lnTo>
                <a:cubicBezTo>
                  <a:pt x="3847" y="20661"/>
                  <a:pt x="4356" y="20946"/>
                  <a:pt x="4915" y="21162"/>
                </a:cubicBezTo>
                <a:cubicBezTo>
                  <a:pt x="5472" y="21376"/>
                  <a:pt x="6047" y="21518"/>
                  <a:pt x="6629" y="21600"/>
                </a:cubicBezTo>
                <a:lnTo>
                  <a:pt x="7098" y="20382"/>
                </a:lnTo>
                <a:cubicBezTo>
                  <a:pt x="7624" y="20432"/>
                  <a:pt x="8154" y="20426"/>
                  <a:pt x="8666" y="20349"/>
                </a:cubicBezTo>
                <a:lnTo>
                  <a:pt x="9183" y="21519"/>
                </a:lnTo>
                <a:cubicBezTo>
                  <a:pt x="10354" y="21288"/>
                  <a:pt x="11445" y="20786"/>
                  <a:pt x="12384" y="20073"/>
                </a:cubicBezTo>
                <a:lnTo>
                  <a:pt x="11867" y="18904"/>
                </a:lnTo>
                <a:cubicBezTo>
                  <a:pt x="12266" y="18573"/>
                  <a:pt x="12635" y="18194"/>
                  <a:pt x="12950" y="17767"/>
                </a:cubicBezTo>
                <a:lnTo>
                  <a:pt x="14147" y="18238"/>
                </a:lnTo>
                <a:cubicBezTo>
                  <a:pt x="14476" y="17753"/>
                  <a:pt x="14756" y="17224"/>
                  <a:pt x="14971" y="16663"/>
                </a:cubicBezTo>
                <a:cubicBezTo>
                  <a:pt x="15186" y="16102"/>
                  <a:pt x="15326" y="15522"/>
                  <a:pt x="15408" y="14941"/>
                </a:cubicBezTo>
                <a:lnTo>
                  <a:pt x="14195" y="14470"/>
                </a:lnTo>
                <a:cubicBezTo>
                  <a:pt x="14245" y="13942"/>
                  <a:pt x="14239" y="13425"/>
                  <a:pt x="14163" y="12911"/>
                </a:cubicBezTo>
                <a:lnTo>
                  <a:pt x="15343" y="12375"/>
                </a:lnTo>
                <a:cubicBezTo>
                  <a:pt x="15231" y="11800"/>
                  <a:pt x="15053" y="11236"/>
                  <a:pt x="14810" y="10686"/>
                </a:cubicBezTo>
                <a:cubicBezTo>
                  <a:pt x="14566" y="10137"/>
                  <a:pt x="14271" y="9629"/>
                  <a:pt x="13920" y="9160"/>
                </a:cubicBezTo>
                <a:lnTo>
                  <a:pt x="12724" y="9679"/>
                </a:lnTo>
                <a:cubicBezTo>
                  <a:pt x="12395" y="9279"/>
                  <a:pt x="12017" y="8924"/>
                  <a:pt x="11592" y="8608"/>
                </a:cubicBezTo>
                <a:lnTo>
                  <a:pt x="12061" y="7389"/>
                </a:lnTo>
                <a:cubicBezTo>
                  <a:pt x="11576" y="7062"/>
                  <a:pt x="11052" y="6777"/>
                  <a:pt x="10493" y="6561"/>
                </a:cubicBezTo>
                <a:cubicBezTo>
                  <a:pt x="9936" y="6346"/>
                  <a:pt x="9361" y="6205"/>
                  <a:pt x="8779" y="6123"/>
                </a:cubicBezTo>
                <a:close/>
                <a:moveTo>
                  <a:pt x="7599" y="10329"/>
                </a:moveTo>
                <a:cubicBezTo>
                  <a:pt x="8055" y="10314"/>
                  <a:pt x="8520" y="10398"/>
                  <a:pt x="8973" y="10573"/>
                </a:cubicBezTo>
                <a:cubicBezTo>
                  <a:pt x="10784" y="11270"/>
                  <a:pt x="11689" y="13301"/>
                  <a:pt x="10994" y="15120"/>
                </a:cubicBezTo>
                <a:cubicBezTo>
                  <a:pt x="10299" y="16939"/>
                  <a:pt x="8263" y="17848"/>
                  <a:pt x="6451" y="17150"/>
                </a:cubicBezTo>
                <a:cubicBezTo>
                  <a:pt x="4642" y="16452"/>
                  <a:pt x="3735" y="14422"/>
                  <a:pt x="4430" y="12603"/>
                </a:cubicBezTo>
                <a:cubicBezTo>
                  <a:pt x="4951" y="11238"/>
                  <a:pt x="6231" y="10376"/>
                  <a:pt x="7599" y="10329"/>
                </a:cubicBezTo>
                <a:close/>
              </a:path>
            </a:pathLst>
          </a:custGeom>
          <a:solidFill>
            <a:schemeClr val="accent1"/>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32" name="Freeform 31">
            <a:extLst>
              <a:ext uri="{FF2B5EF4-FFF2-40B4-BE49-F238E27FC236}">
                <a16:creationId xmlns:a16="http://schemas.microsoft.com/office/drawing/2014/main" id="{E096275D-5CC1-6E9F-957D-124A8312B515}"/>
              </a:ext>
            </a:extLst>
          </p:cNvPr>
          <p:cNvSpPr/>
          <p:nvPr/>
        </p:nvSpPr>
        <p:spPr>
          <a:xfrm>
            <a:off x="18338162" y="5841118"/>
            <a:ext cx="1009369" cy="9265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chemeClr val="accent2"/>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9pPr>
          </a:lstStyle>
          <a:p>
            <a:pPr algn="l" defTabSz="914400">
              <a:defRPr sz="1800">
                <a:solidFill>
                  <a:srgbClr val="000000"/>
                </a:solidFill>
                <a:latin typeface="+mn-lt"/>
                <a:ea typeface="+mn-ea"/>
                <a:cs typeface="+mn-cs"/>
                <a:sym typeface="DM Sans Regular"/>
              </a:defRPr>
            </a:pPr>
            <a:endParaRPr/>
          </a:p>
        </p:txBody>
      </p:sp>
      <p:sp>
        <p:nvSpPr>
          <p:cNvPr id="33" name="Freeform 32">
            <a:extLst>
              <a:ext uri="{FF2B5EF4-FFF2-40B4-BE49-F238E27FC236}">
                <a16:creationId xmlns:a16="http://schemas.microsoft.com/office/drawing/2014/main" id="{7BE0D7D8-C7F2-48DC-DACB-AFB1C981F463}"/>
              </a:ext>
            </a:extLst>
          </p:cNvPr>
          <p:cNvSpPr/>
          <p:nvPr/>
        </p:nvSpPr>
        <p:spPr>
          <a:xfrm>
            <a:off x="20693489" y="5841118"/>
            <a:ext cx="1009369" cy="9265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chemeClr val="accent2"/>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9pPr>
          </a:lstStyle>
          <a:p>
            <a:pPr algn="l" defTabSz="914400">
              <a:defRPr sz="1800">
                <a:solidFill>
                  <a:srgbClr val="000000"/>
                </a:solidFill>
                <a:latin typeface="+mn-lt"/>
                <a:ea typeface="+mn-ea"/>
                <a:cs typeface="+mn-cs"/>
                <a:sym typeface="DM Sans Regular"/>
              </a:defRPr>
            </a:pPr>
            <a:endParaRPr/>
          </a:p>
        </p:txBody>
      </p:sp>
      <p:sp>
        <p:nvSpPr>
          <p:cNvPr id="34" name="Freeform 33">
            <a:extLst>
              <a:ext uri="{FF2B5EF4-FFF2-40B4-BE49-F238E27FC236}">
                <a16:creationId xmlns:a16="http://schemas.microsoft.com/office/drawing/2014/main" id="{285A71D5-5262-E9F8-6021-F4506E15E982}"/>
              </a:ext>
            </a:extLst>
          </p:cNvPr>
          <p:cNvSpPr/>
          <p:nvPr/>
        </p:nvSpPr>
        <p:spPr>
          <a:xfrm>
            <a:off x="18338162" y="7119853"/>
            <a:ext cx="1009369" cy="9265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chemeClr val="accent2"/>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9pPr>
          </a:lstStyle>
          <a:p>
            <a:pPr algn="l" defTabSz="914400">
              <a:defRPr sz="1800">
                <a:solidFill>
                  <a:srgbClr val="000000"/>
                </a:solidFill>
                <a:latin typeface="+mn-lt"/>
                <a:ea typeface="+mn-ea"/>
                <a:cs typeface="+mn-cs"/>
                <a:sym typeface="DM Sans Regular"/>
              </a:defRPr>
            </a:pPr>
            <a:endParaRPr/>
          </a:p>
        </p:txBody>
      </p:sp>
      <p:sp>
        <p:nvSpPr>
          <p:cNvPr id="35" name="Freeform 34">
            <a:extLst>
              <a:ext uri="{FF2B5EF4-FFF2-40B4-BE49-F238E27FC236}">
                <a16:creationId xmlns:a16="http://schemas.microsoft.com/office/drawing/2014/main" id="{5BBA9364-7D5F-E730-6A1C-A23DC2DC29A3}"/>
              </a:ext>
            </a:extLst>
          </p:cNvPr>
          <p:cNvSpPr/>
          <p:nvPr/>
        </p:nvSpPr>
        <p:spPr>
          <a:xfrm>
            <a:off x="20693489" y="7119853"/>
            <a:ext cx="1009369" cy="9265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chemeClr val="accent2"/>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9pPr>
          </a:lstStyle>
          <a:p>
            <a:pPr algn="l" defTabSz="914400">
              <a:defRPr sz="1800">
                <a:solidFill>
                  <a:srgbClr val="000000"/>
                </a:solidFill>
                <a:latin typeface="+mn-lt"/>
                <a:ea typeface="+mn-ea"/>
                <a:cs typeface="+mn-cs"/>
                <a:sym typeface="DM Sans Regular"/>
              </a:defRPr>
            </a:pPr>
            <a:endParaRPr/>
          </a:p>
        </p:txBody>
      </p:sp>
      <p:sp>
        <p:nvSpPr>
          <p:cNvPr id="36" name="Freeform 35">
            <a:extLst>
              <a:ext uri="{FF2B5EF4-FFF2-40B4-BE49-F238E27FC236}">
                <a16:creationId xmlns:a16="http://schemas.microsoft.com/office/drawing/2014/main" id="{4B7CD2BC-B70D-887C-E564-C1ACDD550FDE}"/>
              </a:ext>
            </a:extLst>
          </p:cNvPr>
          <p:cNvSpPr/>
          <p:nvPr/>
        </p:nvSpPr>
        <p:spPr>
          <a:xfrm>
            <a:off x="18338162" y="8398588"/>
            <a:ext cx="1009369" cy="9265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chemeClr val="accent2"/>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9pPr>
          </a:lstStyle>
          <a:p>
            <a:pPr algn="l" defTabSz="914400">
              <a:defRPr sz="1800">
                <a:solidFill>
                  <a:srgbClr val="000000"/>
                </a:solidFill>
                <a:latin typeface="+mn-lt"/>
                <a:ea typeface="+mn-ea"/>
                <a:cs typeface="+mn-cs"/>
                <a:sym typeface="DM Sans Regular"/>
              </a:defRPr>
            </a:pPr>
            <a:endParaRPr/>
          </a:p>
        </p:txBody>
      </p:sp>
      <p:sp>
        <p:nvSpPr>
          <p:cNvPr id="37" name="Freeform 36">
            <a:extLst>
              <a:ext uri="{FF2B5EF4-FFF2-40B4-BE49-F238E27FC236}">
                <a16:creationId xmlns:a16="http://schemas.microsoft.com/office/drawing/2014/main" id="{ADD8735C-B499-67FC-E993-0A13FD4C6643}"/>
              </a:ext>
            </a:extLst>
          </p:cNvPr>
          <p:cNvSpPr/>
          <p:nvPr/>
        </p:nvSpPr>
        <p:spPr>
          <a:xfrm>
            <a:off x="20693489" y="8398588"/>
            <a:ext cx="1009369" cy="9265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chemeClr val="accent2"/>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lvl9pPr>
          </a:lstStyle>
          <a:p>
            <a:pPr algn="l" defTabSz="914400">
              <a:defRPr sz="1800">
                <a:solidFill>
                  <a:srgbClr val="000000"/>
                </a:solidFill>
                <a:latin typeface="+mn-lt"/>
                <a:ea typeface="+mn-ea"/>
                <a:cs typeface="+mn-cs"/>
                <a:sym typeface="DM Sans Regular"/>
              </a:defRPr>
            </a:pPr>
            <a:endParaRPr/>
          </a:p>
        </p:txBody>
      </p:sp>
      <p:sp>
        <p:nvSpPr>
          <p:cNvPr id="38" name="Arrow">
            <a:extLst>
              <a:ext uri="{FF2B5EF4-FFF2-40B4-BE49-F238E27FC236}">
                <a16:creationId xmlns:a16="http://schemas.microsoft.com/office/drawing/2014/main" id="{1417AA73-BA72-2D68-2A11-CAB8B2E21483}"/>
              </a:ext>
            </a:extLst>
          </p:cNvPr>
          <p:cNvSpPr/>
          <p:nvPr/>
        </p:nvSpPr>
        <p:spPr>
          <a:xfrm>
            <a:off x="2017177" y="6598342"/>
            <a:ext cx="2356706"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39" name="Arrow">
            <a:extLst>
              <a:ext uri="{FF2B5EF4-FFF2-40B4-BE49-F238E27FC236}">
                <a16:creationId xmlns:a16="http://schemas.microsoft.com/office/drawing/2014/main" id="{0B3963B7-3466-F509-9305-CDD7D69D9799}"/>
              </a:ext>
            </a:extLst>
          </p:cNvPr>
          <p:cNvSpPr/>
          <p:nvPr/>
        </p:nvSpPr>
        <p:spPr>
          <a:xfrm>
            <a:off x="5845367" y="6614545"/>
            <a:ext cx="2356706"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cxnSp>
        <p:nvCxnSpPr>
          <p:cNvPr id="41" name="Elbow Connector 40">
            <a:extLst>
              <a:ext uri="{FF2B5EF4-FFF2-40B4-BE49-F238E27FC236}">
                <a16:creationId xmlns:a16="http://schemas.microsoft.com/office/drawing/2014/main" id="{5B972F95-20DE-8614-DE7B-A0872275B655}"/>
              </a:ext>
            </a:extLst>
          </p:cNvPr>
          <p:cNvCxnSpPr/>
          <p:nvPr/>
        </p:nvCxnSpPr>
        <p:spPr>
          <a:xfrm rot="10800000">
            <a:off x="14728524" y="5432755"/>
            <a:ext cx="2725590" cy="1925577"/>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46F2C1EC-9910-C94C-0C87-8AF097881647}"/>
              </a:ext>
            </a:extLst>
          </p:cNvPr>
          <p:cNvCxnSpPr>
            <a:cxnSpLocks/>
          </p:cNvCxnSpPr>
          <p:nvPr/>
        </p:nvCxnSpPr>
        <p:spPr>
          <a:xfrm>
            <a:off x="13664242" y="7107116"/>
            <a:ext cx="0" cy="1291472"/>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57813CE0-63FA-B4DC-9F3C-EE41068F83D9}"/>
              </a:ext>
            </a:extLst>
          </p:cNvPr>
          <p:cNvCxnSpPr>
            <a:cxnSpLocks/>
          </p:cNvCxnSpPr>
          <p:nvPr/>
        </p:nvCxnSpPr>
        <p:spPr>
          <a:xfrm flipH="1">
            <a:off x="11163005" y="6038491"/>
            <a:ext cx="1765519" cy="91062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9" name="Venn diagram">
            <a:extLst>
              <a:ext uri="{FF2B5EF4-FFF2-40B4-BE49-F238E27FC236}">
                <a16:creationId xmlns:a16="http://schemas.microsoft.com/office/drawing/2014/main" id="{1D723066-F86A-77D0-7B5B-ABA2D391A003}"/>
              </a:ext>
            </a:extLst>
          </p:cNvPr>
          <p:cNvSpPr txBox="1"/>
          <p:nvPr/>
        </p:nvSpPr>
        <p:spPr>
          <a:xfrm>
            <a:off x="11361136" y="11563344"/>
            <a:ext cx="3096736"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Zabbix Instance</a:t>
            </a:r>
            <a:endParaRPr dirty="0">
              <a:solidFill>
                <a:schemeClr val="tx1"/>
              </a:solidFill>
            </a:endParaRPr>
          </a:p>
        </p:txBody>
      </p:sp>
      <p:sp>
        <p:nvSpPr>
          <p:cNvPr id="50" name="Venn diagram">
            <a:extLst>
              <a:ext uri="{FF2B5EF4-FFF2-40B4-BE49-F238E27FC236}">
                <a16:creationId xmlns:a16="http://schemas.microsoft.com/office/drawing/2014/main" id="{7C8AC289-D8CD-586A-D61C-A7FA99A8CB8A}"/>
              </a:ext>
            </a:extLst>
          </p:cNvPr>
          <p:cNvSpPr txBox="1"/>
          <p:nvPr/>
        </p:nvSpPr>
        <p:spPr>
          <a:xfrm>
            <a:off x="18663728" y="10036185"/>
            <a:ext cx="3111112"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Remote Servers</a:t>
            </a:r>
            <a:endParaRPr dirty="0">
              <a:solidFill>
                <a:schemeClr val="tx1"/>
              </a:solidFill>
            </a:endParaRPr>
          </a:p>
        </p:txBody>
      </p:sp>
      <p:sp>
        <p:nvSpPr>
          <p:cNvPr id="51" name="Venn diagram">
            <a:extLst>
              <a:ext uri="{FF2B5EF4-FFF2-40B4-BE49-F238E27FC236}">
                <a16:creationId xmlns:a16="http://schemas.microsoft.com/office/drawing/2014/main" id="{97C72BE7-5C4C-3DD2-C5EC-B04CC5447C35}"/>
              </a:ext>
            </a:extLst>
          </p:cNvPr>
          <p:cNvSpPr txBox="1"/>
          <p:nvPr/>
        </p:nvSpPr>
        <p:spPr>
          <a:xfrm>
            <a:off x="4373883" y="7915704"/>
            <a:ext cx="1661725"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Internet</a:t>
            </a:r>
            <a:endParaRPr dirty="0">
              <a:solidFill>
                <a:schemeClr val="tx1"/>
              </a:solidFill>
            </a:endParaRPr>
          </a:p>
        </p:txBody>
      </p:sp>
      <p:sp>
        <p:nvSpPr>
          <p:cNvPr id="52" name="Venn diagram">
            <a:extLst>
              <a:ext uri="{FF2B5EF4-FFF2-40B4-BE49-F238E27FC236}">
                <a16:creationId xmlns:a16="http://schemas.microsoft.com/office/drawing/2014/main" id="{5D13245E-AD50-48A2-D152-E2A2DEF00649}"/>
              </a:ext>
            </a:extLst>
          </p:cNvPr>
          <p:cNvSpPr txBox="1"/>
          <p:nvPr/>
        </p:nvSpPr>
        <p:spPr>
          <a:xfrm>
            <a:off x="774135" y="7710244"/>
            <a:ext cx="1302056"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pPr algn="ctr"/>
            <a:r>
              <a:rPr lang="en-US" dirty="0">
                <a:solidFill>
                  <a:schemeClr val="tx1"/>
                </a:solidFill>
              </a:rPr>
              <a:t>User</a:t>
            </a:r>
            <a:endParaRPr dirty="0">
              <a:solidFill>
                <a:schemeClr val="tx1"/>
              </a:solidFill>
            </a:endParaRPr>
          </a:p>
        </p:txBody>
      </p:sp>
      <p:sp>
        <p:nvSpPr>
          <p:cNvPr id="53" name="Venn diagram">
            <a:extLst>
              <a:ext uri="{FF2B5EF4-FFF2-40B4-BE49-F238E27FC236}">
                <a16:creationId xmlns:a16="http://schemas.microsoft.com/office/drawing/2014/main" id="{947A766A-B94A-C314-8A44-690E2EEF15C0}"/>
              </a:ext>
            </a:extLst>
          </p:cNvPr>
          <p:cNvSpPr txBox="1"/>
          <p:nvPr/>
        </p:nvSpPr>
        <p:spPr>
          <a:xfrm>
            <a:off x="8993499" y="8152986"/>
            <a:ext cx="2308873"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Zabbix Web</a:t>
            </a:r>
            <a:endParaRPr dirty="0">
              <a:solidFill>
                <a:schemeClr val="tx1"/>
              </a:solidFill>
            </a:endParaRPr>
          </a:p>
        </p:txBody>
      </p:sp>
      <p:sp>
        <p:nvSpPr>
          <p:cNvPr id="54" name="Venn diagram">
            <a:extLst>
              <a:ext uri="{FF2B5EF4-FFF2-40B4-BE49-F238E27FC236}">
                <a16:creationId xmlns:a16="http://schemas.microsoft.com/office/drawing/2014/main" id="{FAF376A8-02D3-64C4-2224-7BD7897D9B5A}"/>
              </a:ext>
            </a:extLst>
          </p:cNvPr>
          <p:cNvSpPr txBox="1"/>
          <p:nvPr/>
        </p:nvSpPr>
        <p:spPr>
          <a:xfrm>
            <a:off x="12997660" y="10600442"/>
            <a:ext cx="1960543"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Database</a:t>
            </a:r>
            <a:endParaRPr dirty="0">
              <a:solidFill>
                <a:schemeClr val="tx1"/>
              </a:solidFill>
            </a:endParaRPr>
          </a:p>
        </p:txBody>
      </p:sp>
      <p:sp>
        <p:nvSpPr>
          <p:cNvPr id="55" name="Venn diagram">
            <a:extLst>
              <a:ext uri="{FF2B5EF4-FFF2-40B4-BE49-F238E27FC236}">
                <a16:creationId xmlns:a16="http://schemas.microsoft.com/office/drawing/2014/main" id="{667DEF63-2342-E1B3-E371-9614E292B9E4}"/>
              </a:ext>
            </a:extLst>
          </p:cNvPr>
          <p:cNvSpPr txBox="1"/>
          <p:nvPr/>
        </p:nvSpPr>
        <p:spPr>
          <a:xfrm>
            <a:off x="12656767" y="6344770"/>
            <a:ext cx="2629974"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Zabbix Server</a:t>
            </a:r>
            <a:endParaRPr dirty="0">
              <a:solidFill>
                <a:schemeClr val="tx1"/>
              </a:solidFill>
            </a:endParaRPr>
          </a:p>
        </p:txBody>
      </p:sp>
      <p:pic>
        <p:nvPicPr>
          <p:cNvPr id="1026" name="Picture 2" descr="Zabbix, logo Icon in Vector Logo">
            <a:extLst>
              <a:ext uri="{FF2B5EF4-FFF2-40B4-BE49-F238E27FC236}">
                <a16:creationId xmlns:a16="http://schemas.microsoft.com/office/drawing/2014/main" id="{C7188BAA-77A8-6262-5D5C-9A85660656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1104" y="1928855"/>
            <a:ext cx="1851780" cy="18517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1559D33-1899-9A51-6CDD-3A0801C9F2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1778" y="1797761"/>
            <a:ext cx="1990725" cy="197336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ELK Stack: naučte se Elasticsearch, Logstash a Kibana (školení) - Root.cz">
            <a:extLst>
              <a:ext uri="{FF2B5EF4-FFF2-40B4-BE49-F238E27FC236}">
                <a16:creationId xmlns:a16="http://schemas.microsoft.com/office/drawing/2014/main" id="{AD38BE7A-D74A-FA82-C2A0-37E7906712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46651" y="1950253"/>
            <a:ext cx="3365316" cy="189361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25732953"/>
      </p:ext>
    </p:extLst>
  </p:cSld>
  <p:clrMapOvr>
    <a:masterClrMapping/>
  </p:clrMapOvr>
  <p:transition spd="med" advTm="923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par>
                                <p:cTn id="64" presetID="10" presetClass="entr" presetSubtype="0" fill="hold"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par>
                                <p:cTn id="67" presetID="10" presetClass="entr" presetSubtype="0"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par>
                                <p:cTn id="70" presetID="10" presetClass="entr" presetSubtype="0" fill="hold"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fade">
                                      <p:cBhvr>
                                        <p:cTn id="75" dur="500"/>
                                        <p:tgtEl>
                                          <p:spTgt spid="5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fade">
                                      <p:cBhvr>
                                        <p:cTn id="78" dur="500"/>
                                        <p:tgtEl>
                                          <p:spTgt spid="5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500"/>
                                        <p:tgtEl>
                                          <p:spTgt spid="5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fade">
                                      <p:cBhvr>
                                        <p:cTn id="84" dur="500"/>
                                        <p:tgtEl>
                                          <p:spTgt spid="5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fade">
                                      <p:cBhvr>
                                        <p:cTn id="9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5" grpId="0" animBg="1"/>
      <p:bldP spid="7" grpId="0" animBg="1"/>
      <p:bldP spid="8" grpId="0" animBg="1"/>
      <p:bldP spid="31" grpId="0" animBg="1"/>
      <p:bldP spid="32" grpId="0" animBg="1"/>
      <p:bldP spid="33" grpId="0" animBg="1"/>
      <p:bldP spid="34" grpId="0" animBg="1"/>
      <p:bldP spid="35" grpId="0" animBg="1"/>
      <p:bldP spid="36" grpId="0" animBg="1"/>
      <p:bldP spid="37" grpId="0" animBg="1"/>
      <p:bldP spid="38" grpId="0" animBg="1"/>
      <p:bldP spid="39" grpId="0" animBg="1"/>
      <p:bldP spid="49" grpId="0"/>
      <p:bldP spid="50" grpId="0"/>
      <p:bldP spid="51" grpId="0"/>
      <p:bldP spid="52" grpId="0"/>
      <p:bldP spid="53" grpId="0"/>
      <p:bldP spid="54"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ed Rectangle">
            <a:extLst>
              <a:ext uri="{FF2B5EF4-FFF2-40B4-BE49-F238E27FC236}">
                <a16:creationId xmlns:a16="http://schemas.microsoft.com/office/drawing/2014/main" id="{2AFAAA33-4AFF-FC53-FD9D-A176A065B0FF}"/>
              </a:ext>
            </a:extLst>
          </p:cNvPr>
          <p:cNvSpPr/>
          <p:nvPr/>
        </p:nvSpPr>
        <p:spPr>
          <a:xfrm>
            <a:off x="5738988" y="8578512"/>
            <a:ext cx="14964407" cy="4408802"/>
          </a:xfrm>
          <a:prstGeom prst="roundRect">
            <a:avLst>
              <a:gd name="adj" fmla="val 3099"/>
            </a:avLst>
          </a:prstGeom>
          <a:solidFill>
            <a:schemeClr val="accent5"/>
          </a:solidFill>
          <a:ln w="12700" cap="flat">
            <a:noFill/>
            <a:miter lim="400000"/>
          </a:ln>
          <a:effectLst/>
        </p:spPr>
        <p:txBody>
          <a:bodyPr wrap="square" lIns="0" tIns="0" rIns="0" bIns="0" numCol="1" anchor="ctr">
            <a:noAutofit/>
          </a:bodyPr>
          <a:lstStyle/>
          <a:p>
            <a:endParaRPr>
              <a:solidFill>
                <a:schemeClr val="tx2"/>
              </a:solidFill>
            </a:endParaRPr>
          </a:p>
        </p:txBody>
      </p:sp>
      <p:sp>
        <p:nvSpPr>
          <p:cNvPr id="10" name="Polygon">
            <a:extLst>
              <a:ext uri="{FF2B5EF4-FFF2-40B4-BE49-F238E27FC236}">
                <a16:creationId xmlns:a16="http://schemas.microsoft.com/office/drawing/2014/main" id="{D43548F2-A3D0-9050-ACE9-00BD72779DFF}"/>
              </a:ext>
            </a:extLst>
          </p:cNvPr>
          <p:cNvSpPr/>
          <p:nvPr/>
        </p:nvSpPr>
        <p:spPr>
          <a:xfrm>
            <a:off x="2868435" y="2562508"/>
            <a:ext cx="1800000" cy="216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2">
              <a:alpha val="15000"/>
            </a:schemeClr>
          </a:solidFill>
          <a:ln w="12700">
            <a:miter lim="400000"/>
          </a:ln>
        </p:spPr>
        <p:txBody>
          <a:bodyPr lIns="0" tIns="0" rIns="0" bIns="0" anchor="ctr"/>
          <a:lstStyle/>
          <a:p>
            <a:endParaRPr/>
          </a:p>
        </p:txBody>
      </p:sp>
      <p:sp>
        <p:nvSpPr>
          <p:cNvPr id="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6" name="Venn diagram">
            <a:extLst>
              <a:ext uri="{FF2B5EF4-FFF2-40B4-BE49-F238E27FC236}">
                <a16:creationId xmlns:a16="http://schemas.microsoft.com/office/drawing/2014/main" id="{6F736504-2F43-FC38-7BF6-DC7534D1444E}"/>
              </a:ext>
            </a:extLst>
          </p:cNvPr>
          <p:cNvSpPr/>
          <p:nvPr/>
        </p:nvSpPr>
        <p:spPr>
          <a:xfrm>
            <a:off x="10555475" y="840398"/>
            <a:ext cx="4281959" cy="810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4600">
                <a:solidFill>
                  <a:srgbClr val="000000"/>
                </a:solidFill>
              </a:defRPr>
            </a:lvl1pPr>
          </a:lstStyle>
          <a:p>
            <a:r>
              <a:rPr lang="en-GB" dirty="0">
                <a:solidFill>
                  <a:schemeClr val="tx1"/>
                </a:solidFill>
              </a:rPr>
              <a:t>CI/CD Pipeline</a:t>
            </a:r>
          </a:p>
        </p:txBody>
      </p:sp>
      <p:sp>
        <p:nvSpPr>
          <p:cNvPr id="9" name="Freeform 278">
            <a:extLst>
              <a:ext uri="{FF2B5EF4-FFF2-40B4-BE49-F238E27FC236}">
                <a16:creationId xmlns:a16="http://schemas.microsoft.com/office/drawing/2014/main" id="{982F6A5F-340B-55EE-C103-039C664CC655}"/>
              </a:ext>
            </a:extLst>
          </p:cNvPr>
          <p:cNvSpPr/>
          <p:nvPr/>
        </p:nvSpPr>
        <p:spPr>
          <a:xfrm>
            <a:off x="3228435" y="3022284"/>
            <a:ext cx="1080000" cy="1080000"/>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9045" y="0"/>
                  <a:pt x="7640" y="1427"/>
                  <a:pt x="7640" y="3171"/>
                </a:cubicBezTo>
                <a:cubicBezTo>
                  <a:pt x="7640" y="4915"/>
                  <a:pt x="9045" y="6320"/>
                  <a:pt x="10789" y="6320"/>
                </a:cubicBezTo>
                <a:cubicBezTo>
                  <a:pt x="12534" y="6320"/>
                  <a:pt x="13960" y="4915"/>
                  <a:pt x="13960" y="3171"/>
                </a:cubicBezTo>
                <a:cubicBezTo>
                  <a:pt x="13960" y="1427"/>
                  <a:pt x="12534" y="0"/>
                  <a:pt x="10789" y="0"/>
                </a:cubicBezTo>
                <a:close/>
                <a:moveTo>
                  <a:pt x="3788" y="2618"/>
                </a:moveTo>
                <a:cubicBezTo>
                  <a:pt x="2392" y="2618"/>
                  <a:pt x="1277" y="3754"/>
                  <a:pt x="1277" y="5150"/>
                </a:cubicBezTo>
                <a:cubicBezTo>
                  <a:pt x="1277" y="6546"/>
                  <a:pt x="2392" y="7682"/>
                  <a:pt x="3788" y="7682"/>
                </a:cubicBezTo>
                <a:cubicBezTo>
                  <a:pt x="5184" y="7682"/>
                  <a:pt x="6320" y="6546"/>
                  <a:pt x="6320" y="5150"/>
                </a:cubicBezTo>
                <a:cubicBezTo>
                  <a:pt x="6320" y="3754"/>
                  <a:pt x="5184" y="2618"/>
                  <a:pt x="3788" y="2618"/>
                </a:cubicBezTo>
                <a:close/>
                <a:moveTo>
                  <a:pt x="3788" y="7682"/>
                </a:moveTo>
                <a:cubicBezTo>
                  <a:pt x="1695" y="7682"/>
                  <a:pt x="0" y="9377"/>
                  <a:pt x="0" y="11470"/>
                </a:cubicBezTo>
                <a:lnTo>
                  <a:pt x="0" y="14641"/>
                </a:lnTo>
                <a:cubicBezTo>
                  <a:pt x="0" y="14991"/>
                  <a:pt x="289" y="15258"/>
                  <a:pt x="638" y="15258"/>
                </a:cubicBezTo>
                <a:lnTo>
                  <a:pt x="1319" y="15258"/>
                </a:lnTo>
                <a:lnTo>
                  <a:pt x="1894" y="21025"/>
                </a:lnTo>
                <a:cubicBezTo>
                  <a:pt x="1926" y="21349"/>
                  <a:pt x="2207" y="21600"/>
                  <a:pt x="2532" y="21600"/>
                </a:cubicBezTo>
                <a:lnTo>
                  <a:pt x="5065" y="21600"/>
                </a:lnTo>
                <a:cubicBezTo>
                  <a:pt x="5390" y="21600"/>
                  <a:pt x="5650" y="21348"/>
                  <a:pt x="5682" y="21025"/>
                </a:cubicBezTo>
                <a:lnTo>
                  <a:pt x="6150" y="16344"/>
                </a:lnTo>
                <a:cubicBezTo>
                  <a:pt x="5504" y="16040"/>
                  <a:pt x="5065" y="15401"/>
                  <a:pt x="5065" y="14641"/>
                </a:cubicBezTo>
                <a:lnTo>
                  <a:pt x="5065" y="10832"/>
                </a:lnTo>
                <a:cubicBezTo>
                  <a:pt x="5065" y="9883"/>
                  <a:pt x="5313" y="9002"/>
                  <a:pt x="5725" y="8214"/>
                </a:cubicBezTo>
                <a:cubicBezTo>
                  <a:pt x="5156" y="7875"/>
                  <a:pt x="4496" y="7682"/>
                  <a:pt x="3788" y="7682"/>
                </a:cubicBezTo>
                <a:close/>
                <a:moveTo>
                  <a:pt x="17812" y="2618"/>
                </a:moveTo>
                <a:cubicBezTo>
                  <a:pt x="16416" y="2618"/>
                  <a:pt x="15280" y="3754"/>
                  <a:pt x="15280" y="5150"/>
                </a:cubicBezTo>
                <a:cubicBezTo>
                  <a:pt x="15280" y="6546"/>
                  <a:pt x="16416" y="7682"/>
                  <a:pt x="17812" y="7682"/>
                </a:cubicBezTo>
                <a:cubicBezTo>
                  <a:pt x="19208" y="7682"/>
                  <a:pt x="20323" y="6546"/>
                  <a:pt x="20323" y="5150"/>
                </a:cubicBezTo>
                <a:cubicBezTo>
                  <a:pt x="20323" y="3754"/>
                  <a:pt x="19208" y="2618"/>
                  <a:pt x="17812" y="2618"/>
                </a:cubicBezTo>
                <a:close/>
                <a:moveTo>
                  <a:pt x="17812" y="7682"/>
                </a:moveTo>
                <a:cubicBezTo>
                  <a:pt x="17104" y="7682"/>
                  <a:pt x="16444" y="7875"/>
                  <a:pt x="15875" y="8214"/>
                </a:cubicBezTo>
                <a:cubicBezTo>
                  <a:pt x="16287" y="9002"/>
                  <a:pt x="16535" y="9883"/>
                  <a:pt x="16535" y="10832"/>
                </a:cubicBezTo>
                <a:lnTo>
                  <a:pt x="16535" y="14641"/>
                </a:lnTo>
                <a:cubicBezTo>
                  <a:pt x="16535" y="15401"/>
                  <a:pt x="16075" y="16040"/>
                  <a:pt x="15429" y="16344"/>
                </a:cubicBezTo>
                <a:lnTo>
                  <a:pt x="15897" y="21025"/>
                </a:lnTo>
                <a:cubicBezTo>
                  <a:pt x="15929" y="21349"/>
                  <a:pt x="16210" y="21600"/>
                  <a:pt x="16535" y="21600"/>
                </a:cubicBezTo>
                <a:lnTo>
                  <a:pt x="19068" y="21600"/>
                </a:lnTo>
                <a:cubicBezTo>
                  <a:pt x="19393" y="21600"/>
                  <a:pt x="19674" y="21348"/>
                  <a:pt x="19706" y="21025"/>
                </a:cubicBezTo>
                <a:lnTo>
                  <a:pt x="20281" y="15258"/>
                </a:lnTo>
                <a:lnTo>
                  <a:pt x="20962" y="15258"/>
                </a:lnTo>
                <a:cubicBezTo>
                  <a:pt x="21311" y="15258"/>
                  <a:pt x="21600" y="14991"/>
                  <a:pt x="21600" y="14641"/>
                </a:cubicBezTo>
                <a:lnTo>
                  <a:pt x="21600" y="11470"/>
                </a:lnTo>
                <a:cubicBezTo>
                  <a:pt x="21600" y="9377"/>
                  <a:pt x="19905" y="7682"/>
                  <a:pt x="17812" y="7682"/>
                </a:cubicBezTo>
                <a:close/>
                <a:moveTo>
                  <a:pt x="10172" y="6384"/>
                </a:moveTo>
                <a:cubicBezTo>
                  <a:pt x="8031" y="6695"/>
                  <a:pt x="6363" y="8522"/>
                  <a:pt x="6363" y="10747"/>
                </a:cubicBezTo>
                <a:lnTo>
                  <a:pt x="6363" y="14556"/>
                </a:lnTo>
                <a:cubicBezTo>
                  <a:pt x="6363" y="14906"/>
                  <a:pt x="6652" y="15173"/>
                  <a:pt x="7001" y="15173"/>
                </a:cubicBezTo>
                <a:lnTo>
                  <a:pt x="8427" y="15173"/>
                </a:lnTo>
                <a:lnTo>
                  <a:pt x="8895" y="21025"/>
                </a:lnTo>
                <a:cubicBezTo>
                  <a:pt x="8923" y="21353"/>
                  <a:pt x="9205" y="21600"/>
                  <a:pt x="9534" y="21600"/>
                </a:cubicBezTo>
                <a:lnTo>
                  <a:pt x="12066" y="21600"/>
                </a:lnTo>
                <a:cubicBezTo>
                  <a:pt x="12395" y="21600"/>
                  <a:pt x="12677" y="21353"/>
                  <a:pt x="12705" y="21025"/>
                </a:cubicBezTo>
                <a:lnTo>
                  <a:pt x="13173" y="15173"/>
                </a:lnTo>
                <a:lnTo>
                  <a:pt x="14599" y="15173"/>
                </a:lnTo>
                <a:cubicBezTo>
                  <a:pt x="14948" y="15173"/>
                  <a:pt x="15237" y="14906"/>
                  <a:pt x="15237" y="14556"/>
                </a:cubicBezTo>
                <a:lnTo>
                  <a:pt x="15237" y="10747"/>
                </a:lnTo>
                <a:cubicBezTo>
                  <a:pt x="15237" y="8522"/>
                  <a:pt x="13569" y="6695"/>
                  <a:pt x="11428" y="6384"/>
                </a:cubicBezTo>
                <a:lnTo>
                  <a:pt x="11428" y="10747"/>
                </a:lnTo>
                <a:cubicBezTo>
                  <a:pt x="11428" y="11097"/>
                  <a:pt x="11139" y="11385"/>
                  <a:pt x="10789" y="11385"/>
                </a:cubicBezTo>
                <a:cubicBezTo>
                  <a:pt x="10440" y="11385"/>
                  <a:pt x="10172" y="11097"/>
                  <a:pt x="10172" y="10747"/>
                </a:cubicBezTo>
                <a:lnTo>
                  <a:pt x="10172" y="6384"/>
                </a:lnTo>
                <a:close/>
              </a:path>
            </a:pathLst>
          </a:custGeom>
          <a:solidFill>
            <a:schemeClr val="accent2"/>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mn-lt"/>
                <a:ea typeface="+mn-ea"/>
                <a:cs typeface="+mn-cs"/>
                <a:sym typeface="DM Sans Regular"/>
              </a:defRPr>
            </a:pPr>
            <a:endParaRPr>
              <a:solidFill>
                <a:schemeClr val="bg1"/>
              </a:solidFill>
            </a:endParaRPr>
          </a:p>
        </p:txBody>
      </p:sp>
      <p:sp>
        <p:nvSpPr>
          <p:cNvPr id="13" name="Polygon">
            <a:extLst>
              <a:ext uri="{FF2B5EF4-FFF2-40B4-BE49-F238E27FC236}">
                <a16:creationId xmlns:a16="http://schemas.microsoft.com/office/drawing/2014/main" id="{5E4F57A3-5328-15AE-ABCE-E720D284C631}"/>
              </a:ext>
            </a:extLst>
          </p:cNvPr>
          <p:cNvSpPr/>
          <p:nvPr/>
        </p:nvSpPr>
        <p:spPr>
          <a:xfrm>
            <a:off x="7853688" y="2562508"/>
            <a:ext cx="1800000" cy="216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3">
              <a:alpha val="15000"/>
            </a:schemeClr>
          </a:solidFill>
          <a:ln w="12700">
            <a:miter lim="400000"/>
          </a:ln>
        </p:spPr>
        <p:txBody>
          <a:bodyPr lIns="0" tIns="0" rIns="0" bIns="0" anchor="ctr"/>
          <a:lstStyle/>
          <a:p>
            <a:endParaRPr/>
          </a:p>
        </p:txBody>
      </p:sp>
      <p:sp>
        <p:nvSpPr>
          <p:cNvPr id="42" name="Polygon">
            <a:extLst>
              <a:ext uri="{FF2B5EF4-FFF2-40B4-BE49-F238E27FC236}">
                <a16:creationId xmlns:a16="http://schemas.microsoft.com/office/drawing/2014/main" id="{E44F1BBA-C4EC-784E-DA78-3DE42A71BEDC}"/>
              </a:ext>
            </a:extLst>
          </p:cNvPr>
          <p:cNvSpPr/>
          <p:nvPr/>
        </p:nvSpPr>
        <p:spPr>
          <a:xfrm>
            <a:off x="19819652" y="2559659"/>
            <a:ext cx="1800000" cy="216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4">
              <a:alpha val="15000"/>
            </a:schemeClr>
          </a:solidFill>
          <a:ln w="12700">
            <a:miter lim="400000"/>
          </a:ln>
        </p:spPr>
        <p:txBody>
          <a:bodyPr lIns="0" tIns="0" rIns="0" bIns="0" anchor="ctr"/>
          <a:lstStyle/>
          <a:p>
            <a:endParaRPr/>
          </a:p>
        </p:txBody>
      </p:sp>
      <p:sp>
        <p:nvSpPr>
          <p:cNvPr id="45" name="Polygon">
            <a:extLst>
              <a:ext uri="{FF2B5EF4-FFF2-40B4-BE49-F238E27FC236}">
                <a16:creationId xmlns:a16="http://schemas.microsoft.com/office/drawing/2014/main" id="{3B25DC96-4AB2-2165-704E-DE4F1C34B59A}"/>
              </a:ext>
            </a:extLst>
          </p:cNvPr>
          <p:cNvSpPr/>
          <p:nvPr/>
        </p:nvSpPr>
        <p:spPr>
          <a:xfrm>
            <a:off x="16904642" y="9526345"/>
            <a:ext cx="1800000" cy="216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alpha val="15000"/>
            </a:schemeClr>
          </a:solidFill>
          <a:ln w="12700">
            <a:miter lim="400000"/>
          </a:ln>
        </p:spPr>
        <p:txBody>
          <a:bodyPr lIns="0" tIns="0" rIns="0" bIns="0" anchor="ctr"/>
          <a:lstStyle/>
          <a:p>
            <a:endParaRPr/>
          </a:p>
        </p:txBody>
      </p:sp>
      <p:sp>
        <p:nvSpPr>
          <p:cNvPr id="46" name="Polygon">
            <a:extLst>
              <a:ext uri="{FF2B5EF4-FFF2-40B4-BE49-F238E27FC236}">
                <a16:creationId xmlns:a16="http://schemas.microsoft.com/office/drawing/2014/main" id="{6E6B0630-7132-3973-ACE8-C8C387818919}"/>
              </a:ext>
            </a:extLst>
          </p:cNvPr>
          <p:cNvSpPr/>
          <p:nvPr/>
        </p:nvSpPr>
        <p:spPr>
          <a:xfrm>
            <a:off x="7853688" y="5361610"/>
            <a:ext cx="1800000" cy="216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4">
              <a:alpha val="15000"/>
            </a:schemeClr>
          </a:solidFill>
          <a:ln w="12700">
            <a:miter lim="400000"/>
          </a:ln>
        </p:spPr>
        <p:txBody>
          <a:bodyPr lIns="0" tIns="0" rIns="0" bIns="0" anchor="ctr"/>
          <a:lstStyle/>
          <a:p>
            <a:endParaRPr/>
          </a:p>
        </p:txBody>
      </p:sp>
      <p:pic>
        <p:nvPicPr>
          <p:cNvPr id="11268" name="Picture 4" descr="Git - Logo Downloads">
            <a:extLst>
              <a:ext uri="{FF2B5EF4-FFF2-40B4-BE49-F238E27FC236}">
                <a16:creationId xmlns:a16="http://schemas.microsoft.com/office/drawing/2014/main" id="{A855970B-3DAF-1710-E5C0-D89D85E104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912" y="3262956"/>
            <a:ext cx="919552" cy="91955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Press and Media Resources - Docker">
            <a:extLst>
              <a:ext uri="{FF2B5EF4-FFF2-40B4-BE49-F238E27FC236}">
                <a16:creationId xmlns:a16="http://schemas.microsoft.com/office/drawing/2014/main" id="{FEB15153-DF55-DA08-CF5A-02E7DF124F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42122" y="2953409"/>
            <a:ext cx="1355060" cy="115941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CNCF Branding | Argo">
            <a:extLst>
              <a:ext uri="{FF2B5EF4-FFF2-40B4-BE49-F238E27FC236}">
                <a16:creationId xmlns:a16="http://schemas.microsoft.com/office/drawing/2014/main" id="{1540DCB6-DE21-7EE8-818C-D4AE6172BD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8952" y="5790445"/>
            <a:ext cx="889473" cy="130233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Manage and Secure your Azure Container Registry - sysadminas.eu">
            <a:extLst>
              <a:ext uri="{FF2B5EF4-FFF2-40B4-BE49-F238E27FC236}">
                <a16:creationId xmlns:a16="http://schemas.microsoft.com/office/drawing/2014/main" id="{45F0C7C8-E477-8B1B-A2FF-DC736ED9BF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64327" y="9955179"/>
            <a:ext cx="2480630" cy="1302331"/>
          </a:xfrm>
          <a:prstGeom prst="rect">
            <a:avLst/>
          </a:prstGeom>
          <a:noFill/>
          <a:extLst>
            <a:ext uri="{909E8E84-426E-40DD-AFC4-6F175D3DCCD1}">
              <a14:hiddenFill xmlns:a14="http://schemas.microsoft.com/office/drawing/2010/main">
                <a:solidFill>
                  <a:srgbClr val="FFFFFF"/>
                </a:solidFill>
              </a14:hiddenFill>
            </a:ext>
          </a:extLst>
        </p:spPr>
      </p:pic>
      <p:sp>
        <p:nvSpPr>
          <p:cNvPr id="57" name="Arrow">
            <a:extLst>
              <a:ext uri="{FF2B5EF4-FFF2-40B4-BE49-F238E27FC236}">
                <a16:creationId xmlns:a16="http://schemas.microsoft.com/office/drawing/2014/main" id="{CEB388EA-2045-2681-5B03-5D07328D2490}"/>
              </a:ext>
            </a:extLst>
          </p:cNvPr>
          <p:cNvSpPr/>
          <p:nvPr/>
        </p:nvSpPr>
        <p:spPr>
          <a:xfrm>
            <a:off x="5136982" y="3139486"/>
            <a:ext cx="2356706"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58" name="Arrow">
            <a:extLst>
              <a:ext uri="{FF2B5EF4-FFF2-40B4-BE49-F238E27FC236}">
                <a16:creationId xmlns:a16="http://schemas.microsoft.com/office/drawing/2014/main" id="{DE0ECC70-4CAF-FA39-0156-5CA46A425910}"/>
              </a:ext>
            </a:extLst>
          </p:cNvPr>
          <p:cNvSpPr/>
          <p:nvPr/>
        </p:nvSpPr>
        <p:spPr>
          <a:xfrm>
            <a:off x="17356231" y="3120997"/>
            <a:ext cx="2175466"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59" name="Arrow">
            <a:extLst>
              <a:ext uri="{FF2B5EF4-FFF2-40B4-BE49-F238E27FC236}">
                <a16:creationId xmlns:a16="http://schemas.microsoft.com/office/drawing/2014/main" id="{FF697ACB-1ED4-673F-C02F-227855B046E9}"/>
              </a:ext>
            </a:extLst>
          </p:cNvPr>
          <p:cNvSpPr/>
          <p:nvPr/>
        </p:nvSpPr>
        <p:spPr>
          <a:xfrm rot="7014633">
            <a:off x="17327297" y="6786184"/>
            <a:ext cx="4408801"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60" name="Polygon">
            <a:extLst>
              <a:ext uri="{FF2B5EF4-FFF2-40B4-BE49-F238E27FC236}">
                <a16:creationId xmlns:a16="http://schemas.microsoft.com/office/drawing/2014/main" id="{A6D384F2-A02A-9D24-6980-9304E733A8AC}"/>
              </a:ext>
            </a:extLst>
          </p:cNvPr>
          <p:cNvSpPr/>
          <p:nvPr/>
        </p:nvSpPr>
        <p:spPr>
          <a:xfrm>
            <a:off x="11938941" y="2562508"/>
            <a:ext cx="1800000" cy="216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alpha val="15000"/>
            </a:schemeClr>
          </a:solidFill>
          <a:ln w="12700">
            <a:miter lim="400000"/>
          </a:ln>
        </p:spPr>
        <p:txBody>
          <a:bodyPr lIns="0" tIns="0" rIns="0" bIns="0" anchor="ctr"/>
          <a:lstStyle/>
          <a:p>
            <a:endParaRPr/>
          </a:p>
        </p:txBody>
      </p:sp>
      <p:sp>
        <p:nvSpPr>
          <p:cNvPr id="61" name="Arrow">
            <a:extLst>
              <a:ext uri="{FF2B5EF4-FFF2-40B4-BE49-F238E27FC236}">
                <a16:creationId xmlns:a16="http://schemas.microsoft.com/office/drawing/2014/main" id="{9C3487D0-9E80-425E-FBFE-7A68495E4A4F}"/>
              </a:ext>
            </a:extLst>
          </p:cNvPr>
          <p:cNvSpPr/>
          <p:nvPr/>
        </p:nvSpPr>
        <p:spPr>
          <a:xfrm>
            <a:off x="10217767" y="3139486"/>
            <a:ext cx="1360348"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pic>
        <p:nvPicPr>
          <p:cNvPr id="62" name="Picture 10" descr="Free Gitlab Logo Icon - Download in Flat Style">
            <a:extLst>
              <a:ext uri="{FF2B5EF4-FFF2-40B4-BE49-F238E27FC236}">
                <a16:creationId xmlns:a16="http://schemas.microsoft.com/office/drawing/2014/main" id="{5CE86D12-03B1-8002-3AC3-DB9280EA4B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61034" y="3077756"/>
            <a:ext cx="1289952" cy="1289952"/>
          </a:xfrm>
          <a:prstGeom prst="rect">
            <a:avLst/>
          </a:prstGeom>
          <a:noFill/>
          <a:extLst>
            <a:ext uri="{909E8E84-426E-40DD-AFC4-6F175D3DCCD1}">
              <a14:hiddenFill xmlns:a14="http://schemas.microsoft.com/office/drawing/2010/main">
                <a:solidFill>
                  <a:srgbClr val="FFFFFF"/>
                </a:solidFill>
              </a14:hiddenFill>
            </a:ext>
          </a:extLst>
        </p:spPr>
      </p:pic>
      <p:sp>
        <p:nvSpPr>
          <p:cNvPr id="63" name="Arrow">
            <a:extLst>
              <a:ext uri="{FF2B5EF4-FFF2-40B4-BE49-F238E27FC236}">
                <a16:creationId xmlns:a16="http://schemas.microsoft.com/office/drawing/2014/main" id="{6B675F56-1090-DC1A-802F-5DADC04EFA9C}"/>
              </a:ext>
            </a:extLst>
          </p:cNvPr>
          <p:cNvSpPr/>
          <p:nvPr/>
        </p:nvSpPr>
        <p:spPr>
          <a:xfrm rot="8963067">
            <a:off x="9600967" y="4754478"/>
            <a:ext cx="2538753"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65" name="Arrow">
            <a:extLst>
              <a:ext uri="{FF2B5EF4-FFF2-40B4-BE49-F238E27FC236}">
                <a16:creationId xmlns:a16="http://schemas.microsoft.com/office/drawing/2014/main" id="{5DD7CD9C-F5BA-CA62-AFB1-14B642B40326}"/>
              </a:ext>
            </a:extLst>
          </p:cNvPr>
          <p:cNvSpPr/>
          <p:nvPr/>
        </p:nvSpPr>
        <p:spPr>
          <a:xfrm rot="5400000">
            <a:off x="7894998" y="7934714"/>
            <a:ext cx="1711408"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pic>
        <p:nvPicPr>
          <p:cNvPr id="66" name="Picture 65">
            <a:extLst>
              <a:ext uri="{FF2B5EF4-FFF2-40B4-BE49-F238E27FC236}">
                <a16:creationId xmlns:a16="http://schemas.microsoft.com/office/drawing/2014/main" id="{47EE9A14-5315-66BB-48D6-2E7889CC5EF1}"/>
              </a:ext>
            </a:extLst>
          </p:cNvPr>
          <p:cNvPicPr>
            <a:picLocks noChangeAspect="1"/>
          </p:cNvPicPr>
          <p:nvPr/>
        </p:nvPicPr>
        <p:blipFill rotWithShape="1">
          <a:blip r:embed="rId9">
            <a:extLst>
              <a:ext uri="{28A0092B-C50C-407E-A947-70E740481C1C}">
                <a14:useLocalDpi xmlns:a14="http://schemas.microsoft.com/office/drawing/2010/main" val="0"/>
              </a:ext>
            </a:extLst>
          </a:blip>
          <a:srcRect r="21495"/>
          <a:stretch/>
        </p:blipFill>
        <p:spPr>
          <a:xfrm>
            <a:off x="6623872" y="9459871"/>
            <a:ext cx="5568127" cy="3310700"/>
          </a:xfrm>
          <a:prstGeom prst="rect">
            <a:avLst/>
          </a:prstGeom>
        </p:spPr>
      </p:pic>
      <p:sp>
        <p:nvSpPr>
          <p:cNvPr id="67" name="Venn diagram">
            <a:extLst>
              <a:ext uri="{FF2B5EF4-FFF2-40B4-BE49-F238E27FC236}">
                <a16:creationId xmlns:a16="http://schemas.microsoft.com/office/drawing/2014/main" id="{865CCC2B-85DD-2FD5-8A01-EAA18554812A}"/>
              </a:ext>
            </a:extLst>
          </p:cNvPr>
          <p:cNvSpPr txBox="1"/>
          <p:nvPr/>
        </p:nvSpPr>
        <p:spPr>
          <a:xfrm>
            <a:off x="2687634" y="4792586"/>
            <a:ext cx="2161602"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dirty="0">
                <a:solidFill>
                  <a:schemeClr val="tx1"/>
                </a:solidFill>
              </a:rPr>
              <a:t>Developers</a:t>
            </a:r>
            <a:endParaRPr dirty="0">
              <a:solidFill>
                <a:schemeClr val="tx1"/>
              </a:solidFill>
            </a:endParaRPr>
          </a:p>
        </p:txBody>
      </p:sp>
      <p:sp>
        <p:nvSpPr>
          <p:cNvPr id="68" name="Venn diagram">
            <a:extLst>
              <a:ext uri="{FF2B5EF4-FFF2-40B4-BE49-F238E27FC236}">
                <a16:creationId xmlns:a16="http://schemas.microsoft.com/office/drawing/2014/main" id="{02CB0455-B5AA-A089-8363-5EC3863C0E34}"/>
              </a:ext>
            </a:extLst>
          </p:cNvPr>
          <p:cNvSpPr txBox="1"/>
          <p:nvPr/>
        </p:nvSpPr>
        <p:spPr>
          <a:xfrm>
            <a:off x="6869521" y="4731741"/>
            <a:ext cx="3768334"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000" dirty="0">
                <a:solidFill>
                  <a:schemeClr val="tx1"/>
                </a:solidFill>
              </a:rPr>
              <a:t>Code/</a:t>
            </a:r>
            <a:r>
              <a:rPr lang="en-US" sz="2000" dirty="0" err="1">
                <a:solidFill>
                  <a:schemeClr val="tx1"/>
                </a:solidFill>
              </a:rPr>
              <a:t>DockerFile</a:t>
            </a:r>
            <a:r>
              <a:rPr lang="en-US" sz="2000" dirty="0">
                <a:solidFill>
                  <a:schemeClr val="tx1"/>
                </a:solidFill>
              </a:rPr>
              <a:t>/</a:t>
            </a:r>
            <a:r>
              <a:rPr lang="en-US" sz="2000" dirty="0" err="1">
                <a:solidFill>
                  <a:schemeClr val="tx1"/>
                </a:solidFill>
              </a:rPr>
              <a:t>HelmCharts</a:t>
            </a:r>
            <a:endParaRPr sz="2000" dirty="0">
              <a:solidFill>
                <a:schemeClr val="tx1"/>
              </a:solidFill>
            </a:endParaRPr>
          </a:p>
        </p:txBody>
      </p:sp>
      <p:sp>
        <p:nvSpPr>
          <p:cNvPr id="69" name="Venn diagram">
            <a:extLst>
              <a:ext uri="{FF2B5EF4-FFF2-40B4-BE49-F238E27FC236}">
                <a16:creationId xmlns:a16="http://schemas.microsoft.com/office/drawing/2014/main" id="{C5244B87-2867-260B-7D0D-F8A243B744BB}"/>
              </a:ext>
            </a:extLst>
          </p:cNvPr>
          <p:cNvSpPr txBox="1"/>
          <p:nvPr/>
        </p:nvSpPr>
        <p:spPr>
          <a:xfrm>
            <a:off x="12125836" y="4805071"/>
            <a:ext cx="1360348"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000" dirty="0">
                <a:solidFill>
                  <a:schemeClr val="tx1"/>
                </a:solidFill>
              </a:rPr>
              <a:t>Gitlab-CI</a:t>
            </a:r>
            <a:endParaRPr sz="2000" dirty="0">
              <a:solidFill>
                <a:schemeClr val="tx1"/>
              </a:solidFill>
            </a:endParaRPr>
          </a:p>
        </p:txBody>
      </p:sp>
      <p:sp>
        <p:nvSpPr>
          <p:cNvPr id="70" name="Venn diagram">
            <a:extLst>
              <a:ext uri="{FF2B5EF4-FFF2-40B4-BE49-F238E27FC236}">
                <a16:creationId xmlns:a16="http://schemas.microsoft.com/office/drawing/2014/main" id="{DEEEF741-997E-232F-3B5E-304D3D0B6414}"/>
              </a:ext>
            </a:extLst>
          </p:cNvPr>
          <p:cNvSpPr txBox="1"/>
          <p:nvPr/>
        </p:nvSpPr>
        <p:spPr>
          <a:xfrm>
            <a:off x="20042122" y="4817894"/>
            <a:ext cx="1800000"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000" dirty="0">
                <a:solidFill>
                  <a:schemeClr val="tx1"/>
                </a:solidFill>
              </a:rPr>
              <a:t>Docker Build</a:t>
            </a:r>
            <a:endParaRPr sz="2000" dirty="0">
              <a:solidFill>
                <a:schemeClr val="tx1"/>
              </a:solidFill>
            </a:endParaRPr>
          </a:p>
        </p:txBody>
      </p:sp>
      <p:sp>
        <p:nvSpPr>
          <p:cNvPr id="71" name="Venn diagram">
            <a:extLst>
              <a:ext uri="{FF2B5EF4-FFF2-40B4-BE49-F238E27FC236}">
                <a16:creationId xmlns:a16="http://schemas.microsoft.com/office/drawing/2014/main" id="{09F20218-6D15-2EE8-3423-3C10734563A1}"/>
              </a:ext>
            </a:extLst>
          </p:cNvPr>
          <p:cNvSpPr txBox="1"/>
          <p:nvPr/>
        </p:nvSpPr>
        <p:spPr>
          <a:xfrm>
            <a:off x="20042122" y="6936974"/>
            <a:ext cx="1800000"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000" dirty="0">
                <a:solidFill>
                  <a:schemeClr val="tx1"/>
                </a:solidFill>
              </a:rPr>
              <a:t>Docker Push</a:t>
            </a:r>
            <a:endParaRPr sz="2000" dirty="0">
              <a:solidFill>
                <a:schemeClr val="tx1"/>
              </a:solidFill>
            </a:endParaRPr>
          </a:p>
        </p:txBody>
      </p:sp>
      <p:sp>
        <p:nvSpPr>
          <p:cNvPr id="72" name="Venn diagram">
            <a:extLst>
              <a:ext uri="{FF2B5EF4-FFF2-40B4-BE49-F238E27FC236}">
                <a16:creationId xmlns:a16="http://schemas.microsoft.com/office/drawing/2014/main" id="{10CE2FB4-83B1-265D-0A05-448E2468AB54}"/>
              </a:ext>
            </a:extLst>
          </p:cNvPr>
          <p:cNvSpPr txBox="1"/>
          <p:nvPr/>
        </p:nvSpPr>
        <p:spPr>
          <a:xfrm>
            <a:off x="16904641" y="11747713"/>
            <a:ext cx="2315011"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000" dirty="0">
                <a:solidFill>
                  <a:schemeClr val="tx1"/>
                </a:solidFill>
              </a:rPr>
              <a:t>Container registry</a:t>
            </a:r>
            <a:endParaRPr sz="2000" dirty="0">
              <a:solidFill>
                <a:schemeClr val="tx1"/>
              </a:solidFill>
            </a:endParaRPr>
          </a:p>
        </p:txBody>
      </p:sp>
      <p:sp>
        <p:nvSpPr>
          <p:cNvPr id="73" name="Venn diagram">
            <a:extLst>
              <a:ext uri="{FF2B5EF4-FFF2-40B4-BE49-F238E27FC236}">
                <a16:creationId xmlns:a16="http://schemas.microsoft.com/office/drawing/2014/main" id="{13D43460-D3E0-2D73-8EB5-8D1B08D65494}"/>
              </a:ext>
            </a:extLst>
          </p:cNvPr>
          <p:cNvSpPr txBox="1"/>
          <p:nvPr/>
        </p:nvSpPr>
        <p:spPr>
          <a:xfrm>
            <a:off x="8293912" y="7521610"/>
            <a:ext cx="1043022"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000" dirty="0">
                <a:solidFill>
                  <a:schemeClr val="tx1"/>
                </a:solidFill>
              </a:rPr>
              <a:t>Deploy</a:t>
            </a:r>
            <a:endParaRPr sz="2000" dirty="0">
              <a:solidFill>
                <a:schemeClr val="tx1"/>
              </a:solidFill>
            </a:endParaRPr>
          </a:p>
        </p:txBody>
      </p:sp>
      <p:sp>
        <p:nvSpPr>
          <p:cNvPr id="75" name="Venn diagram">
            <a:extLst>
              <a:ext uri="{FF2B5EF4-FFF2-40B4-BE49-F238E27FC236}">
                <a16:creationId xmlns:a16="http://schemas.microsoft.com/office/drawing/2014/main" id="{94647BEA-8C36-80DC-A10E-114617619A76}"/>
              </a:ext>
            </a:extLst>
          </p:cNvPr>
          <p:cNvSpPr txBox="1"/>
          <p:nvPr/>
        </p:nvSpPr>
        <p:spPr>
          <a:xfrm>
            <a:off x="6007831" y="8762314"/>
            <a:ext cx="2315011"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000" dirty="0">
                <a:solidFill>
                  <a:schemeClr val="tx1"/>
                </a:solidFill>
              </a:rPr>
              <a:t>Cloud provider</a:t>
            </a:r>
            <a:endParaRPr sz="2000" dirty="0">
              <a:solidFill>
                <a:schemeClr val="tx1"/>
              </a:solidFill>
            </a:endParaRPr>
          </a:p>
        </p:txBody>
      </p:sp>
      <p:sp>
        <p:nvSpPr>
          <p:cNvPr id="76" name="Venn diagram">
            <a:extLst>
              <a:ext uri="{FF2B5EF4-FFF2-40B4-BE49-F238E27FC236}">
                <a16:creationId xmlns:a16="http://schemas.microsoft.com/office/drawing/2014/main" id="{BF72ACE3-4C85-9E90-2C17-39F0BFDDC0EC}"/>
              </a:ext>
            </a:extLst>
          </p:cNvPr>
          <p:cNvSpPr txBox="1"/>
          <p:nvPr/>
        </p:nvSpPr>
        <p:spPr>
          <a:xfrm>
            <a:off x="5793824" y="2748225"/>
            <a:ext cx="1258242"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000" dirty="0">
                <a:solidFill>
                  <a:schemeClr val="tx1"/>
                </a:solidFill>
              </a:rPr>
              <a:t>Commit</a:t>
            </a:r>
            <a:endParaRPr sz="2000" dirty="0">
              <a:solidFill>
                <a:schemeClr val="tx1"/>
              </a:solidFill>
            </a:endParaRPr>
          </a:p>
        </p:txBody>
      </p:sp>
      <p:sp>
        <p:nvSpPr>
          <p:cNvPr id="77" name="Polygon">
            <a:extLst>
              <a:ext uri="{FF2B5EF4-FFF2-40B4-BE49-F238E27FC236}">
                <a16:creationId xmlns:a16="http://schemas.microsoft.com/office/drawing/2014/main" id="{85427572-211C-1833-31E6-366A544B3E1F}"/>
              </a:ext>
            </a:extLst>
          </p:cNvPr>
          <p:cNvSpPr/>
          <p:nvPr/>
        </p:nvSpPr>
        <p:spPr>
          <a:xfrm>
            <a:off x="15340088" y="2645071"/>
            <a:ext cx="1800000" cy="216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2">
              <a:alpha val="15000"/>
            </a:schemeClr>
          </a:solidFill>
          <a:ln w="12700">
            <a:miter lim="400000"/>
          </a:ln>
        </p:spPr>
        <p:txBody>
          <a:bodyPr lIns="0" tIns="0" rIns="0" bIns="0" anchor="ctr"/>
          <a:lstStyle/>
          <a:p>
            <a:endParaRPr/>
          </a:p>
        </p:txBody>
      </p:sp>
      <p:sp>
        <p:nvSpPr>
          <p:cNvPr id="78" name="Arrow">
            <a:extLst>
              <a:ext uri="{FF2B5EF4-FFF2-40B4-BE49-F238E27FC236}">
                <a16:creationId xmlns:a16="http://schemas.microsoft.com/office/drawing/2014/main" id="{391E7F79-E520-900D-2202-FFE251E53962}"/>
              </a:ext>
            </a:extLst>
          </p:cNvPr>
          <p:cNvSpPr/>
          <p:nvPr/>
        </p:nvSpPr>
        <p:spPr>
          <a:xfrm>
            <a:off x="13837764" y="3201221"/>
            <a:ext cx="1360348"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pic>
        <p:nvPicPr>
          <p:cNvPr id="79" name="Picture 20">
            <a:extLst>
              <a:ext uri="{FF2B5EF4-FFF2-40B4-BE49-F238E27FC236}">
                <a16:creationId xmlns:a16="http://schemas.microsoft.com/office/drawing/2014/main" id="{5A8FF5F5-DF69-4EF4-E65A-D0BD1225D0D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67791" y="3201221"/>
            <a:ext cx="944593" cy="986973"/>
          </a:xfrm>
          <a:prstGeom prst="rect">
            <a:avLst/>
          </a:prstGeom>
          <a:noFill/>
          <a:extLst>
            <a:ext uri="{909E8E84-426E-40DD-AFC4-6F175D3DCCD1}">
              <a14:hiddenFill xmlns:a14="http://schemas.microsoft.com/office/drawing/2010/main">
                <a:solidFill>
                  <a:srgbClr val="FFFFFF"/>
                </a:solidFill>
              </a14:hiddenFill>
            </a:ext>
          </a:extLst>
        </p:spPr>
      </p:pic>
      <p:sp>
        <p:nvSpPr>
          <p:cNvPr id="80" name="Venn diagram">
            <a:extLst>
              <a:ext uri="{FF2B5EF4-FFF2-40B4-BE49-F238E27FC236}">
                <a16:creationId xmlns:a16="http://schemas.microsoft.com/office/drawing/2014/main" id="{7A33FD70-37F5-4BBE-9C3B-4729C7DB1CA1}"/>
              </a:ext>
            </a:extLst>
          </p:cNvPr>
          <p:cNvSpPr txBox="1"/>
          <p:nvPr/>
        </p:nvSpPr>
        <p:spPr>
          <a:xfrm>
            <a:off x="15729592" y="4870268"/>
            <a:ext cx="1360348"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a:solidFill>
                  <a:srgbClr val="FFFFFF"/>
                </a:solidFill>
              </a:defRPr>
            </a:lvl1pPr>
          </a:lstStyle>
          <a:p>
            <a:r>
              <a:rPr lang="en-US" sz="2000" dirty="0">
                <a:solidFill>
                  <a:schemeClr val="tx1"/>
                </a:solidFill>
              </a:rPr>
              <a:t>Testing</a:t>
            </a:r>
            <a:endParaRPr sz="2000" dirty="0">
              <a:solidFill>
                <a:schemeClr val="tx1"/>
              </a:solidFill>
            </a:endParaRPr>
          </a:p>
        </p:txBody>
      </p:sp>
      <p:pic>
        <p:nvPicPr>
          <p:cNvPr id="11278" name="Picture 14" descr="CNCF Branding | Helm">
            <a:extLst>
              <a:ext uri="{FF2B5EF4-FFF2-40B4-BE49-F238E27FC236}">
                <a16:creationId xmlns:a16="http://schemas.microsoft.com/office/drawing/2014/main" id="{98C62751-77A1-3F30-0CF9-4E336174355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775483">
            <a:off x="9107890" y="2055567"/>
            <a:ext cx="758226" cy="758226"/>
          </a:xfrm>
          <a:prstGeom prst="rect">
            <a:avLst/>
          </a:prstGeom>
          <a:noFill/>
          <a:extLst>
            <a:ext uri="{909E8E84-426E-40DD-AFC4-6F175D3DCCD1}">
              <a14:hiddenFill xmlns:a14="http://schemas.microsoft.com/office/drawing/2010/main">
                <a:solidFill>
                  <a:srgbClr val="FFFFFF"/>
                </a:solidFill>
              </a14:hiddenFill>
            </a:ext>
          </a:extLst>
        </p:spPr>
      </p:pic>
      <p:pic>
        <p:nvPicPr>
          <p:cNvPr id="11280" name="Picture 16" descr="Exploring Containers: Creating a Dockerfile | TechWell">
            <a:extLst>
              <a:ext uri="{FF2B5EF4-FFF2-40B4-BE49-F238E27FC236}">
                <a16:creationId xmlns:a16="http://schemas.microsoft.com/office/drawing/2014/main" id="{0016949E-9AA9-F806-0BA7-61E364CB5BB4}"/>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6000" b="90000" l="10000" r="90000">
                        <a14:foregroundMark x1="46000" y1="50500" x2="46000" y2="50500"/>
                        <a14:foregroundMark x1="46000" y1="43500" x2="46000" y2="43500"/>
                        <a14:foregroundMark x1="46000" y1="39500" x2="46000" y2="39500"/>
                        <a14:foregroundMark x1="47500" y1="39000" x2="51000" y2="43000"/>
                        <a14:foregroundMark x1="54500" y1="43500" x2="54500" y2="43500"/>
                        <a14:foregroundMark x1="55500" y1="47500" x2="36000" y2="49000"/>
                        <a14:foregroundMark x1="36000" y1="49000" x2="36000" y2="49000"/>
                        <a14:foregroundMark x1="36500" y1="50500" x2="40000" y2="47500"/>
                        <a14:foregroundMark x1="36000" y1="56000" x2="36000" y2="56000"/>
                        <a14:foregroundMark x1="39500" y1="56000" x2="39500" y2="56000"/>
                        <a14:foregroundMark x1="55500" y1="6000" x2="55500" y2="6000"/>
                      </a14:backgroundRemoval>
                    </a14:imgEffect>
                  </a14:imgLayer>
                </a14:imgProps>
              </a:ext>
              <a:ext uri="{28A0092B-C50C-407E-A947-70E740481C1C}">
                <a14:useLocalDpi xmlns:a14="http://schemas.microsoft.com/office/drawing/2010/main" val="0"/>
              </a:ext>
            </a:extLst>
          </a:blip>
          <a:srcRect/>
          <a:stretch>
            <a:fillRect/>
          </a:stretch>
        </p:blipFill>
        <p:spPr bwMode="auto">
          <a:xfrm rot="19805635">
            <a:off x="7687266" y="2124457"/>
            <a:ext cx="841207" cy="84120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29594916"/>
      </p:ext>
    </p:extLst>
  </p:cSld>
  <p:clrMapOvr>
    <a:masterClrMapping/>
  </p:clrMapOvr>
  <p:transition spd="med" advTm="1137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par>
                                <p:cTn id="26" presetID="10" presetClass="entr" presetSubtype="0" fill="hold" nodeType="withEffect">
                                  <p:stCondLst>
                                    <p:cond delay="0"/>
                                  </p:stCondLst>
                                  <p:childTnLst>
                                    <p:set>
                                      <p:cBhvr>
                                        <p:cTn id="27" dur="1" fill="hold">
                                          <p:stCondLst>
                                            <p:cond delay="0"/>
                                          </p:stCondLst>
                                        </p:cTn>
                                        <p:tgtEl>
                                          <p:spTgt spid="11268"/>
                                        </p:tgtEl>
                                        <p:attrNameLst>
                                          <p:attrName>style.visibility</p:attrName>
                                        </p:attrNameLst>
                                      </p:cBhvr>
                                      <p:to>
                                        <p:strVal val="visible"/>
                                      </p:to>
                                    </p:set>
                                    <p:animEffect transition="in" filter="fade">
                                      <p:cBhvr>
                                        <p:cTn id="28" dur="500"/>
                                        <p:tgtEl>
                                          <p:spTgt spid="11268"/>
                                        </p:tgtEl>
                                      </p:cBhvr>
                                    </p:animEffect>
                                  </p:childTnLst>
                                </p:cTn>
                              </p:par>
                              <p:par>
                                <p:cTn id="29" presetID="10"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nodeType="withEffect">
                                  <p:stCondLst>
                                    <p:cond delay="0"/>
                                  </p:stCondLst>
                                  <p:childTnLst>
                                    <p:set>
                                      <p:cBhvr>
                                        <p:cTn id="33" dur="1" fill="hold">
                                          <p:stCondLst>
                                            <p:cond delay="0"/>
                                          </p:stCondLst>
                                        </p:cTn>
                                        <p:tgtEl>
                                          <p:spTgt spid="11270"/>
                                        </p:tgtEl>
                                        <p:attrNameLst>
                                          <p:attrName>style.visibility</p:attrName>
                                        </p:attrNameLst>
                                      </p:cBhvr>
                                      <p:to>
                                        <p:strVal val="visible"/>
                                      </p:to>
                                    </p:set>
                                    <p:animEffect transition="in" filter="fade">
                                      <p:cBhvr>
                                        <p:cTn id="34" dur="500"/>
                                        <p:tgtEl>
                                          <p:spTgt spid="11270"/>
                                        </p:tgtEl>
                                      </p:cBhvr>
                                    </p:animEffect>
                                  </p:childTnLst>
                                </p:cTn>
                              </p:par>
                              <p:par>
                                <p:cTn id="35" presetID="10" presetClass="entr" presetSubtype="0" fill="hold" nodeType="withEffect">
                                  <p:stCondLst>
                                    <p:cond delay="0"/>
                                  </p:stCondLst>
                                  <p:childTnLst>
                                    <p:set>
                                      <p:cBhvr>
                                        <p:cTn id="36" dur="1" fill="hold">
                                          <p:stCondLst>
                                            <p:cond delay="0"/>
                                          </p:stCondLst>
                                        </p:cTn>
                                        <p:tgtEl>
                                          <p:spTgt spid="11272"/>
                                        </p:tgtEl>
                                        <p:attrNameLst>
                                          <p:attrName>style.visibility</p:attrName>
                                        </p:attrNameLst>
                                      </p:cBhvr>
                                      <p:to>
                                        <p:strVal val="visible"/>
                                      </p:to>
                                    </p:set>
                                    <p:animEffect transition="in" filter="fade">
                                      <p:cBhvr>
                                        <p:cTn id="37" dur="500"/>
                                        <p:tgtEl>
                                          <p:spTgt spid="1127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fade">
                                      <p:cBhvr>
                                        <p:cTn id="49" dur="500"/>
                                        <p:tgtEl>
                                          <p:spTgt spid="6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fade">
                                      <p:cBhvr>
                                        <p:cTn id="55" dur="500"/>
                                        <p:tgtEl>
                                          <p:spTgt spid="6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fade">
                                      <p:cBhvr>
                                        <p:cTn id="64" dur="500"/>
                                        <p:tgtEl>
                                          <p:spTgt spid="7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fade">
                                      <p:cBhvr>
                                        <p:cTn id="67" dur="500"/>
                                        <p:tgtEl>
                                          <p:spTgt spid="77"/>
                                        </p:tgtEl>
                                      </p:cBhvr>
                                    </p:animEffect>
                                  </p:childTnLst>
                                </p:cTn>
                              </p:par>
                              <p:par>
                                <p:cTn id="68" presetID="10" presetClass="entr" presetSubtype="0" fill="hold"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0"/>
                                        </p:tgtEl>
                                        <p:attrNameLst>
                                          <p:attrName>style.visibility</p:attrName>
                                        </p:attrNameLst>
                                      </p:cBhvr>
                                      <p:to>
                                        <p:strVal val="visible"/>
                                      </p:to>
                                    </p:set>
                                    <p:animEffect transition="in" filter="fade">
                                      <p:cBhvr>
                                        <p:cTn id="73" dur="500"/>
                                        <p:tgtEl>
                                          <p:spTgt spid="80"/>
                                        </p:tgtEl>
                                      </p:cBhvr>
                                    </p:animEffect>
                                  </p:childTnLst>
                                </p:cTn>
                              </p:par>
                              <p:par>
                                <p:cTn id="74" presetID="10" presetClass="entr" presetSubtype="0" fill="hold" nodeType="withEffect">
                                  <p:stCondLst>
                                    <p:cond delay="0"/>
                                  </p:stCondLst>
                                  <p:childTnLst>
                                    <p:set>
                                      <p:cBhvr>
                                        <p:cTn id="75" dur="1" fill="hold">
                                          <p:stCondLst>
                                            <p:cond delay="0"/>
                                          </p:stCondLst>
                                        </p:cTn>
                                        <p:tgtEl>
                                          <p:spTgt spid="11278"/>
                                        </p:tgtEl>
                                        <p:attrNameLst>
                                          <p:attrName>style.visibility</p:attrName>
                                        </p:attrNameLst>
                                      </p:cBhvr>
                                      <p:to>
                                        <p:strVal val="visible"/>
                                      </p:to>
                                    </p:set>
                                    <p:animEffect transition="in" filter="fade">
                                      <p:cBhvr>
                                        <p:cTn id="76" dur="500"/>
                                        <p:tgtEl>
                                          <p:spTgt spid="11278"/>
                                        </p:tgtEl>
                                      </p:cBhvr>
                                    </p:animEffect>
                                  </p:childTnLst>
                                </p:cTn>
                              </p:par>
                              <p:par>
                                <p:cTn id="77" presetID="10" presetClass="entr" presetSubtype="0" fill="hold" nodeType="withEffect">
                                  <p:stCondLst>
                                    <p:cond delay="0"/>
                                  </p:stCondLst>
                                  <p:childTnLst>
                                    <p:set>
                                      <p:cBhvr>
                                        <p:cTn id="78" dur="1" fill="hold">
                                          <p:stCondLst>
                                            <p:cond delay="0"/>
                                          </p:stCondLst>
                                        </p:cTn>
                                        <p:tgtEl>
                                          <p:spTgt spid="11280"/>
                                        </p:tgtEl>
                                        <p:attrNameLst>
                                          <p:attrName>style.visibility</p:attrName>
                                        </p:attrNameLst>
                                      </p:cBhvr>
                                      <p:to>
                                        <p:strVal val="visible"/>
                                      </p:to>
                                    </p:set>
                                    <p:animEffect transition="in" filter="fade">
                                      <p:cBhvr>
                                        <p:cTn id="79" dur="500"/>
                                        <p:tgtEl>
                                          <p:spTgt spid="11280"/>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76"/>
                                        </p:tgtEl>
                                        <p:attrNameLst>
                                          <p:attrName>style.visibility</p:attrName>
                                        </p:attrNameLst>
                                      </p:cBhvr>
                                      <p:to>
                                        <p:strVal val="visible"/>
                                      </p:to>
                                    </p:set>
                                    <p:animEffect transition="in" filter="fade">
                                      <p:cBhvr>
                                        <p:cTn id="83" dur="500"/>
                                        <p:tgtEl>
                                          <p:spTgt spid="7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500"/>
                                        <p:tgtEl>
                                          <p:spTgt spid="5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fade">
                                      <p:cBhvr>
                                        <p:cTn id="89" dur="500"/>
                                        <p:tgtEl>
                                          <p:spTgt spid="6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fade">
                                      <p:cBhvr>
                                        <p:cTn id="92" dur="500"/>
                                        <p:tgtEl>
                                          <p:spTgt spid="6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fade">
                                      <p:cBhvr>
                                        <p:cTn id="98" dur="500"/>
                                        <p:tgtEl>
                                          <p:spTgt spid="6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8"/>
                                        </p:tgtEl>
                                        <p:attrNameLst>
                                          <p:attrName>style.visibility</p:attrName>
                                        </p:attrNameLst>
                                      </p:cBhvr>
                                      <p:to>
                                        <p:strVal val="visible"/>
                                      </p:to>
                                    </p:set>
                                    <p:animEffect transition="in" filter="fade">
                                      <p:cBhvr>
                                        <p:cTn id="101" dur="500"/>
                                        <p:tgtEl>
                                          <p:spTgt spid="7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fade">
                                      <p:cBhvr>
                                        <p:cTn id="104" dur="500"/>
                                        <p:tgtEl>
                                          <p:spTgt spid="5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fade">
                                      <p:cBhvr>
                                        <p:cTn id="107" dur="500"/>
                                        <p:tgtEl>
                                          <p:spTgt spid="5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1"/>
                                        </p:tgtEl>
                                        <p:attrNameLst>
                                          <p:attrName>style.visibility</p:attrName>
                                        </p:attrNameLst>
                                      </p:cBhvr>
                                      <p:to>
                                        <p:strVal val="visible"/>
                                      </p:to>
                                    </p:set>
                                    <p:animEffect transition="in" filter="fade">
                                      <p:cBhvr>
                                        <p:cTn id="11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10" grpId="0" animBg="1"/>
      <p:bldP spid="9" grpId="0" animBg="1"/>
      <p:bldP spid="13" grpId="0" animBg="1"/>
      <p:bldP spid="42" grpId="0" animBg="1"/>
      <p:bldP spid="45" grpId="0" animBg="1"/>
      <p:bldP spid="46" grpId="0" animBg="1"/>
      <p:bldP spid="57" grpId="0" animBg="1"/>
      <p:bldP spid="58" grpId="0" animBg="1"/>
      <p:bldP spid="59" grpId="0" animBg="1"/>
      <p:bldP spid="60" grpId="0" animBg="1"/>
      <p:bldP spid="61" grpId="0" animBg="1"/>
      <p:bldP spid="63" grpId="0" animBg="1"/>
      <p:bldP spid="65" grpId="0" animBg="1"/>
      <p:bldP spid="67" grpId="0"/>
      <p:bldP spid="68" grpId="0"/>
      <p:bldP spid="69" grpId="0"/>
      <p:bldP spid="70" grpId="0"/>
      <p:bldP spid="71" grpId="0"/>
      <p:bldP spid="72" grpId="0"/>
      <p:bldP spid="73" grpId="0"/>
      <p:bldP spid="75" grpId="0"/>
      <p:bldP spid="76" grpId="0"/>
      <p:bldP spid="77" grpId="0" animBg="1"/>
      <p:bldP spid="78" grpId="0" animBg="1"/>
      <p:bldP spid="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Line">
            <a:extLst>
              <a:ext uri="{FF2B5EF4-FFF2-40B4-BE49-F238E27FC236}">
                <a16:creationId xmlns:a16="http://schemas.microsoft.com/office/drawing/2014/main" id="{9C9E6923-F98E-47DB-9376-1552AD37A818}"/>
              </a:ext>
            </a:extLst>
          </p:cNvPr>
          <p:cNvSpPr/>
          <p:nvPr/>
        </p:nvSpPr>
        <p:spPr>
          <a:xfrm>
            <a:off x="5610899" y="8835433"/>
            <a:ext cx="1235170" cy="0"/>
          </a:xfrm>
          <a:prstGeom prst="line">
            <a:avLst/>
          </a:prstGeom>
          <a:ln w="38100">
            <a:solidFill>
              <a:schemeClr val="accent6">
                <a:lumOff val="16690"/>
              </a:schemeClr>
            </a:solidFill>
          </a:ln>
        </p:spPr>
        <p:txBody>
          <a:bodyPr lIns="45718" tIns="45718" rIns="45718" bIns="45718"/>
          <a:lstStyle/>
          <a:p>
            <a:endParaRPr>
              <a:solidFill>
                <a:schemeClr val="bg1"/>
              </a:solidFill>
            </a:endParaRPr>
          </a:p>
        </p:txBody>
      </p:sp>
      <p:sp>
        <p:nvSpPr>
          <p:cNvPr id="51" name="Line">
            <a:extLst>
              <a:ext uri="{FF2B5EF4-FFF2-40B4-BE49-F238E27FC236}">
                <a16:creationId xmlns:a16="http://schemas.microsoft.com/office/drawing/2014/main" id="{E42C7052-D5C8-D03D-1D80-95ED0D5262D9}"/>
              </a:ext>
            </a:extLst>
          </p:cNvPr>
          <p:cNvSpPr/>
          <p:nvPr/>
        </p:nvSpPr>
        <p:spPr>
          <a:xfrm>
            <a:off x="6509010" y="7797775"/>
            <a:ext cx="1235170" cy="0"/>
          </a:xfrm>
          <a:prstGeom prst="line">
            <a:avLst/>
          </a:prstGeom>
          <a:ln w="38100">
            <a:solidFill>
              <a:schemeClr val="accent6">
                <a:lumOff val="16690"/>
              </a:schemeClr>
            </a:solidFill>
          </a:ln>
        </p:spPr>
        <p:txBody>
          <a:bodyPr lIns="45718" tIns="45718" rIns="45718" bIns="45718"/>
          <a:lstStyle/>
          <a:p>
            <a:endParaRPr>
              <a:solidFill>
                <a:schemeClr val="bg1"/>
              </a:solidFill>
            </a:endParaRPr>
          </a:p>
        </p:txBody>
      </p:sp>
      <p:sp>
        <p:nvSpPr>
          <p:cNvPr id="37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grpSp>
        <p:nvGrpSpPr>
          <p:cNvPr id="403" name="Group"/>
          <p:cNvGrpSpPr/>
          <p:nvPr/>
        </p:nvGrpSpPr>
        <p:grpSpPr>
          <a:xfrm>
            <a:off x="15021811" y="4194476"/>
            <a:ext cx="7531434" cy="4535749"/>
            <a:chOff x="0" y="0"/>
            <a:chExt cx="7531433" cy="4535744"/>
          </a:xfrm>
        </p:grpSpPr>
        <p:sp>
          <p:nvSpPr>
            <p:cNvPr id="401" name="Venn diagram"/>
            <p:cNvSpPr/>
            <p:nvPr/>
          </p:nvSpPr>
          <p:spPr>
            <a:xfrm>
              <a:off x="0" y="0"/>
              <a:ext cx="6295968" cy="81047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4600">
                  <a:solidFill>
                    <a:srgbClr val="000000"/>
                  </a:solidFill>
                </a:defRPr>
              </a:lvl1pPr>
            </a:lstStyle>
            <a:p>
              <a:r>
                <a:rPr dirty="0">
                  <a:solidFill>
                    <a:schemeClr val="tx1"/>
                  </a:solidFill>
                </a:rPr>
                <a:t>DevOps</a:t>
              </a:r>
              <a:r>
                <a:rPr lang="en-US" dirty="0">
                  <a:solidFill>
                    <a:schemeClr val="tx1"/>
                  </a:solidFill>
                </a:rPr>
                <a:t> purpose</a:t>
              </a:r>
              <a:endParaRPr dirty="0">
                <a:solidFill>
                  <a:schemeClr val="tx1"/>
                </a:solidFill>
              </a:endParaRPr>
            </a:p>
          </p:txBody>
        </p:sp>
        <p:sp>
          <p:nvSpPr>
            <p:cNvPr id="402" name="DevOps is a methodology in the software development and IT industry. Used as a set of practices and tools, DevOps integrates and automates the work of software development (Dev) and IT operations (Ops) as a means for improving and shortening the systems "/>
            <p:cNvSpPr/>
            <p:nvPr/>
          </p:nvSpPr>
          <p:spPr>
            <a:xfrm>
              <a:off x="0" y="1109169"/>
              <a:ext cx="7531433" cy="342657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2400">
                  <a:solidFill>
                    <a:srgbClr val="535353"/>
                  </a:solidFill>
                  <a:latin typeface="+mn-lt"/>
                  <a:ea typeface="+mn-ea"/>
                  <a:cs typeface="+mn-cs"/>
                  <a:sym typeface="DM Sans Regular"/>
                </a:defRPr>
              </a:lvl1pPr>
            </a:lstStyle>
            <a:p>
              <a:r>
                <a:rPr lang="en-GB" dirty="0">
                  <a:effectLst/>
                </a:rPr>
                <a:t>DevOps is a game-changing methodology that has transformed the way software is developed, delivered, and maintained. It provides organizations with a competitive advantage by enabling them to deliver high-quality software at a faster rate while fostering collaboration and teamwork between development and operations teams.</a:t>
              </a:r>
            </a:p>
            <a:p>
              <a:br>
                <a:rPr lang="en-GB" dirty="0">
                  <a:effectLst/>
                </a:rPr>
              </a:br>
              <a:endParaRPr lang="en-GB" dirty="0">
                <a:effectLst/>
              </a:endParaRPr>
            </a:p>
          </p:txBody>
        </p:sp>
      </p:grpSp>
      <p:sp>
        <p:nvSpPr>
          <p:cNvPr id="17" name="Line">
            <a:extLst>
              <a:ext uri="{FF2B5EF4-FFF2-40B4-BE49-F238E27FC236}">
                <a16:creationId xmlns:a16="http://schemas.microsoft.com/office/drawing/2014/main" id="{E7D73ED9-5AAC-655B-6EA6-C84F96801A2C}"/>
              </a:ext>
            </a:extLst>
          </p:cNvPr>
          <p:cNvSpPr/>
          <p:nvPr/>
        </p:nvSpPr>
        <p:spPr>
          <a:xfrm>
            <a:off x="5610898" y="4591267"/>
            <a:ext cx="1235171" cy="0"/>
          </a:xfrm>
          <a:prstGeom prst="line">
            <a:avLst/>
          </a:prstGeom>
          <a:ln w="38100">
            <a:solidFill>
              <a:schemeClr val="accent6">
                <a:lumOff val="16690"/>
              </a:schemeClr>
            </a:solidFill>
          </a:ln>
        </p:spPr>
        <p:txBody>
          <a:bodyPr lIns="45718" tIns="45718" rIns="45718" bIns="45718"/>
          <a:lstStyle/>
          <a:p>
            <a:endParaRPr>
              <a:solidFill>
                <a:schemeClr val="bg1"/>
              </a:solidFill>
            </a:endParaRPr>
          </a:p>
        </p:txBody>
      </p:sp>
      <p:sp>
        <p:nvSpPr>
          <p:cNvPr id="18" name="Line">
            <a:extLst>
              <a:ext uri="{FF2B5EF4-FFF2-40B4-BE49-F238E27FC236}">
                <a16:creationId xmlns:a16="http://schemas.microsoft.com/office/drawing/2014/main" id="{B25CA514-4B40-2F81-0F55-C71927AD1C0D}"/>
              </a:ext>
            </a:extLst>
          </p:cNvPr>
          <p:cNvSpPr/>
          <p:nvPr/>
        </p:nvSpPr>
        <p:spPr>
          <a:xfrm>
            <a:off x="7433445" y="6722377"/>
            <a:ext cx="1235170" cy="0"/>
          </a:xfrm>
          <a:prstGeom prst="line">
            <a:avLst/>
          </a:prstGeom>
          <a:ln w="38100">
            <a:solidFill>
              <a:schemeClr val="accent6">
                <a:lumOff val="16690"/>
              </a:schemeClr>
            </a:solidFill>
          </a:ln>
        </p:spPr>
        <p:txBody>
          <a:bodyPr lIns="45718" tIns="45718" rIns="45718" bIns="45718"/>
          <a:lstStyle/>
          <a:p>
            <a:endParaRPr>
              <a:solidFill>
                <a:schemeClr val="bg1"/>
              </a:solidFill>
            </a:endParaRPr>
          </a:p>
        </p:txBody>
      </p:sp>
      <p:sp>
        <p:nvSpPr>
          <p:cNvPr id="19" name="Line">
            <a:extLst>
              <a:ext uri="{FF2B5EF4-FFF2-40B4-BE49-F238E27FC236}">
                <a16:creationId xmlns:a16="http://schemas.microsoft.com/office/drawing/2014/main" id="{037C8CD5-06BD-FCC9-8C36-00E27AB8C8A4}"/>
              </a:ext>
            </a:extLst>
          </p:cNvPr>
          <p:cNvSpPr/>
          <p:nvPr/>
        </p:nvSpPr>
        <p:spPr>
          <a:xfrm>
            <a:off x="3788352" y="2497873"/>
            <a:ext cx="3645093" cy="8408019"/>
          </a:xfrm>
          <a:custGeom>
            <a:avLst/>
            <a:gdLst/>
            <a:ahLst/>
            <a:cxnLst>
              <a:cxn ang="0">
                <a:pos x="wd2" y="hd2"/>
              </a:cxn>
              <a:cxn ang="5400000">
                <a:pos x="wd2" y="hd2"/>
              </a:cxn>
              <a:cxn ang="10800000">
                <a:pos x="wd2" y="hd2"/>
              </a:cxn>
              <a:cxn ang="16200000">
                <a:pos x="wd2" y="hd2"/>
              </a:cxn>
            </a:cxnLst>
            <a:rect l="0" t="0" r="r" b="b"/>
            <a:pathLst>
              <a:path w="21600" h="21600" extrusionOk="0">
                <a:moveTo>
                  <a:pt x="8815" y="0"/>
                </a:moveTo>
                <a:lnTo>
                  <a:pt x="0" y="0"/>
                </a:lnTo>
                <a:lnTo>
                  <a:pt x="21600" y="10897"/>
                </a:lnTo>
                <a:lnTo>
                  <a:pt x="121" y="21600"/>
                </a:lnTo>
                <a:lnTo>
                  <a:pt x="8659" y="21600"/>
                </a:lnTo>
              </a:path>
            </a:pathLst>
          </a:custGeom>
          <a:ln w="38100">
            <a:solidFill>
              <a:schemeClr val="accent6">
                <a:lumOff val="16690"/>
              </a:schemeClr>
            </a:solidFill>
          </a:ln>
        </p:spPr>
        <p:txBody>
          <a:bodyPr lIns="45718" tIns="45718" rIns="45718" bIns="45718"/>
          <a:lstStyle/>
          <a:p>
            <a:endParaRPr/>
          </a:p>
        </p:txBody>
      </p:sp>
      <p:sp>
        <p:nvSpPr>
          <p:cNvPr id="20" name="Shape">
            <a:extLst>
              <a:ext uri="{FF2B5EF4-FFF2-40B4-BE49-F238E27FC236}">
                <a16:creationId xmlns:a16="http://schemas.microsoft.com/office/drawing/2014/main" id="{3D0B32AB-0005-550E-EEC1-355CA8AC16DE}"/>
              </a:ext>
            </a:extLst>
          </p:cNvPr>
          <p:cNvSpPr/>
          <p:nvPr/>
        </p:nvSpPr>
        <p:spPr>
          <a:xfrm>
            <a:off x="5263676" y="2081181"/>
            <a:ext cx="4610320" cy="835539"/>
          </a:xfrm>
          <a:custGeom>
            <a:avLst/>
            <a:gdLst/>
            <a:ahLst/>
            <a:cxnLst>
              <a:cxn ang="0">
                <a:pos x="wd2" y="hd2"/>
              </a:cxn>
              <a:cxn ang="5400000">
                <a:pos x="wd2" y="hd2"/>
              </a:cxn>
              <a:cxn ang="10800000">
                <a:pos x="wd2" y="hd2"/>
              </a:cxn>
              <a:cxn ang="16200000">
                <a:pos x="wd2" y="hd2"/>
              </a:cxn>
            </a:cxnLst>
            <a:rect l="0" t="0" r="r" b="b"/>
            <a:pathLst>
              <a:path w="21600" h="21600" extrusionOk="0">
                <a:moveTo>
                  <a:pt x="1879" y="0"/>
                </a:moveTo>
                <a:lnTo>
                  <a:pt x="0" y="10800"/>
                </a:lnTo>
                <a:lnTo>
                  <a:pt x="1879" y="21600"/>
                </a:lnTo>
                <a:lnTo>
                  <a:pt x="20523" y="21600"/>
                </a:lnTo>
                <a:cubicBezTo>
                  <a:pt x="20681" y="21600"/>
                  <a:pt x="20807" y="21600"/>
                  <a:pt x="20910" y="21570"/>
                </a:cubicBezTo>
                <a:cubicBezTo>
                  <a:pt x="21013" y="21539"/>
                  <a:pt x="21092" y="21478"/>
                  <a:pt x="21155" y="21357"/>
                </a:cubicBezTo>
                <a:cubicBezTo>
                  <a:pt x="21246" y="21204"/>
                  <a:pt x="21328" y="20963"/>
                  <a:pt x="21395" y="20656"/>
                </a:cubicBezTo>
                <a:cubicBezTo>
                  <a:pt x="21462" y="20348"/>
                  <a:pt x="21514" y="19974"/>
                  <a:pt x="21547" y="19555"/>
                </a:cubicBezTo>
                <a:cubicBezTo>
                  <a:pt x="21574" y="19264"/>
                  <a:pt x="21587" y="18900"/>
                  <a:pt x="21593" y="18427"/>
                </a:cubicBezTo>
                <a:cubicBezTo>
                  <a:pt x="21600" y="17954"/>
                  <a:pt x="21600" y="17372"/>
                  <a:pt x="21600" y="16646"/>
                </a:cubicBezTo>
                <a:lnTo>
                  <a:pt x="21600" y="4954"/>
                </a:lnTo>
                <a:cubicBezTo>
                  <a:pt x="21600" y="4228"/>
                  <a:pt x="21600" y="3646"/>
                  <a:pt x="21593" y="3173"/>
                </a:cubicBezTo>
                <a:cubicBezTo>
                  <a:pt x="21587" y="2700"/>
                  <a:pt x="21574" y="2336"/>
                  <a:pt x="21547" y="2045"/>
                </a:cubicBezTo>
                <a:cubicBezTo>
                  <a:pt x="21514" y="1626"/>
                  <a:pt x="21462" y="1252"/>
                  <a:pt x="21395" y="944"/>
                </a:cubicBezTo>
                <a:cubicBezTo>
                  <a:pt x="21328" y="637"/>
                  <a:pt x="21246" y="396"/>
                  <a:pt x="21155" y="243"/>
                </a:cubicBezTo>
                <a:cubicBezTo>
                  <a:pt x="21092" y="122"/>
                  <a:pt x="21013" y="61"/>
                  <a:pt x="20910" y="30"/>
                </a:cubicBezTo>
                <a:cubicBezTo>
                  <a:pt x="20807" y="0"/>
                  <a:pt x="20681" y="0"/>
                  <a:pt x="20523" y="0"/>
                </a:cubicBezTo>
                <a:lnTo>
                  <a:pt x="1879" y="0"/>
                </a:lnTo>
                <a:close/>
              </a:path>
            </a:pathLst>
          </a:custGeom>
          <a:solidFill>
            <a:schemeClr val="accent1"/>
          </a:solidFill>
          <a:ln w="12700">
            <a:miter lim="400000"/>
          </a:ln>
        </p:spPr>
        <p:txBody>
          <a:bodyPr lIns="0" tIns="0" rIns="0" bIns="0" anchor="ctr"/>
          <a:lstStyle/>
          <a:p>
            <a:endParaRPr>
              <a:solidFill>
                <a:schemeClr val="bg1"/>
              </a:solidFill>
            </a:endParaRPr>
          </a:p>
        </p:txBody>
      </p:sp>
      <p:sp>
        <p:nvSpPr>
          <p:cNvPr id="24" name="Leverage test automation smartly">
            <a:extLst>
              <a:ext uri="{FF2B5EF4-FFF2-40B4-BE49-F238E27FC236}">
                <a16:creationId xmlns:a16="http://schemas.microsoft.com/office/drawing/2014/main" id="{2FD2116B-8E21-BAEB-49F9-C81FCCDED386}"/>
              </a:ext>
            </a:extLst>
          </p:cNvPr>
          <p:cNvSpPr txBox="1"/>
          <p:nvPr/>
        </p:nvSpPr>
        <p:spPr>
          <a:xfrm>
            <a:off x="5738400" y="2114648"/>
            <a:ext cx="4283781" cy="1210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2400">
                <a:solidFill>
                  <a:srgbClr val="FFFFFF"/>
                </a:solidFill>
                <a:latin typeface="+mn-lt"/>
                <a:ea typeface="+mn-ea"/>
                <a:cs typeface="+mn-cs"/>
                <a:sym typeface="DM Sans Regular"/>
              </a:defRPr>
            </a:lvl1pPr>
          </a:lstStyle>
          <a:p>
            <a:r>
              <a:rPr lang="en-GB" dirty="0">
                <a:solidFill>
                  <a:schemeClr val="bg1"/>
                </a:solidFill>
              </a:rPr>
              <a:t>Better resource &amp; Higher quality</a:t>
            </a:r>
          </a:p>
          <a:p>
            <a:endParaRPr lang="en-GB" dirty="0">
              <a:solidFill>
                <a:schemeClr val="bg1"/>
              </a:solidFill>
            </a:endParaRPr>
          </a:p>
        </p:txBody>
      </p:sp>
      <p:sp>
        <p:nvSpPr>
          <p:cNvPr id="30" name="Shape">
            <a:extLst>
              <a:ext uri="{FF2B5EF4-FFF2-40B4-BE49-F238E27FC236}">
                <a16:creationId xmlns:a16="http://schemas.microsoft.com/office/drawing/2014/main" id="{D2EA9371-BE24-4804-D1EA-99119DFEE5C8}"/>
              </a:ext>
            </a:extLst>
          </p:cNvPr>
          <p:cNvSpPr/>
          <p:nvPr/>
        </p:nvSpPr>
        <p:spPr>
          <a:xfrm rot="2700000">
            <a:off x="-2770088" y="2546557"/>
            <a:ext cx="8344353" cy="8368584"/>
          </a:xfrm>
          <a:custGeom>
            <a:avLst/>
            <a:gdLst/>
            <a:ahLst/>
            <a:cxnLst>
              <a:cxn ang="0">
                <a:pos x="wd2" y="hd2"/>
              </a:cxn>
              <a:cxn ang="5400000">
                <a:pos x="wd2" y="hd2"/>
              </a:cxn>
              <a:cxn ang="10800000">
                <a:pos x="wd2" y="hd2"/>
              </a:cxn>
              <a:cxn ang="16200000">
                <a:pos x="wd2" y="hd2"/>
              </a:cxn>
            </a:cxnLst>
            <a:rect l="0" t="0" r="r" b="b"/>
            <a:pathLst>
              <a:path w="21600" h="21600" extrusionOk="0">
                <a:moveTo>
                  <a:pt x="6892" y="0"/>
                </a:moveTo>
                <a:lnTo>
                  <a:pt x="19849" y="1700"/>
                </a:lnTo>
                <a:lnTo>
                  <a:pt x="21600" y="14725"/>
                </a:lnTo>
                <a:lnTo>
                  <a:pt x="14731" y="21600"/>
                </a:lnTo>
                <a:lnTo>
                  <a:pt x="0" y="6866"/>
                </a:lnTo>
                <a:lnTo>
                  <a:pt x="6892" y="0"/>
                </a:lnTo>
                <a:close/>
              </a:path>
            </a:pathLst>
          </a:custGeom>
          <a:gradFill>
            <a:gsLst>
              <a:gs pos="0">
                <a:schemeClr val="accent5"/>
              </a:gs>
              <a:gs pos="100000">
                <a:srgbClr val="FFFFFF"/>
              </a:gs>
            </a:gsLst>
            <a:lin ang="9833065"/>
          </a:gradFill>
          <a:ln w="12700">
            <a:miter lim="400000"/>
          </a:ln>
        </p:spPr>
        <p:txBody>
          <a:bodyPr lIns="0" tIns="0" rIns="0" bIns="0" anchor="ctr"/>
          <a:lstStyle/>
          <a:p>
            <a:endParaRPr/>
          </a:p>
        </p:txBody>
      </p:sp>
      <p:sp>
        <p:nvSpPr>
          <p:cNvPr id="28" name="DevOps Testing Best Practices">
            <a:extLst>
              <a:ext uri="{FF2B5EF4-FFF2-40B4-BE49-F238E27FC236}">
                <a16:creationId xmlns:a16="http://schemas.microsoft.com/office/drawing/2014/main" id="{A990E0CC-09DE-F376-ABC3-7FA255812A8A}"/>
              </a:ext>
            </a:extLst>
          </p:cNvPr>
          <p:cNvSpPr txBox="1"/>
          <p:nvPr/>
        </p:nvSpPr>
        <p:spPr>
          <a:xfrm>
            <a:off x="1724488" y="6503975"/>
            <a:ext cx="4104239"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000000"/>
                </a:solidFill>
              </a:defRPr>
            </a:lvl1pPr>
          </a:lstStyle>
          <a:p>
            <a:r>
              <a:rPr lang="en-GB" dirty="0">
                <a:solidFill>
                  <a:schemeClr val="tx1"/>
                </a:solidFill>
              </a:rPr>
              <a:t>DevOps Development Benefits</a:t>
            </a:r>
          </a:p>
        </p:txBody>
      </p:sp>
      <p:sp>
        <p:nvSpPr>
          <p:cNvPr id="29" name="Freeform 17">
            <a:extLst>
              <a:ext uri="{FF2B5EF4-FFF2-40B4-BE49-F238E27FC236}">
                <a16:creationId xmlns:a16="http://schemas.microsoft.com/office/drawing/2014/main" id="{AD144680-8CCF-9735-9FFD-AE509A88B844}"/>
              </a:ext>
            </a:extLst>
          </p:cNvPr>
          <p:cNvSpPr/>
          <p:nvPr/>
        </p:nvSpPr>
        <p:spPr>
          <a:xfrm>
            <a:off x="1760109" y="5284740"/>
            <a:ext cx="980498" cy="1009180"/>
          </a:xfrm>
          <a:custGeom>
            <a:avLst/>
            <a:gdLst/>
            <a:ahLst/>
            <a:cxnLst>
              <a:cxn ang="0">
                <a:pos x="wd2" y="hd2"/>
              </a:cxn>
              <a:cxn ang="5400000">
                <a:pos x="wd2" y="hd2"/>
              </a:cxn>
              <a:cxn ang="10800000">
                <a:pos x="wd2" y="hd2"/>
              </a:cxn>
              <a:cxn ang="16200000">
                <a:pos x="wd2" y="hd2"/>
              </a:cxn>
            </a:cxnLst>
            <a:rect l="0" t="0" r="r" b="b"/>
            <a:pathLst>
              <a:path w="21169" h="21442" extrusionOk="0">
                <a:moveTo>
                  <a:pt x="10506" y="0"/>
                </a:moveTo>
                <a:cubicBezTo>
                  <a:pt x="10140" y="2"/>
                  <a:pt x="9773" y="156"/>
                  <a:pt x="9513" y="454"/>
                </a:cubicBezTo>
                <a:lnTo>
                  <a:pt x="9063" y="972"/>
                </a:lnTo>
                <a:cubicBezTo>
                  <a:pt x="8689" y="1397"/>
                  <a:pt x="8085" y="1537"/>
                  <a:pt x="7555" y="1322"/>
                </a:cubicBezTo>
                <a:lnTo>
                  <a:pt x="6918" y="1064"/>
                </a:lnTo>
                <a:cubicBezTo>
                  <a:pt x="6179" y="761"/>
                  <a:pt x="5344" y="1171"/>
                  <a:pt x="5130" y="1938"/>
                </a:cubicBezTo>
                <a:lnTo>
                  <a:pt x="4943" y="2593"/>
                </a:lnTo>
                <a:cubicBezTo>
                  <a:pt x="4787" y="3145"/>
                  <a:pt x="4305" y="3534"/>
                  <a:pt x="3740" y="3565"/>
                </a:cubicBezTo>
                <a:lnTo>
                  <a:pt x="3050" y="3605"/>
                </a:lnTo>
                <a:cubicBezTo>
                  <a:pt x="2253" y="3649"/>
                  <a:pt x="1676" y="4382"/>
                  <a:pt x="1823" y="5158"/>
                </a:cubicBezTo>
                <a:lnTo>
                  <a:pt x="1946" y="5830"/>
                </a:lnTo>
                <a:cubicBezTo>
                  <a:pt x="2048" y="6387"/>
                  <a:pt x="1784" y="6945"/>
                  <a:pt x="1285" y="7216"/>
                </a:cubicBezTo>
                <a:lnTo>
                  <a:pt x="684" y="7550"/>
                </a:lnTo>
                <a:cubicBezTo>
                  <a:pt x="-16" y="7935"/>
                  <a:pt x="-215" y="8836"/>
                  <a:pt x="257" y="9476"/>
                </a:cubicBezTo>
                <a:lnTo>
                  <a:pt x="660" y="10034"/>
                </a:lnTo>
                <a:cubicBezTo>
                  <a:pt x="999" y="10490"/>
                  <a:pt x="1007" y="11105"/>
                  <a:pt x="678" y="11569"/>
                </a:cubicBezTo>
                <a:lnTo>
                  <a:pt x="269" y="12133"/>
                </a:lnTo>
                <a:cubicBezTo>
                  <a:pt x="-194" y="12781"/>
                  <a:pt x="27" y="13676"/>
                  <a:pt x="730" y="14053"/>
                </a:cubicBezTo>
                <a:lnTo>
                  <a:pt x="1332" y="14375"/>
                </a:lnTo>
                <a:cubicBezTo>
                  <a:pt x="1835" y="14643"/>
                  <a:pt x="2114" y="15205"/>
                  <a:pt x="2016" y="15761"/>
                </a:cubicBezTo>
                <a:lnTo>
                  <a:pt x="1905" y="16422"/>
                </a:lnTo>
                <a:cubicBezTo>
                  <a:pt x="1771" y="17202"/>
                  <a:pt x="2360" y="17927"/>
                  <a:pt x="3161" y="17958"/>
                </a:cubicBezTo>
                <a:lnTo>
                  <a:pt x="3845" y="17987"/>
                </a:lnTo>
                <a:cubicBezTo>
                  <a:pt x="4415" y="18008"/>
                  <a:pt x="4906" y="18398"/>
                  <a:pt x="5066" y="18941"/>
                </a:cubicBezTo>
                <a:lnTo>
                  <a:pt x="5259" y="19597"/>
                </a:lnTo>
                <a:cubicBezTo>
                  <a:pt x="5482" y="20359"/>
                  <a:pt x="6328" y="20752"/>
                  <a:pt x="7059" y="20436"/>
                </a:cubicBezTo>
                <a:lnTo>
                  <a:pt x="7690" y="20166"/>
                </a:lnTo>
                <a:cubicBezTo>
                  <a:pt x="8215" y="19942"/>
                  <a:pt x="8825" y="20073"/>
                  <a:pt x="9203" y="20494"/>
                </a:cubicBezTo>
                <a:lnTo>
                  <a:pt x="9659" y="21005"/>
                </a:lnTo>
                <a:cubicBezTo>
                  <a:pt x="10193" y="21597"/>
                  <a:pt x="11130" y="21584"/>
                  <a:pt x="11651" y="20988"/>
                </a:cubicBezTo>
                <a:lnTo>
                  <a:pt x="12101" y="20476"/>
                </a:lnTo>
                <a:cubicBezTo>
                  <a:pt x="12475" y="20051"/>
                  <a:pt x="13079" y="19905"/>
                  <a:pt x="13609" y="20120"/>
                </a:cubicBezTo>
                <a:lnTo>
                  <a:pt x="14246" y="20379"/>
                </a:lnTo>
                <a:cubicBezTo>
                  <a:pt x="14985" y="20681"/>
                  <a:pt x="15826" y="20271"/>
                  <a:pt x="16040" y="19505"/>
                </a:cubicBezTo>
                <a:lnTo>
                  <a:pt x="16221" y="18849"/>
                </a:lnTo>
                <a:cubicBezTo>
                  <a:pt x="16372" y="18306"/>
                  <a:pt x="16855" y="17912"/>
                  <a:pt x="17425" y="17877"/>
                </a:cubicBezTo>
                <a:lnTo>
                  <a:pt x="18114" y="17843"/>
                </a:lnTo>
                <a:cubicBezTo>
                  <a:pt x="18911" y="17799"/>
                  <a:pt x="19488" y="17064"/>
                  <a:pt x="19341" y="16284"/>
                </a:cubicBezTo>
                <a:lnTo>
                  <a:pt x="19218" y="15612"/>
                </a:lnTo>
                <a:cubicBezTo>
                  <a:pt x="19116" y="15055"/>
                  <a:pt x="19380" y="14498"/>
                  <a:pt x="19879" y="14226"/>
                </a:cubicBezTo>
                <a:lnTo>
                  <a:pt x="20481" y="13892"/>
                </a:lnTo>
                <a:cubicBezTo>
                  <a:pt x="21184" y="13520"/>
                  <a:pt x="21385" y="12612"/>
                  <a:pt x="20913" y="11972"/>
                </a:cubicBezTo>
                <a:lnTo>
                  <a:pt x="20510" y="11420"/>
                </a:lnTo>
                <a:cubicBezTo>
                  <a:pt x="20171" y="10964"/>
                  <a:pt x="20163" y="10349"/>
                  <a:pt x="20492" y="9884"/>
                </a:cubicBezTo>
                <a:lnTo>
                  <a:pt x="20890" y="9327"/>
                </a:lnTo>
                <a:cubicBezTo>
                  <a:pt x="21353" y="8678"/>
                  <a:pt x="21137" y="7777"/>
                  <a:pt x="20434" y="7400"/>
                </a:cubicBezTo>
                <a:lnTo>
                  <a:pt x="19826" y="7078"/>
                </a:lnTo>
                <a:cubicBezTo>
                  <a:pt x="19323" y="6811"/>
                  <a:pt x="19050" y="6255"/>
                  <a:pt x="19148" y="5698"/>
                </a:cubicBezTo>
                <a:lnTo>
                  <a:pt x="19259" y="5020"/>
                </a:lnTo>
                <a:cubicBezTo>
                  <a:pt x="19393" y="4240"/>
                  <a:pt x="18810" y="3521"/>
                  <a:pt x="18009" y="3490"/>
                </a:cubicBezTo>
                <a:lnTo>
                  <a:pt x="17319" y="3456"/>
                </a:lnTo>
                <a:cubicBezTo>
                  <a:pt x="16749" y="3434"/>
                  <a:pt x="16258" y="3050"/>
                  <a:pt x="16098" y="2507"/>
                </a:cubicBezTo>
                <a:lnTo>
                  <a:pt x="15911" y="1851"/>
                </a:lnTo>
                <a:cubicBezTo>
                  <a:pt x="15689" y="1089"/>
                  <a:pt x="14842" y="691"/>
                  <a:pt x="14111" y="1006"/>
                </a:cubicBezTo>
                <a:lnTo>
                  <a:pt x="13475" y="1282"/>
                </a:lnTo>
                <a:cubicBezTo>
                  <a:pt x="12949" y="1506"/>
                  <a:pt x="12340" y="1374"/>
                  <a:pt x="11961" y="949"/>
                </a:cubicBezTo>
                <a:lnTo>
                  <a:pt x="11505" y="437"/>
                </a:lnTo>
                <a:cubicBezTo>
                  <a:pt x="11238" y="141"/>
                  <a:pt x="10872" y="-3"/>
                  <a:pt x="10506" y="0"/>
                </a:cubicBezTo>
                <a:close/>
                <a:moveTo>
                  <a:pt x="10582" y="4065"/>
                </a:moveTo>
                <a:cubicBezTo>
                  <a:pt x="14251" y="4065"/>
                  <a:pt x="17226" y="7018"/>
                  <a:pt x="17226" y="10655"/>
                </a:cubicBezTo>
                <a:cubicBezTo>
                  <a:pt x="17226" y="14292"/>
                  <a:pt x="14251" y="17245"/>
                  <a:pt x="10582" y="17245"/>
                </a:cubicBezTo>
                <a:cubicBezTo>
                  <a:pt x="6913" y="17245"/>
                  <a:pt x="3938" y="14292"/>
                  <a:pt x="3938" y="10655"/>
                </a:cubicBezTo>
                <a:cubicBezTo>
                  <a:pt x="3938" y="7018"/>
                  <a:pt x="6913" y="4065"/>
                  <a:pt x="10582" y="4065"/>
                </a:cubicBezTo>
                <a:close/>
                <a:moveTo>
                  <a:pt x="10576" y="6204"/>
                </a:moveTo>
                <a:cubicBezTo>
                  <a:pt x="10379" y="6204"/>
                  <a:pt x="10184" y="6312"/>
                  <a:pt x="10097" y="6526"/>
                </a:cubicBezTo>
                <a:lnTo>
                  <a:pt x="9156" y="8815"/>
                </a:lnTo>
                <a:lnTo>
                  <a:pt x="6673" y="8993"/>
                </a:lnTo>
                <a:cubicBezTo>
                  <a:pt x="6205" y="9028"/>
                  <a:pt x="6014" y="9604"/>
                  <a:pt x="6375" y="9902"/>
                </a:cubicBezTo>
                <a:lnTo>
                  <a:pt x="8274" y="11494"/>
                </a:lnTo>
                <a:lnTo>
                  <a:pt x="7678" y="13892"/>
                </a:lnTo>
                <a:cubicBezTo>
                  <a:pt x="7567" y="14344"/>
                  <a:pt x="8060" y="14701"/>
                  <a:pt x="8461" y="14456"/>
                </a:cubicBezTo>
                <a:lnTo>
                  <a:pt x="10576" y="13156"/>
                </a:lnTo>
                <a:lnTo>
                  <a:pt x="12692" y="14456"/>
                </a:lnTo>
                <a:cubicBezTo>
                  <a:pt x="13088" y="14701"/>
                  <a:pt x="13586" y="14344"/>
                  <a:pt x="13475" y="13892"/>
                </a:cubicBezTo>
                <a:lnTo>
                  <a:pt x="12878" y="11494"/>
                </a:lnTo>
                <a:lnTo>
                  <a:pt x="14783" y="9902"/>
                </a:lnTo>
                <a:cubicBezTo>
                  <a:pt x="15149" y="9604"/>
                  <a:pt x="14953" y="9028"/>
                  <a:pt x="14485" y="8993"/>
                </a:cubicBezTo>
                <a:lnTo>
                  <a:pt x="12002" y="8815"/>
                </a:lnTo>
                <a:lnTo>
                  <a:pt x="11061" y="6526"/>
                </a:lnTo>
                <a:cubicBezTo>
                  <a:pt x="10972" y="6312"/>
                  <a:pt x="10774" y="6204"/>
                  <a:pt x="10576" y="6204"/>
                </a:cubicBezTo>
                <a:close/>
              </a:path>
            </a:pathLst>
          </a:custGeom>
          <a:solidFill>
            <a:srgbClr val="A7A7A7"/>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31" name="Line">
            <a:extLst>
              <a:ext uri="{FF2B5EF4-FFF2-40B4-BE49-F238E27FC236}">
                <a16:creationId xmlns:a16="http://schemas.microsoft.com/office/drawing/2014/main" id="{C80B0EDF-8D73-E6E5-0F85-CB8292FF89B0}"/>
              </a:ext>
            </a:extLst>
          </p:cNvPr>
          <p:cNvSpPr/>
          <p:nvPr/>
        </p:nvSpPr>
        <p:spPr>
          <a:xfrm>
            <a:off x="4626123" y="3498450"/>
            <a:ext cx="1412124" cy="18483"/>
          </a:xfrm>
          <a:prstGeom prst="line">
            <a:avLst/>
          </a:prstGeom>
          <a:ln w="38100">
            <a:solidFill>
              <a:schemeClr val="accent6">
                <a:lumOff val="16690"/>
              </a:schemeClr>
            </a:solidFill>
          </a:ln>
        </p:spPr>
        <p:txBody>
          <a:bodyPr lIns="45718" tIns="45718" rIns="45718" bIns="45718"/>
          <a:lstStyle/>
          <a:p>
            <a:endParaRPr>
              <a:solidFill>
                <a:schemeClr val="bg1"/>
              </a:solidFill>
            </a:endParaRPr>
          </a:p>
        </p:txBody>
      </p:sp>
      <p:sp>
        <p:nvSpPr>
          <p:cNvPr id="32" name="Shape">
            <a:extLst>
              <a:ext uri="{FF2B5EF4-FFF2-40B4-BE49-F238E27FC236}">
                <a16:creationId xmlns:a16="http://schemas.microsoft.com/office/drawing/2014/main" id="{27F837BE-60DE-B9B6-AF82-061B5925746A}"/>
              </a:ext>
            </a:extLst>
          </p:cNvPr>
          <p:cNvSpPr/>
          <p:nvPr/>
        </p:nvSpPr>
        <p:spPr>
          <a:xfrm>
            <a:off x="6038247" y="3101432"/>
            <a:ext cx="4610320" cy="835539"/>
          </a:xfrm>
          <a:custGeom>
            <a:avLst/>
            <a:gdLst/>
            <a:ahLst/>
            <a:cxnLst>
              <a:cxn ang="0">
                <a:pos x="wd2" y="hd2"/>
              </a:cxn>
              <a:cxn ang="5400000">
                <a:pos x="wd2" y="hd2"/>
              </a:cxn>
              <a:cxn ang="10800000">
                <a:pos x="wd2" y="hd2"/>
              </a:cxn>
              <a:cxn ang="16200000">
                <a:pos x="wd2" y="hd2"/>
              </a:cxn>
            </a:cxnLst>
            <a:rect l="0" t="0" r="r" b="b"/>
            <a:pathLst>
              <a:path w="21600" h="21600" extrusionOk="0">
                <a:moveTo>
                  <a:pt x="1879" y="0"/>
                </a:moveTo>
                <a:lnTo>
                  <a:pt x="0" y="10800"/>
                </a:lnTo>
                <a:lnTo>
                  <a:pt x="1879" y="21600"/>
                </a:lnTo>
                <a:lnTo>
                  <a:pt x="20523" y="21600"/>
                </a:lnTo>
                <a:cubicBezTo>
                  <a:pt x="20681" y="21600"/>
                  <a:pt x="20807" y="21600"/>
                  <a:pt x="20910" y="21570"/>
                </a:cubicBezTo>
                <a:cubicBezTo>
                  <a:pt x="21013" y="21539"/>
                  <a:pt x="21092" y="21478"/>
                  <a:pt x="21155" y="21357"/>
                </a:cubicBezTo>
                <a:cubicBezTo>
                  <a:pt x="21246" y="21204"/>
                  <a:pt x="21328" y="20963"/>
                  <a:pt x="21395" y="20656"/>
                </a:cubicBezTo>
                <a:cubicBezTo>
                  <a:pt x="21462" y="20348"/>
                  <a:pt x="21514" y="19974"/>
                  <a:pt x="21547" y="19555"/>
                </a:cubicBezTo>
                <a:cubicBezTo>
                  <a:pt x="21574" y="19264"/>
                  <a:pt x="21587" y="18900"/>
                  <a:pt x="21593" y="18427"/>
                </a:cubicBezTo>
                <a:cubicBezTo>
                  <a:pt x="21600" y="17954"/>
                  <a:pt x="21600" y="17372"/>
                  <a:pt x="21600" y="16646"/>
                </a:cubicBezTo>
                <a:lnTo>
                  <a:pt x="21600" y="4954"/>
                </a:lnTo>
                <a:cubicBezTo>
                  <a:pt x="21600" y="4228"/>
                  <a:pt x="21600" y="3646"/>
                  <a:pt x="21593" y="3173"/>
                </a:cubicBezTo>
                <a:cubicBezTo>
                  <a:pt x="21587" y="2700"/>
                  <a:pt x="21574" y="2336"/>
                  <a:pt x="21547" y="2045"/>
                </a:cubicBezTo>
                <a:cubicBezTo>
                  <a:pt x="21514" y="1626"/>
                  <a:pt x="21462" y="1252"/>
                  <a:pt x="21395" y="944"/>
                </a:cubicBezTo>
                <a:cubicBezTo>
                  <a:pt x="21328" y="637"/>
                  <a:pt x="21246" y="396"/>
                  <a:pt x="21155" y="243"/>
                </a:cubicBezTo>
                <a:cubicBezTo>
                  <a:pt x="21092" y="122"/>
                  <a:pt x="21013" y="61"/>
                  <a:pt x="20910" y="30"/>
                </a:cubicBezTo>
                <a:cubicBezTo>
                  <a:pt x="20807" y="0"/>
                  <a:pt x="20681" y="0"/>
                  <a:pt x="20523" y="0"/>
                </a:cubicBezTo>
                <a:lnTo>
                  <a:pt x="1879" y="0"/>
                </a:lnTo>
                <a:close/>
              </a:path>
            </a:pathLst>
          </a:custGeom>
          <a:solidFill>
            <a:schemeClr val="accent2"/>
          </a:solidFill>
          <a:ln w="12700">
            <a:miter lim="400000"/>
          </a:ln>
        </p:spPr>
        <p:txBody>
          <a:bodyPr lIns="0" tIns="0" rIns="0" bIns="0" anchor="ctr"/>
          <a:lstStyle/>
          <a:p>
            <a:endParaRPr lang="en-GB" dirty="0">
              <a:solidFill>
                <a:schemeClr val="bg1"/>
              </a:solidFill>
            </a:endParaRPr>
          </a:p>
        </p:txBody>
      </p:sp>
      <p:sp>
        <p:nvSpPr>
          <p:cNvPr id="33" name="Leverage test automation smartly">
            <a:extLst>
              <a:ext uri="{FF2B5EF4-FFF2-40B4-BE49-F238E27FC236}">
                <a16:creationId xmlns:a16="http://schemas.microsoft.com/office/drawing/2014/main" id="{5DF0A1DF-5D4F-5BC4-2B01-F0127C971075}"/>
              </a:ext>
            </a:extLst>
          </p:cNvPr>
          <p:cNvSpPr txBox="1"/>
          <p:nvPr/>
        </p:nvSpPr>
        <p:spPr>
          <a:xfrm>
            <a:off x="6512971" y="3134899"/>
            <a:ext cx="4283781"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2400">
                <a:solidFill>
                  <a:srgbClr val="FFFFFF"/>
                </a:solidFill>
                <a:latin typeface="+mn-lt"/>
                <a:ea typeface="+mn-ea"/>
                <a:cs typeface="+mn-cs"/>
                <a:sym typeface="DM Sans Regular"/>
              </a:defRPr>
            </a:lvl1pPr>
          </a:lstStyle>
          <a:p>
            <a:endParaRPr lang="en-GB" dirty="0">
              <a:solidFill>
                <a:schemeClr val="bg1"/>
              </a:solidFill>
            </a:endParaRPr>
          </a:p>
        </p:txBody>
      </p:sp>
      <p:sp>
        <p:nvSpPr>
          <p:cNvPr id="34" name="Shape">
            <a:extLst>
              <a:ext uri="{FF2B5EF4-FFF2-40B4-BE49-F238E27FC236}">
                <a16:creationId xmlns:a16="http://schemas.microsoft.com/office/drawing/2014/main" id="{380EE8BC-58C1-339D-2C60-137D67147AFE}"/>
              </a:ext>
            </a:extLst>
          </p:cNvPr>
          <p:cNvSpPr/>
          <p:nvPr/>
        </p:nvSpPr>
        <p:spPr>
          <a:xfrm>
            <a:off x="6663618" y="4173498"/>
            <a:ext cx="4610320" cy="835539"/>
          </a:xfrm>
          <a:custGeom>
            <a:avLst/>
            <a:gdLst/>
            <a:ahLst/>
            <a:cxnLst>
              <a:cxn ang="0">
                <a:pos x="wd2" y="hd2"/>
              </a:cxn>
              <a:cxn ang="5400000">
                <a:pos x="wd2" y="hd2"/>
              </a:cxn>
              <a:cxn ang="10800000">
                <a:pos x="wd2" y="hd2"/>
              </a:cxn>
              <a:cxn ang="16200000">
                <a:pos x="wd2" y="hd2"/>
              </a:cxn>
            </a:cxnLst>
            <a:rect l="0" t="0" r="r" b="b"/>
            <a:pathLst>
              <a:path w="21600" h="21600" extrusionOk="0">
                <a:moveTo>
                  <a:pt x="1879" y="0"/>
                </a:moveTo>
                <a:lnTo>
                  <a:pt x="0" y="10800"/>
                </a:lnTo>
                <a:lnTo>
                  <a:pt x="1879" y="21600"/>
                </a:lnTo>
                <a:lnTo>
                  <a:pt x="20523" y="21600"/>
                </a:lnTo>
                <a:cubicBezTo>
                  <a:pt x="20681" y="21600"/>
                  <a:pt x="20807" y="21600"/>
                  <a:pt x="20910" y="21570"/>
                </a:cubicBezTo>
                <a:cubicBezTo>
                  <a:pt x="21013" y="21539"/>
                  <a:pt x="21092" y="21478"/>
                  <a:pt x="21155" y="21357"/>
                </a:cubicBezTo>
                <a:cubicBezTo>
                  <a:pt x="21246" y="21204"/>
                  <a:pt x="21328" y="20963"/>
                  <a:pt x="21395" y="20656"/>
                </a:cubicBezTo>
                <a:cubicBezTo>
                  <a:pt x="21462" y="20348"/>
                  <a:pt x="21514" y="19974"/>
                  <a:pt x="21547" y="19555"/>
                </a:cubicBezTo>
                <a:cubicBezTo>
                  <a:pt x="21574" y="19264"/>
                  <a:pt x="21587" y="18900"/>
                  <a:pt x="21593" y="18427"/>
                </a:cubicBezTo>
                <a:cubicBezTo>
                  <a:pt x="21600" y="17954"/>
                  <a:pt x="21600" y="17372"/>
                  <a:pt x="21600" y="16646"/>
                </a:cubicBezTo>
                <a:lnTo>
                  <a:pt x="21600" y="4954"/>
                </a:lnTo>
                <a:cubicBezTo>
                  <a:pt x="21600" y="4228"/>
                  <a:pt x="21600" y="3646"/>
                  <a:pt x="21593" y="3173"/>
                </a:cubicBezTo>
                <a:cubicBezTo>
                  <a:pt x="21587" y="2700"/>
                  <a:pt x="21574" y="2336"/>
                  <a:pt x="21547" y="2045"/>
                </a:cubicBezTo>
                <a:cubicBezTo>
                  <a:pt x="21514" y="1626"/>
                  <a:pt x="21462" y="1252"/>
                  <a:pt x="21395" y="944"/>
                </a:cubicBezTo>
                <a:cubicBezTo>
                  <a:pt x="21328" y="637"/>
                  <a:pt x="21246" y="396"/>
                  <a:pt x="21155" y="243"/>
                </a:cubicBezTo>
                <a:cubicBezTo>
                  <a:pt x="21092" y="122"/>
                  <a:pt x="21013" y="61"/>
                  <a:pt x="20910" y="30"/>
                </a:cubicBezTo>
                <a:cubicBezTo>
                  <a:pt x="20807" y="0"/>
                  <a:pt x="20681" y="0"/>
                  <a:pt x="20523" y="0"/>
                </a:cubicBezTo>
                <a:lnTo>
                  <a:pt x="1879" y="0"/>
                </a:lnTo>
                <a:close/>
              </a:path>
            </a:pathLst>
          </a:custGeom>
          <a:solidFill>
            <a:schemeClr val="accent3"/>
          </a:solidFill>
          <a:ln w="12700">
            <a:miter lim="400000"/>
          </a:ln>
        </p:spPr>
        <p:txBody>
          <a:bodyPr lIns="0" tIns="0" rIns="0" bIns="0" anchor="ctr"/>
          <a:lstStyle/>
          <a:p>
            <a:endParaRPr>
              <a:solidFill>
                <a:schemeClr val="bg1"/>
              </a:solidFill>
            </a:endParaRPr>
          </a:p>
        </p:txBody>
      </p:sp>
      <p:sp>
        <p:nvSpPr>
          <p:cNvPr id="35" name="Leverage test automation smartly">
            <a:extLst>
              <a:ext uri="{FF2B5EF4-FFF2-40B4-BE49-F238E27FC236}">
                <a16:creationId xmlns:a16="http://schemas.microsoft.com/office/drawing/2014/main" id="{341FC5D7-D184-E878-0047-2C39E0929065}"/>
              </a:ext>
            </a:extLst>
          </p:cNvPr>
          <p:cNvSpPr txBox="1"/>
          <p:nvPr/>
        </p:nvSpPr>
        <p:spPr>
          <a:xfrm>
            <a:off x="7465393" y="4334503"/>
            <a:ext cx="4283781"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2400">
                <a:solidFill>
                  <a:srgbClr val="FFFFFF"/>
                </a:solidFill>
                <a:latin typeface="+mn-lt"/>
                <a:ea typeface="+mn-ea"/>
                <a:cs typeface="+mn-cs"/>
                <a:sym typeface="DM Sans Regular"/>
              </a:defRPr>
            </a:lvl1pPr>
          </a:lstStyle>
          <a:p>
            <a:r>
              <a:rPr lang="en-GB" dirty="0">
                <a:solidFill>
                  <a:schemeClr val="bg1"/>
                </a:solidFill>
              </a:rPr>
              <a:t>Greater scalability</a:t>
            </a:r>
          </a:p>
        </p:txBody>
      </p:sp>
      <p:sp>
        <p:nvSpPr>
          <p:cNvPr id="38" name="Shape">
            <a:extLst>
              <a:ext uri="{FF2B5EF4-FFF2-40B4-BE49-F238E27FC236}">
                <a16:creationId xmlns:a16="http://schemas.microsoft.com/office/drawing/2014/main" id="{AD21E7FB-8382-C78C-1A9B-9D9A92ABEF30}"/>
              </a:ext>
            </a:extLst>
          </p:cNvPr>
          <p:cNvSpPr/>
          <p:nvPr/>
        </p:nvSpPr>
        <p:spPr>
          <a:xfrm>
            <a:off x="8668774" y="6294031"/>
            <a:ext cx="4610320" cy="835539"/>
          </a:xfrm>
          <a:custGeom>
            <a:avLst/>
            <a:gdLst/>
            <a:ahLst/>
            <a:cxnLst>
              <a:cxn ang="0">
                <a:pos x="wd2" y="hd2"/>
              </a:cxn>
              <a:cxn ang="5400000">
                <a:pos x="wd2" y="hd2"/>
              </a:cxn>
              <a:cxn ang="10800000">
                <a:pos x="wd2" y="hd2"/>
              </a:cxn>
              <a:cxn ang="16200000">
                <a:pos x="wd2" y="hd2"/>
              </a:cxn>
            </a:cxnLst>
            <a:rect l="0" t="0" r="r" b="b"/>
            <a:pathLst>
              <a:path w="21600" h="21600" extrusionOk="0">
                <a:moveTo>
                  <a:pt x="1879" y="0"/>
                </a:moveTo>
                <a:lnTo>
                  <a:pt x="0" y="10800"/>
                </a:lnTo>
                <a:lnTo>
                  <a:pt x="1879" y="21600"/>
                </a:lnTo>
                <a:lnTo>
                  <a:pt x="20523" y="21600"/>
                </a:lnTo>
                <a:cubicBezTo>
                  <a:pt x="20681" y="21600"/>
                  <a:pt x="20807" y="21600"/>
                  <a:pt x="20910" y="21570"/>
                </a:cubicBezTo>
                <a:cubicBezTo>
                  <a:pt x="21013" y="21539"/>
                  <a:pt x="21092" y="21478"/>
                  <a:pt x="21155" y="21357"/>
                </a:cubicBezTo>
                <a:cubicBezTo>
                  <a:pt x="21246" y="21204"/>
                  <a:pt x="21328" y="20963"/>
                  <a:pt x="21395" y="20656"/>
                </a:cubicBezTo>
                <a:cubicBezTo>
                  <a:pt x="21462" y="20348"/>
                  <a:pt x="21514" y="19974"/>
                  <a:pt x="21547" y="19555"/>
                </a:cubicBezTo>
                <a:cubicBezTo>
                  <a:pt x="21574" y="19264"/>
                  <a:pt x="21587" y="18900"/>
                  <a:pt x="21593" y="18427"/>
                </a:cubicBezTo>
                <a:cubicBezTo>
                  <a:pt x="21600" y="17954"/>
                  <a:pt x="21600" y="17372"/>
                  <a:pt x="21600" y="16646"/>
                </a:cubicBezTo>
                <a:lnTo>
                  <a:pt x="21600" y="4954"/>
                </a:lnTo>
                <a:cubicBezTo>
                  <a:pt x="21600" y="4228"/>
                  <a:pt x="21600" y="3646"/>
                  <a:pt x="21593" y="3173"/>
                </a:cubicBezTo>
                <a:cubicBezTo>
                  <a:pt x="21587" y="2700"/>
                  <a:pt x="21574" y="2336"/>
                  <a:pt x="21547" y="2045"/>
                </a:cubicBezTo>
                <a:cubicBezTo>
                  <a:pt x="21514" y="1626"/>
                  <a:pt x="21462" y="1252"/>
                  <a:pt x="21395" y="944"/>
                </a:cubicBezTo>
                <a:cubicBezTo>
                  <a:pt x="21328" y="637"/>
                  <a:pt x="21246" y="396"/>
                  <a:pt x="21155" y="243"/>
                </a:cubicBezTo>
                <a:cubicBezTo>
                  <a:pt x="21092" y="122"/>
                  <a:pt x="21013" y="61"/>
                  <a:pt x="20910" y="30"/>
                </a:cubicBezTo>
                <a:cubicBezTo>
                  <a:pt x="20807" y="0"/>
                  <a:pt x="20681" y="0"/>
                  <a:pt x="20523" y="0"/>
                </a:cubicBezTo>
                <a:lnTo>
                  <a:pt x="1879" y="0"/>
                </a:lnTo>
                <a:close/>
              </a:path>
            </a:pathLst>
          </a:custGeom>
          <a:solidFill>
            <a:schemeClr val="accent1"/>
          </a:solidFill>
          <a:ln w="12700">
            <a:miter lim="400000"/>
          </a:ln>
        </p:spPr>
        <p:txBody>
          <a:bodyPr lIns="0" tIns="0" rIns="0" bIns="0" anchor="ctr"/>
          <a:lstStyle/>
          <a:p>
            <a:endParaRPr>
              <a:solidFill>
                <a:schemeClr val="bg1"/>
              </a:solidFill>
            </a:endParaRPr>
          </a:p>
        </p:txBody>
      </p:sp>
      <p:sp>
        <p:nvSpPr>
          <p:cNvPr id="39" name="Leverage test automation smartly">
            <a:extLst>
              <a:ext uri="{FF2B5EF4-FFF2-40B4-BE49-F238E27FC236}">
                <a16:creationId xmlns:a16="http://schemas.microsoft.com/office/drawing/2014/main" id="{0AC9D4B2-CD3B-A649-627C-E5E6A094317A}"/>
              </a:ext>
            </a:extLst>
          </p:cNvPr>
          <p:cNvSpPr txBox="1"/>
          <p:nvPr/>
        </p:nvSpPr>
        <p:spPr>
          <a:xfrm>
            <a:off x="9156002" y="6476431"/>
            <a:ext cx="4283781"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2400">
                <a:solidFill>
                  <a:srgbClr val="FFFFFF"/>
                </a:solidFill>
                <a:latin typeface="+mn-lt"/>
                <a:ea typeface="+mn-ea"/>
                <a:cs typeface="+mn-cs"/>
                <a:sym typeface="DM Sans Regular"/>
              </a:defRPr>
            </a:lvl1pPr>
          </a:lstStyle>
          <a:p>
            <a:r>
              <a:rPr lang="en-GB" dirty="0">
                <a:solidFill>
                  <a:schemeClr val="bg1"/>
                </a:solidFill>
              </a:rPr>
              <a:t>Better user experience</a:t>
            </a:r>
          </a:p>
        </p:txBody>
      </p:sp>
      <p:sp>
        <p:nvSpPr>
          <p:cNvPr id="40" name="Shape">
            <a:extLst>
              <a:ext uri="{FF2B5EF4-FFF2-40B4-BE49-F238E27FC236}">
                <a16:creationId xmlns:a16="http://schemas.microsoft.com/office/drawing/2014/main" id="{497FF22D-2A2A-4511-6954-7538E7C6DAE7}"/>
              </a:ext>
            </a:extLst>
          </p:cNvPr>
          <p:cNvSpPr/>
          <p:nvPr/>
        </p:nvSpPr>
        <p:spPr>
          <a:xfrm>
            <a:off x="7571444" y="7398398"/>
            <a:ext cx="4610320" cy="835539"/>
          </a:xfrm>
          <a:custGeom>
            <a:avLst/>
            <a:gdLst/>
            <a:ahLst/>
            <a:cxnLst>
              <a:cxn ang="0">
                <a:pos x="wd2" y="hd2"/>
              </a:cxn>
              <a:cxn ang="5400000">
                <a:pos x="wd2" y="hd2"/>
              </a:cxn>
              <a:cxn ang="10800000">
                <a:pos x="wd2" y="hd2"/>
              </a:cxn>
              <a:cxn ang="16200000">
                <a:pos x="wd2" y="hd2"/>
              </a:cxn>
            </a:cxnLst>
            <a:rect l="0" t="0" r="r" b="b"/>
            <a:pathLst>
              <a:path w="21600" h="21600" extrusionOk="0">
                <a:moveTo>
                  <a:pt x="1879" y="0"/>
                </a:moveTo>
                <a:lnTo>
                  <a:pt x="0" y="10800"/>
                </a:lnTo>
                <a:lnTo>
                  <a:pt x="1879" y="21600"/>
                </a:lnTo>
                <a:lnTo>
                  <a:pt x="20523" y="21600"/>
                </a:lnTo>
                <a:cubicBezTo>
                  <a:pt x="20681" y="21600"/>
                  <a:pt x="20807" y="21600"/>
                  <a:pt x="20910" y="21570"/>
                </a:cubicBezTo>
                <a:cubicBezTo>
                  <a:pt x="21013" y="21539"/>
                  <a:pt x="21092" y="21478"/>
                  <a:pt x="21155" y="21357"/>
                </a:cubicBezTo>
                <a:cubicBezTo>
                  <a:pt x="21246" y="21204"/>
                  <a:pt x="21328" y="20963"/>
                  <a:pt x="21395" y="20656"/>
                </a:cubicBezTo>
                <a:cubicBezTo>
                  <a:pt x="21462" y="20348"/>
                  <a:pt x="21514" y="19974"/>
                  <a:pt x="21547" y="19555"/>
                </a:cubicBezTo>
                <a:cubicBezTo>
                  <a:pt x="21574" y="19264"/>
                  <a:pt x="21587" y="18900"/>
                  <a:pt x="21593" y="18427"/>
                </a:cubicBezTo>
                <a:cubicBezTo>
                  <a:pt x="21600" y="17954"/>
                  <a:pt x="21600" y="17372"/>
                  <a:pt x="21600" y="16646"/>
                </a:cubicBezTo>
                <a:lnTo>
                  <a:pt x="21600" y="4954"/>
                </a:lnTo>
                <a:cubicBezTo>
                  <a:pt x="21600" y="4228"/>
                  <a:pt x="21600" y="3646"/>
                  <a:pt x="21593" y="3173"/>
                </a:cubicBezTo>
                <a:cubicBezTo>
                  <a:pt x="21587" y="2700"/>
                  <a:pt x="21574" y="2336"/>
                  <a:pt x="21547" y="2045"/>
                </a:cubicBezTo>
                <a:cubicBezTo>
                  <a:pt x="21514" y="1626"/>
                  <a:pt x="21462" y="1252"/>
                  <a:pt x="21395" y="944"/>
                </a:cubicBezTo>
                <a:cubicBezTo>
                  <a:pt x="21328" y="637"/>
                  <a:pt x="21246" y="396"/>
                  <a:pt x="21155" y="243"/>
                </a:cubicBezTo>
                <a:cubicBezTo>
                  <a:pt x="21092" y="122"/>
                  <a:pt x="21013" y="61"/>
                  <a:pt x="20910" y="30"/>
                </a:cubicBezTo>
                <a:cubicBezTo>
                  <a:pt x="20807" y="0"/>
                  <a:pt x="20681" y="0"/>
                  <a:pt x="20523" y="0"/>
                </a:cubicBezTo>
                <a:lnTo>
                  <a:pt x="1879" y="0"/>
                </a:lnTo>
                <a:close/>
              </a:path>
            </a:pathLst>
          </a:custGeom>
          <a:solidFill>
            <a:schemeClr val="accent2"/>
          </a:solidFill>
          <a:ln w="12700">
            <a:miter lim="400000"/>
          </a:ln>
        </p:spPr>
        <p:txBody>
          <a:bodyPr lIns="0" tIns="0" rIns="0" bIns="0" anchor="ctr"/>
          <a:lstStyle/>
          <a:p>
            <a:endParaRPr>
              <a:solidFill>
                <a:schemeClr val="bg1"/>
              </a:solidFill>
            </a:endParaRPr>
          </a:p>
        </p:txBody>
      </p:sp>
      <p:sp>
        <p:nvSpPr>
          <p:cNvPr id="41" name="Leverage test automation smartly">
            <a:extLst>
              <a:ext uri="{FF2B5EF4-FFF2-40B4-BE49-F238E27FC236}">
                <a16:creationId xmlns:a16="http://schemas.microsoft.com/office/drawing/2014/main" id="{439A6128-1B36-1DAD-205A-3D2797EF99DA}"/>
              </a:ext>
            </a:extLst>
          </p:cNvPr>
          <p:cNvSpPr txBox="1"/>
          <p:nvPr/>
        </p:nvSpPr>
        <p:spPr>
          <a:xfrm>
            <a:off x="8046167" y="7557732"/>
            <a:ext cx="4283781"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2400">
                <a:solidFill>
                  <a:srgbClr val="FFFFFF"/>
                </a:solidFill>
                <a:latin typeface="+mn-lt"/>
                <a:ea typeface="+mn-ea"/>
                <a:cs typeface="+mn-cs"/>
                <a:sym typeface="DM Sans Regular"/>
              </a:defRPr>
            </a:lvl1pPr>
          </a:lstStyle>
          <a:p>
            <a:r>
              <a:rPr lang="en-GB" dirty="0">
                <a:solidFill>
                  <a:schemeClr val="bg1"/>
                </a:solidFill>
              </a:rPr>
              <a:t>Reduced time to recover</a:t>
            </a:r>
          </a:p>
        </p:txBody>
      </p:sp>
      <p:sp>
        <p:nvSpPr>
          <p:cNvPr id="44" name="Line">
            <a:extLst>
              <a:ext uri="{FF2B5EF4-FFF2-40B4-BE49-F238E27FC236}">
                <a16:creationId xmlns:a16="http://schemas.microsoft.com/office/drawing/2014/main" id="{1E0990F6-720E-315F-A870-DE4D8DC27CA6}"/>
              </a:ext>
            </a:extLst>
          </p:cNvPr>
          <p:cNvSpPr/>
          <p:nvPr/>
        </p:nvSpPr>
        <p:spPr>
          <a:xfrm>
            <a:off x="6509010" y="5669042"/>
            <a:ext cx="1235171" cy="0"/>
          </a:xfrm>
          <a:prstGeom prst="line">
            <a:avLst/>
          </a:prstGeom>
          <a:ln w="38100">
            <a:solidFill>
              <a:schemeClr val="accent6">
                <a:lumOff val="16690"/>
              </a:schemeClr>
            </a:solidFill>
          </a:ln>
        </p:spPr>
        <p:txBody>
          <a:bodyPr lIns="45718" tIns="45718" rIns="45718" bIns="45718"/>
          <a:lstStyle/>
          <a:p>
            <a:endParaRPr>
              <a:solidFill>
                <a:schemeClr val="bg1"/>
              </a:solidFill>
            </a:endParaRPr>
          </a:p>
        </p:txBody>
      </p:sp>
      <p:sp>
        <p:nvSpPr>
          <p:cNvPr id="42" name="Shape">
            <a:extLst>
              <a:ext uri="{FF2B5EF4-FFF2-40B4-BE49-F238E27FC236}">
                <a16:creationId xmlns:a16="http://schemas.microsoft.com/office/drawing/2014/main" id="{8271A199-2AB7-417F-F766-379548FDE00F}"/>
              </a:ext>
            </a:extLst>
          </p:cNvPr>
          <p:cNvSpPr/>
          <p:nvPr/>
        </p:nvSpPr>
        <p:spPr>
          <a:xfrm>
            <a:off x="6687573" y="8436837"/>
            <a:ext cx="4610320" cy="835539"/>
          </a:xfrm>
          <a:custGeom>
            <a:avLst/>
            <a:gdLst/>
            <a:ahLst/>
            <a:cxnLst>
              <a:cxn ang="0">
                <a:pos x="wd2" y="hd2"/>
              </a:cxn>
              <a:cxn ang="5400000">
                <a:pos x="wd2" y="hd2"/>
              </a:cxn>
              <a:cxn ang="10800000">
                <a:pos x="wd2" y="hd2"/>
              </a:cxn>
              <a:cxn ang="16200000">
                <a:pos x="wd2" y="hd2"/>
              </a:cxn>
            </a:cxnLst>
            <a:rect l="0" t="0" r="r" b="b"/>
            <a:pathLst>
              <a:path w="21600" h="21600" extrusionOk="0">
                <a:moveTo>
                  <a:pt x="1879" y="0"/>
                </a:moveTo>
                <a:lnTo>
                  <a:pt x="0" y="10800"/>
                </a:lnTo>
                <a:lnTo>
                  <a:pt x="1879" y="21600"/>
                </a:lnTo>
                <a:lnTo>
                  <a:pt x="20523" y="21600"/>
                </a:lnTo>
                <a:cubicBezTo>
                  <a:pt x="20681" y="21600"/>
                  <a:pt x="20807" y="21600"/>
                  <a:pt x="20910" y="21570"/>
                </a:cubicBezTo>
                <a:cubicBezTo>
                  <a:pt x="21013" y="21539"/>
                  <a:pt x="21092" y="21478"/>
                  <a:pt x="21155" y="21357"/>
                </a:cubicBezTo>
                <a:cubicBezTo>
                  <a:pt x="21246" y="21204"/>
                  <a:pt x="21328" y="20963"/>
                  <a:pt x="21395" y="20656"/>
                </a:cubicBezTo>
                <a:cubicBezTo>
                  <a:pt x="21462" y="20348"/>
                  <a:pt x="21514" y="19974"/>
                  <a:pt x="21547" y="19555"/>
                </a:cubicBezTo>
                <a:cubicBezTo>
                  <a:pt x="21574" y="19264"/>
                  <a:pt x="21587" y="18900"/>
                  <a:pt x="21593" y="18427"/>
                </a:cubicBezTo>
                <a:cubicBezTo>
                  <a:pt x="21600" y="17954"/>
                  <a:pt x="21600" y="17372"/>
                  <a:pt x="21600" y="16646"/>
                </a:cubicBezTo>
                <a:lnTo>
                  <a:pt x="21600" y="4954"/>
                </a:lnTo>
                <a:cubicBezTo>
                  <a:pt x="21600" y="4228"/>
                  <a:pt x="21600" y="3646"/>
                  <a:pt x="21593" y="3173"/>
                </a:cubicBezTo>
                <a:cubicBezTo>
                  <a:pt x="21587" y="2700"/>
                  <a:pt x="21574" y="2336"/>
                  <a:pt x="21547" y="2045"/>
                </a:cubicBezTo>
                <a:cubicBezTo>
                  <a:pt x="21514" y="1626"/>
                  <a:pt x="21462" y="1252"/>
                  <a:pt x="21395" y="944"/>
                </a:cubicBezTo>
                <a:cubicBezTo>
                  <a:pt x="21328" y="637"/>
                  <a:pt x="21246" y="396"/>
                  <a:pt x="21155" y="243"/>
                </a:cubicBezTo>
                <a:cubicBezTo>
                  <a:pt x="21092" y="122"/>
                  <a:pt x="21013" y="61"/>
                  <a:pt x="20910" y="30"/>
                </a:cubicBezTo>
                <a:cubicBezTo>
                  <a:pt x="20807" y="0"/>
                  <a:pt x="20681" y="0"/>
                  <a:pt x="20523" y="0"/>
                </a:cubicBezTo>
                <a:lnTo>
                  <a:pt x="1879" y="0"/>
                </a:lnTo>
                <a:close/>
              </a:path>
            </a:pathLst>
          </a:custGeom>
          <a:solidFill>
            <a:schemeClr val="accent3"/>
          </a:solidFill>
          <a:ln w="12700">
            <a:miter lim="400000"/>
          </a:ln>
        </p:spPr>
        <p:txBody>
          <a:bodyPr lIns="0" tIns="0" rIns="0" bIns="0" anchor="ctr"/>
          <a:lstStyle/>
          <a:p>
            <a:endParaRPr dirty="0">
              <a:solidFill>
                <a:schemeClr val="bg1"/>
              </a:solidFill>
            </a:endParaRPr>
          </a:p>
        </p:txBody>
      </p:sp>
      <p:sp>
        <p:nvSpPr>
          <p:cNvPr id="43" name="Leverage test automation smartly">
            <a:extLst>
              <a:ext uri="{FF2B5EF4-FFF2-40B4-BE49-F238E27FC236}">
                <a16:creationId xmlns:a16="http://schemas.microsoft.com/office/drawing/2014/main" id="{C0348B1B-F6F8-BDC6-01DF-2BEE02E0CF2D}"/>
              </a:ext>
            </a:extLst>
          </p:cNvPr>
          <p:cNvSpPr txBox="1"/>
          <p:nvPr/>
        </p:nvSpPr>
        <p:spPr>
          <a:xfrm>
            <a:off x="7162297" y="8470304"/>
            <a:ext cx="4283781"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2400">
                <a:solidFill>
                  <a:srgbClr val="FFFFFF"/>
                </a:solidFill>
                <a:latin typeface="+mn-lt"/>
                <a:ea typeface="+mn-ea"/>
                <a:cs typeface="+mn-cs"/>
                <a:sym typeface="DM Sans Regular"/>
              </a:defRPr>
            </a:lvl1pPr>
          </a:lstStyle>
          <a:p>
            <a:r>
              <a:rPr lang="en-GB" dirty="0">
                <a:solidFill>
                  <a:schemeClr val="bg1"/>
                </a:solidFill>
              </a:rPr>
              <a:t>Faster product delivery &amp; updates</a:t>
            </a:r>
          </a:p>
        </p:txBody>
      </p:sp>
      <p:sp>
        <p:nvSpPr>
          <p:cNvPr id="36" name="Shape">
            <a:extLst>
              <a:ext uri="{FF2B5EF4-FFF2-40B4-BE49-F238E27FC236}">
                <a16:creationId xmlns:a16="http://schemas.microsoft.com/office/drawing/2014/main" id="{86400F2E-EF6F-8CA4-0415-DC7DA803745B}"/>
              </a:ext>
            </a:extLst>
          </p:cNvPr>
          <p:cNvSpPr/>
          <p:nvPr/>
        </p:nvSpPr>
        <p:spPr>
          <a:xfrm>
            <a:off x="7508692" y="5251273"/>
            <a:ext cx="4610320" cy="835539"/>
          </a:xfrm>
          <a:custGeom>
            <a:avLst/>
            <a:gdLst/>
            <a:ahLst/>
            <a:cxnLst>
              <a:cxn ang="0">
                <a:pos x="wd2" y="hd2"/>
              </a:cxn>
              <a:cxn ang="5400000">
                <a:pos x="wd2" y="hd2"/>
              </a:cxn>
              <a:cxn ang="10800000">
                <a:pos x="wd2" y="hd2"/>
              </a:cxn>
              <a:cxn ang="16200000">
                <a:pos x="wd2" y="hd2"/>
              </a:cxn>
            </a:cxnLst>
            <a:rect l="0" t="0" r="r" b="b"/>
            <a:pathLst>
              <a:path w="21600" h="21600" extrusionOk="0">
                <a:moveTo>
                  <a:pt x="1879" y="0"/>
                </a:moveTo>
                <a:lnTo>
                  <a:pt x="0" y="10800"/>
                </a:lnTo>
                <a:lnTo>
                  <a:pt x="1879" y="21600"/>
                </a:lnTo>
                <a:lnTo>
                  <a:pt x="20523" y="21600"/>
                </a:lnTo>
                <a:cubicBezTo>
                  <a:pt x="20681" y="21600"/>
                  <a:pt x="20807" y="21600"/>
                  <a:pt x="20910" y="21570"/>
                </a:cubicBezTo>
                <a:cubicBezTo>
                  <a:pt x="21013" y="21539"/>
                  <a:pt x="21092" y="21478"/>
                  <a:pt x="21155" y="21357"/>
                </a:cubicBezTo>
                <a:cubicBezTo>
                  <a:pt x="21246" y="21204"/>
                  <a:pt x="21328" y="20963"/>
                  <a:pt x="21395" y="20656"/>
                </a:cubicBezTo>
                <a:cubicBezTo>
                  <a:pt x="21462" y="20348"/>
                  <a:pt x="21514" y="19974"/>
                  <a:pt x="21547" y="19555"/>
                </a:cubicBezTo>
                <a:cubicBezTo>
                  <a:pt x="21574" y="19264"/>
                  <a:pt x="21587" y="18900"/>
                  <a:pt x="21593" y="18427"/>
                </a:cubicBezTo>
                <a:cubicBezTo>
                  <a:pt x="21600" y="17954"/>
                  <a:pt x="21600" y="17372"/>
                  <a:pt x="21600" y="16646"/>
                </a:cubicBezTo>
                <a:lnTo>
                  <a:pt x="21600" y="4954"/>
                </a:lnTo>
                <a:cubicBezTo>
                  <a:pt x="21600" y="4228"/>
                  <a:pt x="21600" y="3646"/>
                  <a:pt x="21593" y="3173"/>
                </a:cubicBezTo>
                <a:cubicBezTo>
                  <a:pt x="21587" y="2700"/>
                  <a:pt x="21574" y="2336"/>
                  <a:pt x="21547" y="2045"/>
                </a:cubicBezTo>
                <a:cubicBezTo>
                  <a:pt x="21514" y="1626"/>
                  <a:pt x="21462" y="1252"/>
                  <a:pt x="21395" y="944"/>
                </a:cubicBezTo>
                <a:cubicBezTo>
                  <a:pt x="21328" y="637"/>
                  <a:pt x="21246" y="396"/>
                  <a:pt x="21155" y="243"/>
                </a:cubicBezTo>
                <a:cubicBezTo>
                  <a:pt x="21092" y="122"/>
                  <a:pt x="21013" y="61"/>
                  <a:pt x="20910" y="30"/>
                </a:cubicBezTo>
                <a:cubicBezTo>
                  <a:pt x="20807" y="0"/>
                  <a:pt x="20681" y="0"/>
                  <a:pt x="20523" y="0"/>
                </a:cubicBezTo>
                <a:lnTo>
                  <a:pt x="1879" y="0"/>
                </a:lnTo>
                <a:close/>
              </a:path>
            </a:pathLst>
          </a:custGeom>
          <a:solidFill>
            <a:schemeClr val="accent4"/>
          </a:solidFill>
          <a:ln w="12700">
            <a:miter lim="400000"/>
          </a:ln>
        </p:spPr>
        <p:txBody>
          <a:bodyPr lIns="0" tIns="0" rIns="0" bIns="0" anchor="ctr"/>
          <a:lstStyle/>
          <a:p>
            <a:endParaRPr>
              <a:solidFill>
                <a:schemeClr val="bg1"/>
              </a:solidFill>
            </a:endParaRPr>
          </a:p>
        </p:txBody>
      </p:sp>
      <p:sp>
        <p:nvSpPr>
          <p:cNvPr id="37" name="Leverage test automation smartly">
            <a:extLst>
              <a:ext uri="{FF2B5EF4-FFF2-40B4-BE49-F238E27FC236}">
                <a16:creationId xmlns:a16="http://schemas.microsoft.com/office/drawing/2014/main" id="{E58D9B24-A00C-F8F0-2C50-B57F88FDA5EA}"/>
              </a:ext>
            </a:extLst>
          </p:cNvPr>
          <p:cNvSpPr txBox="1"/>
          <p:nvPr/>
        </p:nvSpPr>
        <p:spPr>
          <a:xfrm>
            <a:off x="8995313" y="5391007"/>
            <a:ext cx="4283781"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2400">
                <a:solidFill>
                  <a:srgbClr val="FFFFFF"/>
                </a:solidFill>
                <a:latin typeface="+mn-lt"/>
                <a:ea typeface="+mn-ea"/>
                <a:cs typeface="+mn-cs"/>
                <a:sym typeface="DM Sans Regular"/>
              </a:defRPr>
            </a:lvl1pPr>
          </a:lstStyle>
          <a:p>
            <a:r>
              <a:rPr lang="en-GB" dirty="0">
                <a:solidFill>
                  <a:schemeClr val="bg1"/>
                </a:solidFill>
              </a:rPr>
              <a:t>Reliability</a:t>
            </a:r>
          </a:p>
        </p:txBody>
      </p:sp>
      <p:sp>
        <p:nvSpPr>
          <p:cNvPr id="45" name="Shape">
            <a:extLst>
              <a:ext uri="{FF2B5EF4-FFF2-40B4-BE49-F238E27FC236}">
                <a16:creationId xmlns:a16="http://schemas.microsoft.com/office/drawing/2014/main" id="{80D436E0-0B3B-54E4-A831-5067505DE3F2}"/>
              </a:ext>
            </a:extLst>
          </p:cNvPr>
          <p:cNvSpPr/>
          <p:nvPr/>
        </p:nvSpPr>
        <p:spPr>
          <a:xfrm>
            <a:off x="6038247" y="9513641"/>
            <a:ext cx="4610320" cy="835539"/>
          </a:xfrm>
          <a:custGeom>
            <a:avLst/>
            <a:gdLst/>
            <a:ahLst/>
            <a:cxnLst>
              <a:cxn ang="0">
                <a:pos x="wd2" y="hd2"/>
              </a:cxn>
              <a:cxn ang="5400000">
                <a:pos x="wd2" y="hd2"/>
              </a:cxn>
              <a:cxn ang="10800000">
                <a:pos x="wd2" y="hd2"/>
              </a:cxn>
              <a:cxn ang="16200000">
                <a:pos x="wd2" y="hd2"/>
              </a:cxn>
            </a:cxnLst>
            <a:rect l="0" t="0" r="r" b="b"/>
            <a:pathLst>
              <a:path w="21600" h="21600" extrusionOk="0">
                <a:moveTo>
                  <a:pt x="1879" y="0"/>
                </a:moveTo>
                <a:lnTo>
                  <a:pt x="0" y="10800"/>
                </a:lnTo>
                <a:lnTo>
                  <a:pt x="1879" y="21600"/>
                </a:lnTo>
                <a:lnTo>
                  <a:pt x="20523" y="21600"/>
                </a:lnTo>
                <a:cubicBezTo>
                  <a:pt x="20681" y="21600"/>
                  <a:pt x="20807" y="21600"/>
                  <a:pt x="20910" y="21570"/>
                </a:cubicBezTo>
                <a:cubicBezTo>
                  <a:pt x="21013" y="21539"/>
                  <a:pt x="21092" y="21478"/>
                  <a:pt x="21155" y="21357"/>
                </a:cubicBezTo>
                <a:cubicBezTo>
                  <a:pt x="21246" y="21204"/>
                  <a:pt x="21328" y="20963"/>
                  <a:pt x="21395" y="20656"/>
                </a:cubicBezTo>
                <a:cubicBezTo>
                  <a:pt x="21462" y="20348"/>
                  <a:pt x="21514" y="19974"/>
                  <a:pt x="21547" y="19555"/>
                </a:cubicBezTo>
                <a:cubicBezTo>
                  <a:pt x="21574" y="19264"/>
                  <a:pt x="21587" y="18900"/>
                  <a:pt x="21593" y="18427"/>
                </a:cubicBezTo>
                <a:cubicBezTo>
                  <a:pt x="21600" y="17954"/>
                  <a:pt x="21600" y="17372"/>
                  <a:pt x="21600" y="16646"/>
                </a:cubicBezTo>
                <a:lnTo>
                  <a:pt x="21600" y="4954"/>
                </a:lnTo>
                <a:cubicBezTo>
                  <a:pt x="21600" y="4228"/>
                  <a:pt x="21600" y="3646"/>
                  <a:pt x="21593" y="3173"/>
                </a:cubicBezTo>
                <a:cubicBezTo>
                  <a:pt x="21587" y="2700"/>
                  <a:pt x="21574" y="2336"/>
                  <a:pt x="21547" y="2045"/>
                </a:cubicBezTo>
                <a:cubicBezTo>
                  <a:pt x="21514" y="1626"/>
                  <a:pt x="21462" y="1252"/>
                  <a:pt x="21395" y="944"/>
                </a:cubicBezTo>
                <a:cubicBezTo>
                  <a:pt x="21328" y="637"/>
                  <a:pt x="21246" y="396"/>
                  <a:pt x="21155" y="243"/>
                </a:cubicBezTo>
                <a:cubicBezTo>
                  <a:pt x="21092" y="122"/>
                  <a:pt x="21013" y="61"/>
                  <a:pt x="20910" y="30"/>
                </a:cubicBezTo>
                <a:cubicBezTo>
                  <a:pt x="20807" y="0"/>
                  <a:pt x="20681" y="0"/>
                  <a:pt x="20523" y="0"/>
                </a:cubicBezTo>
                <a:lnTo>
                  <a:pt x="1879" y="0"/>
                </a:lnTo>
                <a:close/>
              </a:path>
            </a:pathLst>
          </a:custGeom>
          <a:solidFill>
            <a:schemeClr val="accent4"/>
          </a:solidFill>
          <a:ln w="12700">
            <a:miter lim="400000"/>
          </a:ln>
        </p:spPr>
        <p:txBody>
          <a:bodyPr lIns="0" tIns="0" rIns="0" bIns="0" anchor="ctr"/>
          <a:lstStyle/>
          <a:p>
            <a:endParaRPr>
              <a:solidFill>
                <a:schemeClr val="bg1"/>
              </a:solidFill>
            </a:endParaRPr>
          </a:p>
        </p:txBody>
      </p:sp>
      <p:sp>
        <p:nvSpPr>
          <p:cNvPr id="46" name="Leverage test automation smartly">
            <a:extLst>
              <a:ext uri="{FF2B5EF4-FFF2-40B4-BE49-F238E27FC236}">
                <a16:creationId xmlns:a16="http://schemas.microsoft.com/office/drawing/2014/main" id="{2ACDE826-B577-AC04-222D-8993288703B4}"/>
              </a:ext>
            </a:extLst>
          </p:cNvPr>
          <p:cNvSpPr txBox="1"/>
          <p:nvPr/>
        </p:nvSpPr>
        <p:spPr>
          <a:xfrm>
            <a:off x="6512971" y="9547108"/>
            <a:ext cx="4283781"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2400">
                <a:solidFill>
                  <a:srgbClr val="FFFFFF"/>
                </a:solidFill>
                <a:latin typeface="+mn-lt"/>
                <a:ea typeface="+mn-ea"/>
                <a:cs typeface="+mn-cs"/>
                <a:sym typeface="DM Sans Regular"/>
              </a:defRPr>
            </a:lvl1pPr>
          </a:lstStyle>
          <a:p>
            <a:endParaRPr lang="en-GB" dirty="0">
              <a:solidFill>
                <a:schemeClr val="bg1"/>
              </a:solidFill>
            </a:endParaRPr>
          </a:p>
        </p:txBody>
      </p:sp>
      <p:sp>
        <p:nvSpPr>
          <p:cNvPr id="49" name="Shape">
            <a:extLst>
              <a:ext uri="{FF2B5EF4-FFF2-40B4-BE49-F238E27FC236}">
                <a16:creationId xmlns:a16="http://schemas.microsoft.com/office/drawing/2014/main" id="{3739F211-BC35-DD2C-66A0-7E9339944D67}"/>
              </a:ext>
            </a:extLst>
          </p:cNvPr>
          <p:cNvSpPr/>
          <p:nvPr/>
        </p:nvSpPr>
        <p:spPr>
          <a:xfrm>
            <a:off x="5238114" y="10479427"/>
            <a:ext cx="4610320" cy="835539"/>
          </a:xfrm>
          <a:custGeom>
            <a:avLst/>
            <a:gdLst/>
            <a:ahLst/>
            <a:cxnLst>
              <a:cxn ang="0">
                <a:pos x="wd2" y="hd2"/>
              </a:cxn>
              <a:cxn ang="5400000">
                <a:pos x="wd2" y="hd2"/>
              </a:cxn>
              <a:cxn ang="10800000">
                <a:pos x="wd2" y="hd2"/>
              </a:cxn>
              <a:cxn ang="16200000">
                <a:pos x="wd2" y="hd2"/>
              </a:cxn>
            </a:cxnLst>
            <a:rect l="0" t="0" r="r" b="b"/>
            <a:pathLst>
              <a:path w="21600" h="21600" extrusionOk="0">
                <a:moveTo>
                  <a:pt x="1879" y="0"/>
                </a:moveTo>
                <a:lnTo>
                  <a:pt x="0" y="10800"/>
                </a:lnTo>
                <a:lnTo>
                  <a:pt x="1879" y="21600"/>
                </a:lnTo>
                <a:lnTo>
                  <a:pt x="20523" y="21600"/>
                </a:lnTo>
                <a:cubicBezTo>
                  <a:pt x="20681" y="21600"/>
                  <a:pt x="20807" y="21600"/>
                  <a:pt x="20910" y="21570"/>
                </a:cubicBezTo>
                <a:cubicBezTo>
                  <a:pt x="21013" y="21539"/>
                  <a:pt x="21092" y="21478"/>
                  <a:pt x="21155" y="21357"/>
                </a:cubicBezTo>
                <a:cubicBezTo>
                  <a:pt x="21246" y="21204"/>
                  <a:pt x="21328" y="20963"/>
                  <a:pt x="21395" y="20656"/>
                </a:cubicBezTo>
                <a:cubicBezTo>
                  <a:pt x="21462" y="20348"/>
                  <a:pt x="21514" y="19974"/>
                  <a:pt x="21547" y="19555"/>
                </a:cubicBezTo>
                <a:cubicBezTo>
                  <a:pt x="21574" y="19264"/>
                  <a:pt x="21587" y="18900"/>
                  <a:pt x="21593" y="18427"/>
                </a:cubicBezTo>
                <a:cubicBezTo>
                  <a:pt x="21600" y="17954"/>
                  <a:pt x="21600" y="17372"/>
                  <a:pt x="21600" y="16646"/>
                </a:cubicBezTo>
                <a:lnTo>
                  <a:pt x="21600" y="4954"/>
                </a:lnTo>
                <a:cubicBezTo>
                  <a:pt x="21600" y="4228"/>
                  <a:pt x="21600" y="3646"/>
                  <a:pt x="21593" y="3173"/>
                </a:cubicBezTo>
                <a:cubicBezTo>
                  <a:pt x="21587" y="2700"/>
                  <a:pt x="21574" y="2336"/>
                  <a:pt x="21547" y="2045"/>
                </a:cubicBezTo>
                <a:cubicBezTo>
                  <a:pt x="21514" y="1626"/>
                  <a:pt x="21462" y="1252"/>
                  <a:pt x="21395" y="944"/>
                </a:cubicBezTo>
                <a:cubicBezTo>
                  <a:pt x="21328" y="637"/>
                  <a:pt x="21246" y="396"/>
                  <a:pt x="21155" y="243"/>
                </a:cubicBezTo>
                <a:cubicBezTo>
                  <a:pt x="21092" y="122"/>
                  <a:pt x="21013" y="61"/>
                  <a:pt x="20910" y="30"/>
                </a:cubicBezTo>
                <a:cubicBezTo>
                  <a:pt x="20807" y="0"/>
                  <a:pt x="20681" y="0"/>
                  <a:pt x="20523" y="0"/>
                </a:cubicBezTo>
                <a:lnTo>
                  <a:pt x="1879" y="0"/>
                </a:lnTo>
                <a:close/>
              </a:path>
            </a:pathLst>
          </a:custGeom>
          <a:solidFill>
            <a:schemeClr val="accent1"/>
          </a:solidFill>
          <a:ln w="12700">
            <a:miter lim="400000"/>
          </a:ln>
        </p:spPr>
        <p:txBody>
          <a:bodyPr lIns="0" tIns="0" rIns="0" bIns="0" anchor="ctr"/>
          <a:lstStyle/>
          <a:p>
            <a:endParaRPr>
              <a:solidFill>
                <a:schemeClr val="bg1"/>
              </a:solidFill>
            </a:endParaRPr>
          </a:p>
        </p:txBody>
      </p:sp>
      <p:sp>
        <p:nvSpPr>
          <p:cNvPr id="50" name="Leverage test automation smartly">
            <a:extLst>
              <a:ext uri="{FF2B5EF4-FFF2-40B4-BE49-F238E27FC236}">
                <a16:creationId xmlns:a16="http://schemas.microsoft.com/office/drawing/2014/main" id="{6718A25E-AF14-9CAF-F64D-27FBF0687902}"/>
              </a:ext>
            </a:extLst>
          </p:cNvPr>
          <p:cNvSpPr txBox="1"/>
          <p:nvPr/>
        </p:nvSpPr>
        <p:spPr>
          <a:xfrm>
            <a:off x="5904277" y="10661234"/>
            <a:ext cx="4283781"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2400">
                <a:solidFill>
                  <a:srgbClr val="FFFFFF"/>
                </a:solidFill>
                <a:latin typeface="+mn-lt"/>
                <a:ea typeface="+mn-ea"/>
                <a:cs typeface="+mn-cs"/>
                <a:sym typeface="DM Sans Regular"/>
              </a:defRPr>
            </a:lvl1pPr>
          </a:lstStyle>
          <a:p>
            <a:r>
              <a:rPr lang="en-GB" dirty="0">
                <a:solidFill>
                  <a:schemeClr val="bg1"/>
                </a:solidFill>
              </a:rPr>
              <a:t>Shorter dev cycle</a:t>
            </a:r>
          </a:p>
        </p:txBody>
      </p:sp>
      <p:sp>
        <p:nvSpPr>
          <p:cNvPr id="53" name="Line">
            <a:extLst>
              <a:ext uri="{FF2B5EF4-FFF2-40B4-BE49-F238E27FC236}">
                <a16:creationId xmlns:a16="http://schemas.microsoft.com/office/drawing/2014/main" id="{6373DC1A-586E-7997-8115-5E5933C1FEC6}"/>
              </a:ext>
            </a:extLst>
          </p:cNvPr>
          <p:cNvSpPr/>
          <p:nvPr/>
        </p:nvSpPr>
        <p:spPr>
          <a:xfrm>
            <a:off x="4668377" y="9931410"/>
            <a:ext cx="1369869" cy="0"/>
          </a:xfrm>
          <a:prstGeom prst="line">
            <a:avLst/>
          </a:prstGeom>
          <a:ln w="38100">
            <a:solidFill>
              <a:schemeClr val="accent6">
                <a:lumOff val="16690"/>
              </a:schemeClr>
            </a:solidFill>
          </a:ln>
        </p:spPr>
        <p:txBody>
          <a:bodyPr lIns="45718" tIns="45718" rIns="45718" bIns="45718"/>
          <a:lstStyle/>
          <a:p>
            <a:endParaRPr>
              <a:solidFill>
                <a:schemeClr val="bg1"/>
              </a:solidFill>
            </a:endParaRPr>
          </a:p>
        </p:txBody>
      </p:sp>
      <p:sp>
        <p:nvSpPr>
          <p:cNvPr id="54" name="Leverage test automation smartly">
            <a:extLst>
              <a:ext uri="{FF2B5EF4-FFF2-40B4-BE49-F238E27FC236}">
                <a16:creationId xmlns:a16="http://schemas.microsoft.com/office/drawing/2014/main" id="{1A8EC2BB-D84D-3182-3697-963538F58842}"/>
              </a:ext>
            </a:extLst>
          </p:cNvPr>
          <p:cNvSpPr txBox="1"/>
          <p:nvPr/>
        </p:nvSpPr>
        <p:spPr>
          <a:xfrm>
            <a:off x="6410046" y="3224750"/>
            <a:ext cx="4283781"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2400">
                <a:solidFill>
                  <a:srgbClr val="FFFFFF"/>
                </a:solidFill>
                <a:latin typeface="+mn-lt"/>
                <a:ea typeface="+mn-ea"/>
                <a:cs typeface="+mn-cs"/>
                <a:sym typeface="DM Sans Regular"/>
              </a:defRPr>
            </a:lvl1pPr>
          </a:lstStyle>
          <a:p>
            <a:r>
              <a:rPr lang="en-GB" dirty="0">
                <a:solidFill>
                  <a:schemeClr val="bg1"/>
                </a:solidFill>
              </a:rPr>
              <a:t>Automation</a:t>
            </a:r>
          </a:p>
        </p:txBody>
      </p:sp>
      <p:sp>
        <p:nvSpPr>
          <p:cNvPr id="56" name="Leverage test automation smartly">
            <a:extLst>
              <a:ext uri="{FF2B5EF4-FFF2-40B4-BE49-F238E27FC236}">
                <a16:creationId xmlns:a16="http://schemas.microsoft.com/office/drawing/2014/main" id="{89A84588-22CE-198E-4061-798B91CEA461}"/>
              </a:ext>
            </a:extLst>
          </p:cNvPr>
          <p:cNvSpPr txBox="1"/>
          <p:nvPr/>
        </p:nvSpPr>
        <p:spPr>
          <a:xfrm>
            <a:off x="6690153" y="9637129"/>
            <a:ext cx="4283781"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2400">
                <a:solidFill>
                  <a:srgbClr val="FFFFFF"/>
                </a:solidFill>
                <a:latin typeface="+mn-lt"/>
                <a:ea typeface="+mn-ea"/>
                <a:cs typeface="+mn-cs"/>
                <a:sym typeface="DM Sans Regular"/>
              </a:defRPr>
            </a:lvl1pPr>
          </a:lstStyle>
          <a:p>
            <a:r>
              <a:rPr lang="en-GB" dirty="0">
                <a:solidFill>
                  <a:schemeClr val="bg1"/>
                </a:solidFill>
              </a:rPr>
              <a:t>Efficiency &amp; cost saving</a:t>
            </a:r>
          </a:p>
        </p:txBody>
      </p:sp>
    </p:spTree>
    <p:custDataLst>
      <p:tags r:id="rId1"/>
    </p:custDataLst>
    <p:extLst>
      <p:ext uri="{BB962C8B-B14F-4D97-AF65-F5344CB8AC3E}">
        <p14:creationId xmlns:p14="http://schemas.microsoft.com/office/powerpoint/2010/main" val="3497190106"/>
      </p:ext>
    </p:extLst>
  </p:cSld>
  <p:clrMapOvr>
    <a:masterClrMapping/>
  </p:clrMapOvr>
  <p:transition spd="med" advTm="489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0-#ppt_w/2"/>
                                          </p:val>
                                        </p:tav>
                                        <p:tav tm="100000">
                                          <p:val>
                                            <p:strVal val="#ppt_x"/>
                                          </p:val>
                                        </p:tav>
                                      </p:tavLst>
                                    </p:anim>
                                    <p:anim calcmode="lin" valueType="num">
                                      <p:cBhvr additive="base">
                                        <p:cTn id="14" dur="500" fill="hold"/>
                                        <p:tgtEl>
                                          <p:spTgt spid="31"/>
                                        </p:tgtEl>
                                        <p:attrNameLst>
                                          <p:attrName>ppt_y</p:attrName>
                                        </p:attrNameLst>
                                      </p:cBhvr>
                                      <p:tavLst>
                                        <p:tav tm="0">
                                          <p:val>
                                            <p:strVal val="#ppt_y"/>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0-#ppt_w/2"/>
                                          </p:val>
                                        </p:tav>
                                        <p:tav tm="100000">
                                          <p:val>
                                            <p:strVal val="#ppt_x"/>
                                          </p:val>
                                        </p:tav>
                                      </p:tavLst>
                                    </p:anim>
                                    <p:anim calcmode="lin" valueType="num">
                                      <p:cBhvr additive="base">
                                        <p:cTn id="29" dur="500" fill="hold"/>
                                        <p:tgtEl>
                                          <p:spTgt spid="44"/>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0-#ppt_w/2"/>
                                          </p:val>
                                        </p:tav>
                                        <p:tav tm="100000">
                                          <p:val>
                                            <p:strVal val="#ppt_x"/>
                                          </p:val>
                                        </p:tav>
                                      </p:tavLst>
                                    </p:anim>
                                    <p:anim calcmode="lin" valueType="num">
                                      <p:cBhvr additive="base">
                                        <p:cTn id="33" dur="500" fill="hold"/>
                                        <p:tgtEl>
                                          <p:spTgt spid="18"/>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 calcmode="lin" valueType="num">
                                      <p:cBhvr additive="base">
                                        <p:cTn id="36" dur="500" fill="hold"/>
                                        <p:tgtEl>
                                          <p:spTgt spid="51"/>
                                        </p:tgtEl>
                                        <p:attrNameLst>
                                          <p:attrName>ppt_x</p:attrName>
                                        </p:attrNameLst>
                                      </p:cBhvr>
                                      <p:tavLst>
                                        <p:tav tm="0">
                                          <p:val>
                                            <p:strVal val="0-#ppt_w/2"/>
                                          </p:val>
                                        </p:tav>
                                        <p:tav tm="100000">
                                          <p:val>
                                            <p:strVal val="#ppt_x"/>
                                          </p:val>
                                        </p:tav>
                                      </p:tavLst>
                                    </p:anim>
                                    <p:anim calcmode="lin" valueType="num">
                                      <p:cBhvr additive="base">
                                        <p:cTn id="37" dur="500" fill="hold"/>
                                        <p:tgtEl>
                                          <p:spTgt spid="5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 calcmode="lin" valueType="num">
                                      <p:cBhvr additive="base">
                                        <p:cTn id="40" dur="500" fill="hold"/>
                                        <p:tgtEl>
                                          <p:spTgt spid="52"/>
                                        </p:tgtEl>
                                        <p:attrNameLst>
                                          <p:attrName>ppt_x</p:attrName>
                                        </p:attrNameLst>
                                      </p:cBhvr>
                                      <p:tavLst>
                                        <p:tav tm="0">
                                          <p:val>
                                            <p:strVal val="0-#ppt_w/2"/>
                                          </p:val>
                                        </p:tav>
                                        <p:tav tm="100000">
                                          <p:val>
                                            <p:strVal val="#ppt_x"/>
                                          </p:val>
                                        </p:tav>
                                      </p:tavLst>
                                    </p:anim>
                                    <p:anim calcmode="lin" valueType="num">
                                      <p:cBhvr additive="base">
                                        <p:cTn id="41" dur="500" fill="hold"/>
                                        <p:tgtEl>
                                          <p:spTgt spid="52"/>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 calcmode="lin" valueType="num">
                                      <p:cBhvr additive="base">
                                        <p:cTn id="44" dur="500" fill="hold"/>
                                        <p:tgtEl>
                                          <p:spTgt spid="53"/>
                                        </p:tgtEl>
                                        <p:attrNameLst>
                                          <p:attrName>ppt_x</p:attrName>
                                        </p:attrNameLst>
                                      </p:cBhvr>
                                      <p:tavLst>
                                        <p:tav tm="0">
                                          <p:val>
                                            <p:strVal val="0-#ppt_w/2"/>
                                          </p:val>
                                        </p:tav>
                                        <p:tav tm="100000">
                                          <p:val>
                                            <p:strVal val="#ppt_x"/>
                                          </p:val>
                                        </p:tav>
                                      </p:tavLst>
                                    </p:anim>
                                    <p:anim calcmode="lin" valueType="num">
                                      <p:cBhvr additive="base">
                                        <p:cTn id="45" dur="500" fill="hold"/>
                                        <p:tgtEl>
                                          <p:spTgt spid="53"/>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2" presetClass="entr" presetSubtype="4"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1000"/>
                            </p:stCondLst>
                            <p:childTnLst>
                              <p:par>
                                <p:cTn id="56" presetID="2" presetClass="entr" presetSubtype="4" fill="hold" grpId="1" nodeType="afterEffect">
                                  <p:stCondLst>
                                    <p:cond delay="0"/>
                                  </p:stCondLst>
                                  <p:childTnLst>
                                    <p:set>
                                      <p:cBhvr>
                                        <p:cTn id="57" dur="1" fill="hold">
                                          <p:stCondLst>
                                            <p:cond delay="0"/>
                                          </p:stCondLst>
                                        </p:cTn>
                                        <p:tgtEl>
                                          <p:spTgt spid="54"/>
                                        </p:tgtEl>
                                        <p:attrNameLst>
                                          <p:attrName>style.visibility</p:attrName>
                                        </p:attrNameLst>
                                      </p:cBhvr>
                                      <p:to>
                                        <p:strVal val="visible"/>
                                      </p:to>
                                    </p:set>
                                    <p:anim calcmode="lin" valueType="num">
                                      <p:cBhvr additive="base">
                                        <p:cTn id="58" dur="500" fill="hold"/>
                                        <p:tgtEl>
                                          <p:spTgt spid="54"/>
                                        </p:tgtEl>
                                        <p:attrNameLst>
                                          <p:attrName>ppt_x</p:attrName>
                                        </p:attrNameLst>
                                      </p:cBhvr>
                                      <p:tavLst>
                                        <p:tav tm="0">
                                          <p:val>
                                            <p:strVal val="#ppt_x"/>
                                          </p:val>
                                        </p:tav>
                                        <p:tav tm="100000">
                                          <p:val>
                                            <p:strVal val="#ppt_x"/>
                                          </p:val>
                                        </p:tav>
                                      </p:tavLst>
                                    </p:anim>
                                    <p:anim calcmode="lin" valueType="num">
                                      <p:cBhvr additive="base">
                                        <p:cTn id="59" dur="500" fill="hold"/>
                                        <p:tgtEl>
                                          <p:spTgt spid="5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fill="hold"/>
                                        <p:tgtEl>
                                          <p:spTgt spid="32"/>
                                        </p:tgtEl>
                                        <p:attrNameLst>
                                          <p:attrName>ppt_x</p:attrName>
                                        </p:attrNameLst>
                                      </p:cBhvr>
                                      <p:tavLst>
                                        <p:tav tm="0">
                                          <p:val>
                                            <p:strVal val="#ppt_x"/>
                                          </p:val>
                                        </p:tav>
                                        <p:tav tm="100000">
                                          <p:val>
                                            <p:strVal val="#ppt_x"/>
                                          </p:val>
                                        </p:tav>
                                      </p:tavLst>
                                    </p:anim>
                                    <p:anim calcmode="lin" valueType="num">
                                      <p:cBhvr additive="base">
                                        <p:cTn id="63" dur="500" fill="hold"/>
                                        <p:tgtEl>
                                          <p:spTgt spid="32"/>
                                        </p:tgtEl>
                                        <p:attrNameLst>
                                          <p:attrName>ppt_y</p:attrName>
                                        </p:attrNameLst>
                                      </p:cBhvr>
                                      <p:tavLst>
                                        <p:tav tm="0">
                                          <p:val>
                                            <p:strVal val="1+#ppt_h/2"/>
                                          </p:val>
                                        </p:tav>
                                        <p:tav tm="100000">
                                          <p:val>
                                            <p:strVal val="#ppt_y"/>
                                          </p:val>
                                        </p:tav>
                                      </p:tavLst>
                                    </p:anim>
                                  </p:childTnLst>
                                </p:cTn>
                              </p:par>
                            </p:childTnLst>
                          </p:cTn>
                        </p:par>
                        <p:par>
                          <p:cTn id="64" fill="hold">
                            <p:stCondLst>
                              <p:cond delay="1500"/>
                            </p:stCondLst>
                            <p:childTnLst>
                              <p:par>
                                <p:cTn id="65" presetID="2" presetClass="entr" presetSubtype="4"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ppt_x"/>
                                          </p:val>
                                        </p:tav>
                                        <p:tav tm="100000">
                                          <p:val>
                                            <p:strVal val="#ppt_x"/>
                                          </p:val>
                                        </p:tav>
                                      </p:tavLst>
                                    </p:anim>
                                    <p:anim calcmode="lin" valueType="num">
                                      <p:cBhvr additive="base">
                                        <p:cTn id="68" dur="500" fill="hold"/>
                                        <p:tgtEl>
                                          <p:spTgt spid="3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fill="hold"/>
                                        <p:tgtEl>
                                          <p:spTgt spid="34"/>
                                        </p:tgtEl>
                                        <p:attrNameLst>
                                          <p:attrName>ppt_x</p:attrName>
                                        </p:attrNameLst>
                                      </p:cBhvr>
                                      <p:tavLst>
                                        <p:tav tm="0">
                                          <p:val>
                                            <p:strVal val="#ppt_x"/>
                                          </p:val>
                                        </p:tav>
                                        <p:tav tm="100000">
                                          <p:val>
                                            <p:strVal val="#ppt_x"/>
                                          </p:val>
                                        </p:tav>
                                      </p:tavLst>
                                    </p:anim>
                                    <p:anim calcmode="lin" valueType="num">
                                      <p:cBhvr additive="base">
                                        <p:cTn id="72" dur="500" fill="hold"/>
                                        <p:tgtEl>
                                          <p:spTgt spid="34"/>
                                        </p:tgtEl>
                                        <p:attrNameLst>
                                          <p:attrName>ppt_y</p:attrName>
                                        </p:attrNameLst>
                                      </p:cBhvr>
                                      <p:tavLst>
                                        <p:tav tm="0">
                                          <p:val>
                                            <p:strVal val="1+#ppt_h/2"/>
                                          </p:val>
                                        </p:tav>
                                        <p:tav tm="100000">
                                          <p:val>
                                            <p:strVal val="#ppt_y"/>
                                          </p:val>
                                        </p:tav>
                                      </p:tavLst>
                                    </p:anim>
                                  </p:childTnLst>
                                </p:cTn>
                              </p:par>
                            </p:childTnLst>
                          </p:cTn>
                        </p:par>
                        <p:par>
                          <p:cTn id="73" fill="hold">
                            <p:stCondLst>
                              <p:cond delay="2000"/>
                            </p:stCondLst>
                            <p:childTnLst>
                              <p:par>
                                <p:cTn id="74" presetID="2" presetClass="entr" presetSubtype="4" fill="hold" grpId="1" nodeType="after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additive="base">
                                        <p:cTn id="76" dur="500" fill="hold"/>
                                        <p:tgtEl>
                                          <p:spTgt spid="36"/>
                                        </p:tgtEl>
                                        <p:attrNameLst>
                                          <p:attrName>ppt_x</p:attrName>
                                        </p:attrNameLst>
                                      </p:cBhvr>
                                      <p:tavLst>
                                        <p:tav tm="0">
                                          <p:val>
                                            <p:strVal val="#ppt_x"/>
                                          </p:val>
                                        </p:tav>
                                        <p:tav tm="100000">
                                          <p:val>
                                            <p:strVal val="#ppt_x"/>
                                          </p:val>
                                        </p:tav>
                                      </p:tavLst>
                                    </p:anim>
                                    <p:anim calcmode="lin" valueType="num">
                                      <p:cBhvr additive="base">
                                        <p:cTn id="77" dur="500" fill="hold"/>
                                        <p:tgtEl>
                                          <p:spTgt spid="36"/>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additive="base">
                                        <p:cTn id="80" dur="500" fill="hold"/>
                                        <p:tgtEl>
                                          <p:spTgt spid="36"/>
                                        </p:tgtEl>
                                        <p:attrNameLst>
                                          <p:attrName>ppt_x</p:attrName>
                                        </p:attrNameLst>
                                      </p:cBhvr>
                                      <p:tavLst>
                                        <p:tav tm="0">
                                          <p:val>
                                            <p:strVal val="#ppt_x"/>
                                          </p:val>
                                        </p:tav>
                                        <p:tav tm="100000">
                                          <p:val>
                                            <p:strVal val="#ppt_x"/>
                                          </p:val>
                                        </p:tav>
                                      </p:tavLst>
                                    </p:anim>
                                    <p:anim calcmode="lin" valueType="num">
                                      <p:cBhvr additive="base">
                                        <p:cTn id="81" dur="500" fill="hold"/>
                                        <p:tgtEl>
                                          <p:spTgt spid="36"/>
                                        </p:tgtEl>
                                        <p:attrNameLst>
                                          <p:attrName>ppt_y</p:attrName>
                                        </p:attrNameLst>
                                      </p:cBhvr>
                                      <p:tavLst>
                                        <p:tav tm="0">
                                          <p:val>
                                            <p:strVal val="1+#ppt_h/2"/>
                                          </p:val>
                                        </p:tav>
                                        <p:tav tm="100000">
                                          <p:val>
                                            <p:strVal val="#ppt_y"/>
                                          </p:val>
                                        </p:tav>
                                      </p:tavLst>
                                    </p:anim>
                                  </p:childTnLst>
                                </p:cTn>
                              </p:par>
                            </p:childTnLst>
                          </p:cTn>
                        </p:par>
                        <p:par>
                          <p:cTn id="82" fill="hold">
                            <p:stCondLst>
                              <p:cond delay="2500"/>
                            </p:stCondLst>
                            <p:childTnLst>
                              <p:par>
                                <p:cTn id="83" presetID="2" presetClass="entr" presetSubtype="4" fill="hold" grpId="0" nodeType="afterEffect">
                                  <p:stCondLst>
                                    <p:cond delay="0"/>
                                  </p:stCondLst>
                                  <p:childTnLst>
                                    <p:set>
                                      <p:cBhvr>
                                        <p:cTn id="84" dur="1" fill="hold">
                                          <p:stCondLst>
                                            <p:cond delay="0"/>
                                          </p:stCondLst>
                                        </p:cTn>
                                        <p:tgtEl>
                                          <p:spTgt spid="39"/>
                                        </p:tgtEl>
                                        <p:attrNameLst>
                                          <p:attrName>style.visibility</p:attrName>
                                        </p:attrNameLst>
                                      </p:cBhvr>
                                      <p:to>
                                        <p:strVal val="visible"/>
                                      </p:to>
                                    </p:set>
                                    <p:anim calcmode="lin" valueType="num">
                                      <p:cBhvr additive="base">
                                        <p:cTn id="85" dur="500" fill="hold"/>
                                        <p:tgtEl>
                                          <p:spTgt spid="39"/>
                                        </p:tgtEl>
                                        <p:attrNameLst>
                                          <p:attrName>ppt_x</p:attrName>
                                        </p:attrNameLst>
                                      </p:cBhvr>
                                      <p:tavLst>
                                        <p:tav tm="0">
                                          <p:val>
                                            <p:strVal val="#ppt_x"/>
                                          </p:val>
                                        </p:tav>
                                        <p:tav tm="100000">
                                          <p:val>
                                            <p:strVal val="#ppt_x"/>
                                          </p:val>
                                        </p:tav>
                                      </p:tavLst>
                                    </p:anim>
                                    <p:anim calcmode="lin" valueType="num">
                                      <p:cBhvr additive="base">
                                        <p:cTn id="86" dur="500" fill="hold"/>
                                        <p:tgtEl>
                                          <p:spTgt spid="3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fill="hold"/>
                                        <p:tgtEl>
                                          <p:spTgt spid="38"/>
                                        </p:tgtEl>
                                        <p:attrNameLst>
                                          <p:attrName>ppt_x</p:attrName>
                                        </p:attrNameLst>
                                      </p:cBhvr>
                                      <p:tavLst>
                                        <p:tav tm="0">
                                          <p:val>
                                            <p:strVal val="#ppt_x"/>
                                          </p:val>
                                        </p:tav>
                                        <p:tav tm="100000">
                                          <p:val>
                                            <p:strVal val="#ppt_x"/>
                                          </p:val>
                                        </p:tav>
                                      </p:tavLst>
                                    </p:anim>
                                    <p:anim calcmode="lin" valueType="num">
                                      <p:cBhvr additive="base">
                                        <p:cTn id="90" dur="500" fill="hold"/>
                                        <p:tgtEl>
                                          <p:spTgt spid="38"/>
                                        </p:tgtEl>
                                        <p:attrNameLst>
                                          <p:attrName>ppt_y</p:attrName>
                                        </p:attrNameLst>
                                      </p:cBhvr>
                                      <p:tavLst>
                                        <p:tav tm="0">
                                          <p:val>
                                            <p:strVal val="1+#ppt_h/2"/>
                                          </p:val>
                                        </p:tav>
                                        <p:tav tm="100000">
                                          <p:val>
                                            <p:strVal val="#ppt_y"/>
                                          </p:val>
                                        </p:tav>
                                      </p:tavLst>
                                    </p:anim>
                                  </p:childTnLst>
                                </p:cTn>
                              </p:par>
                            </p:childTnLst>
                          </p:cTn>
                        </p:par>
                        <p:par>
                          <p:cTn id="91" fill="hold">
                            <p:stCondLst>
                              <p:cond delay="3000"/>
                            </p:stCondLst>
                            <p:childTnLst>
                              <p:par>
                                <p:cTn id="92" presetID="2" presetClass="entr" presetSubtype="4" fill="hold" grpId="0" nodeType="afterEffect">
                                  <p:stCondLst>
                                    <p:cond delay="0"/>
                                  </p:stCondLst>
                                  <p:childTnLst>
                                    <p:set>
                                      <p:cBhvr>
                                        <p:cTn id="93" dur="1" fill="hold">
                                          <p:stCondLst>
                                            <p:cond delay="0"/>
                                          </p:stCondLst>
                                        </p:cTn>
                                        <p:tgtEl>
                                          <p:spTgt spid="41"/>
                                        </p:tgtEl>
                                        <p:attrNameLst>
                                          <p:attrName>style.visibility</p:attrName>
                                        </p:attrNameLst>
                                      </p:cBhvr>
                                      <p:to>
                                        <p:strVal val="visible"/>
                                      </p:to>
                                    </p:set>
                                    <p:anim calcmode="lin" valueType="num">
                                      <p:cBhvr additive="base">
                                        <p:cTn id="94" dur="500" fill="hold"/>
                                        <p:tgtEl>
                                          <p:spTgt spid="41"/>
                                        </p:tgtEl>
                                        <p:attrNameLst>
                                          <p:attrName>ppt_x</p:attrName>
                                        </p:attrNameLst>
                                      </p:cBhvr>
                                      <p:tavLst>
                                        <p:tav tm="0">
                                          <p:val>
                                            <p:strVal val="#ppt_x"/>
                                          </p:val>
                                        </p:tav>
                                        <p:tav tm="100000">
                                          <p:val>
                                            <p:strVal val="#ppt_x"/>
                                          </p:val>
                                        </p:tav>
                                      </p:tavLst>
                                    </p:anim>
                                    <p:anim calcmode="lin" valueType="num">
                                      <p:cBhvr additive="base">
                                        <p:cTn id="95" dur="500" fill="hold"/>
                                        <p:tgtEl>
                                          <p:spTgt spid="41"/>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40"/>
                                        </p:tgtEl>
                                        <p:attrNameLst>
                                          <p:attrName>style.visibility</p:attrName>
                                        </p:attrNameLst>
                                      </p:cBhvr>
                                      <p:to>
                                        <p:strVal val="visible"/>
                                      </p:to>
                                    </p:set>
                                    <p:anim calcmode="lin" valueType="num">
                                      <p:cBhvr additive="base">
                                        <p:cTn id="98" dur="500" fill="hold"/>
                                        <p:tgtEl>
                                          <p:spTgt spid="40"/>
                                        </p:tgtEl>
                                        <p:attrNameLst>
                                          <p:attrName>ppt_x</p:attrName>
                                        </p:attrNameLst>
                                      </p:cBhvr>
                                      <p:tavLst>
                                        <p:tav tm="0">
                                          <p:val>
                                            <p:strVal val="#ppt_x"/>
                                          </p:val>
                                        </p:tav>
                                        <p:tav tm="100000">
                                          <p:val>
                                            <p:strVal val="#ppt_x"/>
                                          </p:val>
                                        </p:tav>
                                      </p:tavLst>
                                    </p:anim>
                                    <p:anim calcmode="lin" valueType="num">
                                      <p:cBhvr additive="base">
                                        <p:cTn id="99" dur="500" fill="hold"/>
                                        <p:tgtEl>
                                          <p:spTgt spid="40"/>
                                        </p:tgtEl>
                                        <p:attrNameLst>
                                          <p:attrName>ppt_y</p:attrName>
                                        </p:attrNameLst>
                                      </p:cBhvr>
                                      <p:tavLst>
                                        <p:tav tm="0">
                                          <p:val>
                                            <p:strVal val="1+#ppt_h/2"/>
                                          </p:val>
                                        </p:tav>
                                        <p:tav tm="100000">
                                          <p:val>
                                            <p:strVal val="#ppt_y"/>
                                          </p:val>
                                        </p:tav>
                                      </p:tavLst>
                                    </p:anim>
                                  </p:childTnLst>
                                </p:cTn>
                              </p:par>
                            </p:childTnLst>
                          </p:cTn>
                        </p:par>
                        <p:par>
                          <p:cTn id="100" fill="hold">
                            <p:stCondLst>
                              <p:cond delay="3500"/>
                            </p:stCondLst>
                            <p:childTnLst>
                              <p:par>
                                <p:cTn id="101" presetID="2" presetClass="entr" presetSubtype="4" fill="hold" grpId="0" nodeType="after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additive="base">
                                        <p:cTn id="103" dur="500" fill="hold"/>
                                        <p:tgtEl>
                                          <p:spTgt spid="43"/>
                                        </p:tgtEl>
                                        <p:attrNameLst>
                                          <p:attrName>ppt_x</p:attrName>
                                        </p:attrNameLst>
                                      </p:cBhvr>
                                      <p:tavLst>
                                        <p:tav tm="0">
                                          <p:val>
                                            <p:strVal val="#ppt_x"/>
                                          </p:val>
                                        </p:tav>
                                        <p:tav tm="100000">
                                          <p:val>
                                            <p:strVal val="#ppt_x"/>
                                          </p:val>
                                        </p:tav>
                                      </p:tavLst>
                                    </p:anim>
                                    <p:anim calcmode="lin" valueType="num">
                                      <p:cBhvr additive="base">
                                        <p:cTn id="104" dur="500" fill="hold"/>
                                        <p:tgtEl>
                                          <p:spTgt spid="4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additive="base">
                                        <p:cTn id="107" dur="500" fill="hold"/>
                                        <p:tgtEl>
                                          <p:spTgt spid="42"/>
                                        </p:tgtEl>
                                        <p:attrNameLst>
                                          <p:attrName>ppt_x</p:attrName>
                                        </p:attrNameLst>
                                      </p:cBhvr>
                                      <p:tavLst>
                                        <p:tav tm="0">
                                          <p:val>
                                            <p:strVal val="#ppt_x"/>
                                          </p:val>
                                        </p:tav>
                                        <p:tav tm="100000">
                                          <p:val>
                                            <p:strVal val="#ppt_x"/>
                                          </p:val>
                                        </p:tav>
                                      </p:tavLst>
                                    </p:anim>
                                    <p:anim calcmode="lin" valueType="num">
                                      <p:cBhvr additive="base">
                                        <p:cTn id="108" dur="500" fill="hold"/>
                                        <p:tgtEl>
                                          <p:spTgt spid="42"/>
                                        </p:tgtEl>
                                        <p:attrNameLst>
                                          <p:attrName>ppt_y</p:attrName>
                                        </p:attrNameLst>
                                      </p:cBhvr>
                                      <p:tavLst>
                                        <p:tav tm="0">
                                          <p:val>
                                            <p:strVal val="1+#ppt_h/2"/>
                                          </p:val>
                                        </p:tav>
                                        <p:tav tm="100000">
                                          <p:val>
                                            <p:strVal val="#ppt_y"/>
                                          </p:val>
                                        </p:tav>
                                      </p:tavLst>
                                    </p:anim>
                                  </p:childTnLst>
                                </p:cTn>
                              </p:par>
                            </p:childTnLst>
                          </p:cTn>
                        </p:par>
                        <p:par>
                          <p:cTn id="109" fill="hold">
                            <p:stCondLst>
                              <p:cond delay="4000"/>
                            </p:stCondLst>
                            <p:childTnLst>
                              <p:par>
                                <p:cTn id="110" presetID="2" presetClass="entr" presetSubtype="4" fill="hold" grpId="0" nodeType="afterEffect">
                                  <p:stCondLst>
                                    <p:cond delay="0"/>
                                  </p:stCondLst>
                                  <p:childTnLst>
                                    <p:set>
                                      <p:cBhvr>
                                        <p:cTn id="111" dur="1" fill="hold">
                                          <p:stCondLst>
                                            <p:cond delay="0"/>
                                          </p:stCondLst>
                                        </p:cTn>
                                        <p:tgtEl>
                                          <p:spTgt spid="56"/>
                                        </p:tgtEl>
                                        <p:attrNameLst>
                                          <p:attrName>style.visibility</p:attrName>
                                        </p:attrNameLst>
                                      </p:cBhvr>
                                      <p:to>
                                        <p:strVal val="visible"/>
                                      </p:to>
                                    </p:set>
                                    <p:anim calcmode="lin" valueType="num">
                                      <p:cBhvr additive="base">
                                        <p:cTn id="112" dur="500" fill="hold"/>
                                        <p:tgtEl>
                                          <p:spTgt spid="56"/>
                                        </p:tgtEl>
                                        <p:attrNameLst>
                                          <p:attrName>ppt_x</p:attrName>
                                        </p:attrNameLst>
                                      </p:cBhvr>
                                      <p:tavLst>
                                        <p:tav tm="0">
                                          <p:val>
                                            <p:strVal val="#ppt_x"/>
                                          </p:val>
                                        </p:tav>
                                        <p:tav tm="100000">
                                          <p:val>
                                            <p:strVal val="#ppt_x"/>
                                          </p:val>
                                        </p:tav>
                                      </p:tavLst>
                                    </p:anim>
                                    <p:anim calcmode="lin" valueType="num">
                                      <p:cBhvr additive="base">
                                        <p:cTn id="113" dur="500" fill="hold"/>
                                        <p:tgtEl>
                                          <p:spTgt spid="56"/>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45"/>
                                        </p:tgtEl>
                                        <p:attrNameLst>
                                          <p:attrName>style.visibility</p:attrName>
                                        </p:attrNameLst>
                                      </p:cBhvr>
                                      <p:to>
                                        <p:strVal val="visible"/>
                                      </p:to>
                                    </p:set>
                                    <p:anim calcmode="lin" valueType="num">
                                      <p:cBhvr additive="base">
                                        <p:cTn id="116" dur="500" fill="hold"/>
                                        <p:tgtEl>
                                          <p:spTgt spid="45"/>
                                        </p:tgtEl>
                                        <p:attrNameLst>
                                          <p:attrName>ppt_x</p:attrName>
                                        </p:attrNameLst>
                                      </p:cBhvr>
                                      <p:tavLst>
                                        <p:tav tm="0">
                                          <p:val>
                                            <p:strVal val="#ppt_x"/>
                                          </p:val>
                                        </p:tav>
                                        <p:tav tm="100000">
                                          <p:val>
                                            <p:strVal val="#ppt_x"/>
                                          </p:val>
                                        </p:tav>
                                      </p:tavLst>
                                    </p:anim>
                                    <p:anim calcmode="lin" valueType="num">
                                      <p:cBhvr additive="base">
                                        <p:cTn id="117" dur="500" fill="hold"/>
                                        <p:tgtEl>
                                          <p:spTgt spid="45"/>
                                        </p:tgtEl>
                                        <p:attrNameLst>
                                          <p:attrName>ppt_y</p:attrName>
                                        </p:attrNameLst>
                                      </p:cBhvr>
                                      <p:tavLst>
                                        <p:tav tm="0">
                                          <p:val>
                                            <p:strVal val="1+#ppt_h/2"/>
                                          </p:val>
                                        </p:tav>
                                        <p:tav tm="100000">
                                          <p:val>
                                            <p:strVal val="#ppt_y"/>
                                          </p:val>
                                        </p:tav>
                                      </p:tavLst>
                                    </p:anim>
                                  </p:childTnLst>
                                </p:cTn>
                              </p:par>
                            </p:childTnLst>
                          </p:cTn>
                        </p:par>
                        <p:par>
                          <p:cTn id="118" fill="hold">
                            <p:stCondLst>
                              <p:cond delay="4500"/>
                            </p:stCondLst>
                            <p:childTnLst>
                              <p:par>
                                <p:cTn id="119" presetID="2" presetClass="entr" presetSubtype="4" fill="hold" grpId="0" nodeType="afterEffect">
                                  <p:stCondLst>
                                    <p:cond delay="0"/>
                                  </p:stCondLst>
                                  <p:childTnLst>
                                    <p:set>
                                      <p:cBhvr>
                                        <p:cTn id="120" dur="1" fill="hold">
                                          <p:stCondLst>
                                            <p:cond delay="0"/>
                                          </p:stCondLst>
                                        </p:cTn>
                                        <p:tgtEl>
                                          <p:spTgt spid="49"/>
                                        </p:tgtEl>
                                        <p:attrNameLst>
                                          <p:attrName>style.visibility</p:attrName>
                                        </p:attrNameLst>
                                      </p:cBhvr>
                                      <p:to>
                                        <p:strVal val="visible"/>
                                      </p:to>
                                    </p:set>
                                    <p:anim calcmode="lin" valueType="num">
                                      <p:cBhvr additive="base">
                                        <p:cTn id="121" dur="500" fill="hold"/>
                                        <p:tgtEl>
                                          <p:spTgt spid="49"/>
                                        </p:tgtEl>
                                        <p:attrNameLst>
                                          <p:attrName>ppt_x</p:attrName>
                                        </p:attrNameLst>
                                      </p:cBhvr>
                                      <p:tavLst>
                                        <p:tav tm="0">
                                          <p:val>
                                            <p:strVal val="#ppt_x"/>
                                          </p:val>
                                        </p:tav>
                                        <p:tav tm="100000">
                                          <p:val>
                                            <p:strVal val="#ppt_x"/>
                                          </p:val>
                                        </p:tav>
                                      </p:tavLst>
                                    </p:anim>
                                    <p:anim calcmode="lin" valueType="num">
                                      <p:cBhvr additive="base">
                                        <p:cTn id="122" dur="500" fill="hold"/>
                                        <p:tgtEl>
                                          <p:spTgt spid="49"/>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50"/>
                                        </p:tgtEl>
                                        <p:attrNameLst>
                                          <p:attrName>style.visibility</p:attrName>
                                        </p:attrNameLst>
                                      </p:cBhvr>
                                      <p:to>
                                        <p:strVal val="visible"/>
                                      </p:to>
                                    </p:set>
                                    <p:anim calcmode="lin" valueType="num">
                                      <p:cBhvr additive="base">
                                        <p:cTn id="125" dur="500" fill="hold"/>
                                        <p:tgtEl>
                                          <p:spTgt spid="50"/>
                                        </p:tgtEl>
                                        <p:attrNameLst>
                                          <p:attrName>ppt_x</p:attrName>
                                        </p:attrNameLst>
                                      </p:cBhvr>
                                      <p:tavLst>
                                        <p:tav tm="0">
                                          <p:val>
                                            <p:strVal val="#ppt_x"/>
                                          </p:val>
                                        </p:tav>
                                        <p:tav tm="100000">
                                          <p:val>
                                            <p:strVal val="#ppt_x"/>
                                          </p:val>
                                        </p:tav>
                                      </p:tavLst>
                                    </p:anim>
                                    <p:anim calcmode="lin" valueType="num">
                                      <p:cBhvr additive="base">
                                        <p:cTn id="12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1" grpId="0" animBg="1"/>
      <p:bldP spid="17" grpId="0" animBg="1"/>
      <p:bldP spid="18" grpId="0" animBg="1"/>
      <p:bldP spid="19" grpId="0" animBg="1"/>
      <p:bldP spid="20" grpId="0" animBg="1"/>
      <p:bldP spid="24" grpId="0" animBg="1"/>
      <p:bldP spid="30" grpId="0" animBg="1"/>
      <p:bldP spid="28" grpId="0" animBg="1"/>
      <p:bldP spid="29" grpId="0" animBg="1"/>
      <p:bldP spid="31" grpId="0" animBg="1"/>
      <p:bldP spid="32" grpId="0" animBg="1"/>
      <p:bldP spid="34" grpId="0" animBg="1"/>
      <p:bldP spid="35" grpId="0" animBg="1"/>
      <p:bldP spid="38" grpId="0" animBg="1"/>
      <p:bldP spid="39" grpId="0" animBg="1"/>
      <p:bldP spid="40" grpId="0" animBg="1"/>
      <p:bldP spid="41" grpId="0" animBg="1"/>
      <p:bldP spid="44" grpId="0" animBg="1"/>
      <p:bldP spid="42" grpId="0" animBg="1"/>
      <p:bldP spid="43" grpId="0" animBg="1"/>
      <p:bldP spid="36" grpId="0" animBg="1"/>
      <p:bldP spid="36" grpId="1" animBg="1"/>
      <p:bldP spid="45" grpId="0" animBg="1"/>
      <p:bldP spid="49" grpId="0" animBg="1"/>
      <p:bldP spid="50" grpId="0" animBg="1"/>
      <p:bldP spid="53" grpId="0" animBg="1"/>
      <p:bldP spid="54" grpId="1" animBg="1"/>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grpSp>
        <p:nvGrpSpPr>
          <p:cNvPr id="2" name="Group">
            <a:extLst>
              <a:ext uri="{FF2B5EF4-FFF2-40B4-BE49-F238E27FC236}">
                <a16:creationId xmlns:a16="http://schemas.microsoft.com/office/drawing/2014/main" id="{B6805E24-4935-E06F-FB2A-ED75CCD5D656}"/>
              </a:ext>
            </a:extLst>
          </p:cNvPr>
          <p:cNvGrpSpPr/>
          <p:nvPr/>
        </p:nvGrpSpPr>
        <p:grpSpPr>
          <a:xfrm>
            <a:off x="5935045" y="2310678"/>
            <a:ext cx="12513910" cy="9954136"/>
            <a:chOff x="0" y="0"/>
            <a:chExt cx="6214695" cy="5267708"/>
          </a:xfrm>
        </p:grpSpPr>
        <p:sp>
          <p:nvSpPr>
            <p:cNvPr id="3" name="Rounded Rectangle">
              <a:extLst>
                <a:ext uri="{FF2B5EF4-FFF2-40B4-BE49-F238E27FC236}">
                  <a16:creationId xmlns:a16="http://schemas.microsoft.com/office/drawing/2014/main" id="{99C7AB8E-0C53-74A5-DC96-65DB519C849D}"/>
                </a:ext>
              </a:extLst>
            </p:cNvPr>
            <p:cNvSpPr/>
            <p:nvPr/>
          </p:nvSpPr>
          <p:spPr>
            <a:xfrm>
              <a:off x="72913" y="434561"/>
              <a:ext cx="6084106" cy="3482352"/>
            </a:xfrm>
            <a:prstGeom prst="roundRect">
              <a:avLst>
                <a:gd name="adj" fmla="val 2360"/>
              </a:avLst>
            </a:prstGeom>
            <a:solidFill>
              <a:schemeClr val="accent6">
                <a:lumOff val="16690"/>
              </a:schemeClr>
            </a:solidFill>
            <a:ln w="12700" cap="flat">
              <a:noFill/>
              <a:miter lim="400000"/>
            </a:ln>
            <a:effectLst/>
          </p:spPr>
          <p:txBody>
            <a:bodyPr wrap="square" lIns="0" tIns="0" rIns="0" bIns="0" numCol="1" anchor="ctr">
              <a:noAutofit/>
            </a:bodyPr>
            <a:lstStyle/>
            <a:p>
              <a:endParaRPr/>
            </a:p>
          </p:txBody>
        </p:sp>
        <p:grpSp>
          <p:nvGrpSpPr>
            <p:cNvPr id="4" name="Группа">
              <a:extLst>
                <a:ext uri="{FF2B5EF4-FFF2-40B4-BE49-F238E27FC236}">
                  <a16:creationId xmlns:a16="http://schemas.microsoft.com/office/drawing/2014/main" id="{560B32FF-627B-D077-A0B8-42017BCA6428}"/>
                </a:ext>
              </a:extLst>
            </p:cNvPr>
            <p:cNvGrpSpPr/>
            <p:nvPr/>
          </p:nvGrpSpPr>
          <p:grpSpPr>
            <a:xfrm>
              <a:off x="0" y="297274"/>
              <a:ext cx="6214695" cy="4970434"/>
              <a:chOff x="0" y="0"/>
              <a:chExt cx="6214694" cy="4970433"/>
            </a:xfrm>
          </p:grpSpPr>
          <p:sp>
            <p:nvSpPr>
              <p:cNvPr id="22" name="Фигура">
                <a:extLst>
                  <a:ext uri="{FF2B5EF4-FFF2-40B4-BE49-F238E27FC236}">
                    <a16:creationId xmlns:a16="http://schemas.microsoft.com/office/drawing/2014/main" id="{2396BE9A-3DF6-657F-01EC-30E53F23A0B3}"/>
                  </a:ext>
                </a:extLst>
              </p:cNvPr>
              <p:cNvSpPr/>
              <p:nvPr/>
            </p:nvSpPr>
            <p:spPr>
              <a:xfrm>
                <a:off x="2171444" y="4942542"/>
                <a:ext cx="1876370" cy="27892"/>
              </a:xfrm>
              <a:custGeom>
                <a:avLst/>
                <a:gdLst/>
                <a:ahLst/>
                <a:cxnLst>
                  <a:cxn ang="0">
                    <a:pos x="wd2" y="hd2"/>
                  </a:cxn>
                  <a:cxn ang="5400000">
                    <a:pos x="wd2" y="hd2"/>
                  </a:cxn>
                  <a:cxn ang="10800000">
                    <a:pos x="wd2" y="hd2"/>
                  </a:cxn>
                  <a:cxn ang="16200000">
                    <a:pos x="wd2" y="hd2"/>
                  </a:cxn>
                </a:cxnLst>
                <a:rect l="0" t="0" r="r" b="b"/>
                <a:pathLst>
                  <a:path w="21600" h="21600" extrusionOk="0">
                    <a:moveTo>
                      <a:pt x="98" y="0"/>
                    </a:moveTo>
                    <a:lnTo>
                      <a:pt x="0" y="5478"/>
                    </a:lnTo>
                    <a:cubicBezTo>
                      <a:pt x="21" y="8389"/>
                      <a:pt x="49" y="11036"/>
                      <a:pt x="84" y="13304"/>
                    </a:cubicBezTo>
                    <a:cubicBezTo>
                      <a:pt x="164" y="18597"/>
                      <a:pt x="272" y="21500"/>
                      <a:pt x="384" y="21600"/>
                    </a:cubicBezTo>
                    <a:lnTo>
                      <a:pt x="21216" y="21600"/>
                    </a:lnTo>
                    <a:cubicBezTo>
                      <a:pt x="21327" y="21457"/>
                      <a:pt x="21434" y="18545"/>
                      <a:pt x="21514" y="13304"/>
                    </a:cubicBezTo>
                    <a:cubicBezTo>
                      <a:pt x="21549" y="11028"/>
                      <a:pt x="21578" y="8393"/>
                      <a:pt x="21600" y="5478"/>
                    </a:cubicBezTo>
                    <a:lnTo>
                      <a:pt x="21502" y="0"/>
                    </a:lnTo>
                    <a:lnTo>
                      <a:pt x="98" y="0"/>
                    </a:lnTo>
                    <a:close/>
                  </a:path>
                </a:pathLst>
              </a:custGeom>
              <a:solidFill>
                <a:srgbClr val="919191"/>
              </a:solidFill>
              <a:ln w="12700" cap="flat">
                <a:noFill/>
                <a:miter lim="400000"/>
              </a:ln>
              <a:effectLst/>
            </p:spPr>
            <p:txBody>
              <a:bodyPr wrap="square" lIns="38100" tIns="38100" rIns="38100" bIns="38100" numCol="1" anchor="ctr">
                <a:noAutofit/>
              </a:bodyPr>
              <a:lstStyle/>
              <a:p>
                <a:pPr algn="l">
                  <a:defRPr sz="3200">
                    <a:solidFill>
                      <a:srgbClr val="FFFFFF"/>
                    </a:solidFill>
                    <a:latin typeface="+mn-lt"/>
                    <a:ea typeface="+mn-ea"/>
                    <a:cs typeface="+mn-cs"/>
                    <a:sym typeface="DM Sans Regular"/>
                  </a:defRPr>
                </a:pPr>
                <a:endParaRPr/>
              </a:p>
            </p:txBody>
          </p:sp>
          <p:sp>
            <p:nvSpPr>
              <p:cNvPr id="23" name="Фигура">
                <a:extLst>
                  <a:ext uri="{FF2B5EF4-FFF2-40B4-BE49-F238E27FC236}">
                    <a16:creationId xmlns:a16="http://schemas.microsoft.com/office/drawing/2014/main" id="{03AA9B56-4780-F9BA-8FD1-5FA8F050CD82}"/>
                  </a:ext>
                </a:extLst>
              </p:cNvPr>
              <p:cNvSpPr/>
              <p:nvPr/>
            </p:nvSpPr>
            <p:spPr>
              <a:xfrm>
                <a:off x="2170662" y="4189287"/>
                <a:ext cx="1878972" cy="764777"/>
              </a:xfrm>
              <a:custGeom>
                <a:avLst/>
                <a:gdLst/>
                <a:ahLst/>
                <a:cxnLst>
                  <a:cxn ang="0">
                    <a:pos x="wd2" y="hd2"/>
                  </a:cxn>
                  <a:cxn ang="5400000">
                    <a:pos x="wd2" y="hd2"/>
                  </a:cxn>
                  <a:cxn ang="10800000">
                    <a:pos x="wd2" y="hd2"/>
                  </a:cxn>
                  <a:cxn ang="16200000">
                    <a:pos x="wd2" y="hd2"/>
                  </a:cxn>
                </a:cxnLst>
                <a:rect l="0" t="0" r="r" b="b"/>
                <a:pathLst>
                  <a:path w="21567" h="21600" extrusionOk="0">
                    <a:moveTo>
                      <a:pt x="3643" y="0"/>
                    </a:moveTo>
                    <a:lnTo>
                      <a:pt x="3371" y="14510"/>
                    </a:lnTo>
                    <a:cubicBezTo>
                      <a:pt x="3361" y="15415"/>
                      <a:pt x="3288" y="16304"/>
                      <a:pt x="3160" y="17142"/>
                    </a:cubicBezTo>
                    <a:cubicBezTo>
                      <a:pt x="3074" y="17707"/>
                      <a:pt x="2963" y="18253"/>
                      <a:pt x="2798" y="18712"/>
                    </a:cubicBezTo>
                    <a:cubicBezTo>
                      <a:pt x="2623" y="19200"/>
                      <a:pt x="2397" y="19566"/>
                      <a:pt x="2144" y="19762"/>
                    </a:cubicBezTo>
                    <a:cubicBezTo>
                      <a:pt x="1813" y="20018"/>
                      <a:pt x="1481" y="20260"/>
                      <a:pt x="1147" y="20493"/>
                    </a:cubicBezTo>
                    <a:cubicBezTo>
                      <a:pt x="785" y="20744"/>
                      <a:pt x="423" y="20985"/>
                      <a:pt x="59" y="21212"/>
                    </a:cubicBezTo>
                    <a:cubicBezTo>
                      <a:pt x="7" y="21232"/>
                      <a:pt x="-17" y="21374"/>
                      <a:pt x="12" y="21480"/>
                    </a:cubicBezTo>
                    <a:cubicBezTo>
                      <a:pt x="25" y="21527"/>
                      <a:pt x="47" y="21554"/>
                      <a:pt x="70" y="21549"/>
                    </a:cubicBezTo>
                    <a:lnTo>
                      <a:pt x="10096" y="21594"/>
                    </a:lnTo>
                    <a:lnTo>
                      <a:pt x="10096" y="21600"/>
                    </a:lnTo>
                    <a:lnTo>
                      <a:pt x="10783" y="21594"/>
                    </a:lnTo>
                    <a:lnTo>
                      <a:pt x="11470" y="21600"/>
                    </a:lnTo>
                    <a:lnTo>
                      <a:pt x="11470" y="21594"/>
                    </a:lnTo>
                    <a:lnTo>
                      <a:pt x="21496" y="21549"/>
                    </a:lnTo>
                    <a:cubicBezTo>
                      <a:pt x="21519" y="21554"/>
                      <a:pt x="21541" y="21527"/>
                      <a:pt x="21554" y="21480"/>
                    </a:cubicBezTo>
                    <a:cubicBezTo>
                      <a:pt x="21583" y="21374"/>
                      <a:pt x="21559" y="21232"/>
                      <a:pt x="21507" y="21212"/>
                    </a:cubicBezTo>
                    <a:cubicBezTo>
                      <a:pt x="21143" y="20985"/>
                      <a:pt x="20778" y="20744"/>
                      <a:pt x="20417" y="20493"/>
                    </a:cubicBezTo>
                    <a:cubicBezTo>
                      <a:pt x="20083" y="20260"/>
                      <a:pt x="19750" y="20018"/>
                      <a:pt x="19419" y="19762"/>
                    </a:cubicBezTo>
                    <a:cubicBezTo>
                      <a:pt x="19167" y="19566"/>
                      <a:pt x="18943" y="19200"/>
                      <a:pt x="18768" y="18712"/>
                    </a:cubicBezTo>
                    <a:cubicBezTo>
                      <a:pt x="18603" y="18253"/>
                      <a:pt x="18489" y="17707"/>
                      <a:pt x="18403" y="17142"/>
                    </a:cubicBezTo>
                    <a:cubicBezTo>
                      <a:pt x="18276" y="16304"/>
                      <a:pt x="18205" y="15415"/>
                      <a:pt x="18195" y="14510"/>
                    </a:cubicBezTo>
                    <a:lnTo>
                      <a:pt x="17921" y="0"/>
                    </a:lnTo>
                    <a:lnTo>
                      <a:pt x="3643" y="0"/>
                    </a:lnTo>
                    <a:close/>
                  </a:path>
                </a:pathLst>
              </a:custGeom>
              <a:solidFill>
                <a:srgbClr val="C6C7CA"/>
              </a:solidFill>
              <a:ln w="12700" cap="flat">
                <a:noFill/>
                <a:miter lim="400000"/>
              </a:ln>
              <a:effectLst/>
            </p:spPr>
            <p:txBody>
              <a:bodyPr wrap="square" lIns="38100" tIns="38100" rIns="38100" bIns="38100" numCol="1" anchor="ctr">
                <a:noAutofit/>
              </a:bodyPr>
              <a:lstStyle/>
              <a:p>
                <a:pPr algn="l">
                  <a:defRPr sz="3200">
                    <a:solidFill>
                      <a:srgbClr val="FFFFFF"/>
                    </a:solidFill>
                    <a:latin typeface="+mn-lt"/>
                    <a:ea typeface="+mn-ea"/>
                    <a:cs typeface="+mn-cs"/>
                    <a:sym typeface="DM Sans Regular"/>
                  </a:defRPr>
                </a:pPr>
                <a:endParaRPr/>
              </a:p>
            </p:txBody>
          </p:sp>
          <p:sp>
            <p:nvSpPr>
              <p:cNvPr id="24" name="Фигура">
                <a:extLst>
                  <a:ext uri="{FF2B5EF4-FFF2-40B4-BE49-F238E27FC236}">
                    <a16:creationId xmlns:a16="http://schemas.microsoft.com/office/drawing/2014/main" id="{A90E557E-8495-3657-5245-AE30F04191F5}"/>
                  </a:ext>
                </a:extLst>
              </p:cNvPr>
              <p:cNvSpPr/>
              <p:nvPr/>
            </p:nvSpPr>
            <p:spPr>
              <a:xfrm>
                <a:off x="2478042" y="4189287"/>
                <a:ext cx="1264387" cy="219895"/>
              </a:xfrm>
              <a:custGeom>
                <a:avLst/>
                <a:gdLst/>
                <a:ahLst/>
                <a:cxnLst>
                  <a:cxn ang="0">
                    <a:pos x="wd2" y="hd2"/>
                  </a:cxn>
                  <a:cxn ang="5400000">
                    <a:pos x="wd2" y="hd2"/>
                  </a:cxn>
                  <a:cxn ang="10800000">
                    <a:pos x="wd2" y="hd2"/>
                  </a:cxn>
                  <a:cxn ang="16200000">
                    <a:pos x="wd2" y="hd2"/>
                  </a:cxn>
                </a:cxnLst>
                <a:rect l="0" t="0" r="r" b="b"/>
                <a:pathLst>
                  <a:path w="21600" h="21600" extrusionOk="0">
                    <a:moveTo>
                      <a:pt x="173" y="0"/>
                    </a:moveTo>
                    <a:lnTo>
                      <a:pt x="0" y="21600"/>
                    </a:lnTo>
                    <a:lnTo>
                      <a:pt x="21600" y="21600"/>
                    </a:lnTo>
                    <a:lnTo>
                      <a:pt x="21424" y="0"/>
                    </a:lnTo>
                    <a:lnTo>
                      <a:pt x="173" y="0"/>
                    </a:lnTo>
                    <a:close/>
                  </a:path>
                </a:pathLst>
              </a:custGeom>
              <a:solidFill>
                <a:srgbClr val="A9A9A9"/>
              </a:solidFill>
              <a:ln w="12700" cap="flat">
                <a:noFill/>
                <a:miter lim="400000"/>
              </a:ln>
              <a:effectLst/>
            </p:spPr>
            <p:txBody>
              <a:bodyPr wrap="square" lIns="38100" tIns="38100" rIns="38100" bIns="38100" numCol="1" anchor="ctr">
                <a:noAutofit/>
              </a:bodyPr>
              <a:lstStyle/>
              <a:p>
                <a:pPr algn="l">
                  <a:defRPr sz="3200">
                    <a:solidFill>
                      <a:srgbClr val="FFFFFF"/>
                    </a:solidFill>
                    <a:latin typeface="+mn-lt"/>
                    <a:ea typeface="+mn-ea"/>
                    <a:cs typeface="+mn-cs"/>
                    <a:sym typeface="DM Sans Regular"/>
                  </a:defRPr>
                </a:pPr>
                <a:endParaRPr/>
              </a:p>
            </p:txBody>
          </p:sp>
          <p:sp>
            <p:nvSpPr>
              <p:cNvPr id="25" name="Фигура">
                <a:extLst>
                  <a:ext uri="{FF2B5EF4-FFF2-40B4-BE49-F238E27FC236}">
                    <a16:creationId xmlns:a16="http://schemas.microsoft.com/office/drawing/2014/main" id="{AF008B48-AE64-D591-2764-0E04E32493D5}"/>
                  </a:ext>
                </a:extLst>
              </p:cNvPr>
              <p:cNvSpPr/>
              <p:nvPr/>
            </p:nvSpPr>
            <p:spPr>
              <a:xfrm>
                <a:off x="0" y="-1"/>
                <a:ext cx="6214695" cy="3717368"/>
              </a:xfrm>
              <a:custGeom>
                <a:avLst/>
                <a:gdLst/>
                <a:ahLst/>
                <a:cxnLst>
                  <a:cxn ang="0">
                    <a:pos x="wd2" y="hd2"/>
                  </a:cxn>
                  <a:cxn ang="5400000">
                    <a:pos x="wd2" y="hd2"/>
                  </a:cxn>
                  <a:cxn ang="10800000">
                    <a:pos x="wd2" y="hd2"/>
                  </a:cxn>
                  <a:cxn ang="16200000">
                    <a:pos x="wd2" y="hd2"/>
                  </a:cxn>
                </a:cxnLst>
                <a:rect l="0" t="0" r="r" b="b"/>
                <a:pathLst>
                  <a:path w="21600" h="21600" extrusionOk="0">
                    <a:moveTo>
                      <a:pt x="768" y="0"/>
                    </a:moveTo>
                    <a:cubicBezTo>
                      <a:pt x="547" y="0"/>
                      <a:pt x="436" y="1"/>
                      <a:pt x="318" y="63"/>
                    </a:cubicBezTo>
                    <a:cubicBezTo>
                      <a:pt x="188" y="143"/>
                      <a:pt x="85" y="314"/>
                      <a:pt x="38" y="531"/>
                    </a:cubicBezTo>
                    <a:cubicBezTo>
                      <a:pt x="0" y="729"/>
                      <a:pt x="0" y="917"/>
                      <a:pt x="0" y="1285"/>
                    </a:cubicBezTo>
                    <a:lnTo>
                      <a:pt x="0" y="21600"/>
                    </a:lnTo>
                    <a:lnTo>
                      <a:pt x="21600" y="21600"/>
                    </a:lnTo>
                    <a:lnTo>
                      <a:pt x="21600" y="1291"/>
                    </a:lnTo>
                    <a:cubicBezTo>
                      <a:pt x="21600" y="917"/>
                      <a:pt x="21600" y="729"/>
                      <a:pt x="21562" y="531"/>
                    </a:cubicBezTo>
                    <a:cubicBezTo>
                      <a:pt x="21515" y="314"/>
                      <a:pt x="21412" y="143"/>
                      <a:pt x="21282" y="63"/>
                    </a:cubicBezTo>
                    <a:cubicBezTo>
                      <a:pt x="21163" y="0"/>
                      <a:pt x="21052" y="0"/>
                      <a:pt x="20832" y="0"/>
                    </a:cubicBezTo>
                    <a:lnTo>
                      <a:pt x="768" y="0"/>
                    </a:lnTo>
                    <a:close/>
                    <a:moveTo>
                      <a:pt x="930" y="1457"/>
                    </a:moveTo>
                    <a:lnTo>
                      <a:pt x="20670" y="1457"/>
                    </a:lnTo>
                    <a:cubicBezTo>
                      <a:pt x="20685" y="1457"/>
                      <a:pt x="20693" y="1458"/>
                      <a:pt x="20700" y="1462"/>
                    </a:cubicBezTo>
                    <a:cubicBezTo>
                      <a:pt x="20709" y="1467"/>
                      <a:pt x="20716" y="1479"/>
                      <a:pt x="20719" y="1494"/>
                    </a:cubicBezTo>
                    <a:cubicBezTo>
                      <a:pt x="20722" y="1507"/>
                      <a:pt x="20722" y="1519"/>
                      <a:pt x="20722" y="1544"/>
                    </a:cubicBezTo>
                    <a:lnTo>
                      <a:pt x="20722" y="20006"/>
                    </a:lnTo>
                    <a:cubicBezTo>
                      <a:pt x="20722" y="20031"/>
                      <a:pt x="20722" y="20044"/>
                      <a:pt x="20719" y="20057"/>
                    </a:cubicBezTo>
                    <a:cubicBezTo>
                      <a:pt x="20716" y="20071"/>
                      <a:pt x="20709" y="20083"/>
                      <a:pt x="20700" y="20089"/>
                    </a:cubicBezTo>
                    <a:cubicBezTo>
                      <a:pt x="20693" y="20093"/>
                      <a:pt x="20685" y="20092"/>
                      <a:pt x="20670" y="20092"/>
                    </a:cubicBezTo>
                    <a:lnTo>
                      <a:pt x="930" y="20092"/>
                    </a:lnTo>
                    <a:cubicBezTo>
                      <a:pt x="915" y="20092"/>
                      <a:pt x="907" y="20093"/>
                      <a:pt x="900" y="20089"/>
                    </a:cubicBezTo>
                    <a:cubicBezTo>
                      <a:pt x="891" y="20083"/>
                      <a:pt x="884" y="20071"/>
                      <a:pt x="881" y="20057"/>
                    </a:cubicBezTo>
                    <a:cubicBezTo>
                      <a:pt x="878" y="20044"/>
                      <a:pt x="878" y="20031"/>
                      <a:pt x="878" y="20006"/>
                    </a:cubicBezTo>
                    <a:lnTo>
                      <a:pt x="878" y="1543"/>
                    </a:lnTo>
                    <a:cubicBezTo>
                      <a:pt x="878" y="1518"/>
                      <a:pt x="878" y="1507"/>
                      <a:pt x="881" y="1494"/>
                    </a:cubicBezTo>
                    <a:cubicBezTo>
                      <a:pt x="884" y="1479"/>
                      <a:pt x="891" y="1467"/>
                      <a:pt x="900" y="1462"/>
                    </a:cubicBezTo>
                    <a:cubicBezTo>
                      <a:pt x="907" y="1458"/>
                      <a:pt x="915" y="1457"/>
                      <a:pt x="930" y="1457"/>
                    </a:cubicBezTo>
                    <a:close/>
                  </a:path>
                </a:pathLst>
              </a:custGeom>
              <a:solidFill>
                <a:srgbClr val="131313"/>
              </a:solidFill>
              <a:ln w="12700" cap="flat">
                <a:noFill/>
                <a:miter lim="400000"/>
              </a:ln>
              <a:effectLst/>
            </p:spPr>
            <p:txBody>
              <a:bodyPr wrap="square" lIns="38100" tIns="38100" rIns="38100" bIns="38100" numCol="1" anchor="ctr">
                <a:noAutofit/>
              </a:bodyPr>
              <a:lstStyle/>
              <a:p>
                <a:pPr algn="l">
                  <a:defRPr sz="3200">
                    <a:solidFill>
                      <a:srgbClr val="FFFFFF"/>
                    </a:solidFill>
                    <a:latin typeface="+mn-lt"/>
                    <a:ea typeface="+mn-ea"/>
                    <a:cs typeface="+mn-cs"/>
                    <a:sym typeface="DM Sans Regular"/>
                  </a:defRPr>
                </a:pPr>
                <a:endParaRPr/>
              </a:p>
            </p:txBody>
          </p:sp>
          <p:sp>
            <p:nvSpPr>
              <p:cNvPr id="26" name="Кружок">
                <a:extLst>
                  <a:ext uri="{FF2B5EF4-FFF2-40B4-BE49-F238E27FC236}">
                    <a16:creationId xmlns:a16="http://schemas.microsoft.com/office/drawing/2014/main" id="{CBC30FA6-9CA3-E48F-9FCC-6962AF437273}"/>
                  </a:ext>
                </a:extLst>
              </p:cNvPr>
              <p:cNvSpPr/>
              <p:nvPr/>
            </p:nvSpPr>
            <p:spPr>
              <a:xfrm>
                <a:off x="3078510" y="78625"/>
                <a:ext cx="61026" cy="61027"/>
              </a:xfrm>
              <a:prstGeom prst="ellipse">
                <a:avLst/>
              </a:prstGeom>
              <a:solidFill>
                <a:srgbClr val="414041"/>
              </a:solidFill>
              <a:ln w="12700" cap="flat">
                <a:noFill/>
                <a:miter lim="400000"/>
              </a:ln>
              <a:effectLst/>
            </p:spPr>
            <p:txBody>
              <a:bodyPr wrap="square" lIns="38100" tIns="38100" rIns="38100" bIns="38100" numCol="1" anchor="ctr">
                <a:noAutofit/>
              </a:bodyPr>
              <a:lstStyle/>
              <a:p>
                <a:pPr algn="l">
                  <a:defRPr sz="3200">
                    <a:solidFill>
                      <a:srgbClr val="FFFFFF"/>
                    </a:solidFill>
                    <a:latin typeface="+mn-lt"/>
                    <a:ea typeface="+mn-ea"/>
                    <a:cs typeface="+mn-cs"/>
                    <a:sym typeface="DM Sans Regular"/>
                  </a:defRPr>
                </a:pPr>
                <a:endParaRPr/>
              </a:p>
            </p:txBody>
          </p:sp>
          <p:sp>
            <p:nvSpPr>
              <p:cNvPr id="27" name="Фигура">
                <a:extLst>
                  <a:ext uri="{FF2B5EF4-FFF2-40B4-BE49-F238E27FC236}">
                    <a16:creationId xmlns:a16="http://schemas.microsoft.com/office/drawing/2014/main" id="{5333E60C-80D5-8912-6716-DA5E455964D1}"/>
                  </a:ext>
                </a:extLst>
              </p:cNvPr>
              <p:cNvSpPr/>
              <p:nvPr/>
            </p:nvSpPr>
            <p:spPr>
              <a:xfrm>
                <a:off x="0" y="3691495"/>
                <a:ext cx="6214408" cy="579243"/>
              </a:xfrm>
              <a:custGeom>
                <a:avLst/>
                <a:gdLst/>
                <a:ahLst/>
                <a:cxnLst>
                  <a:cxn ang="0">
                    <a:pos x="wd2" y="hd2"/>
                  </a:cxn>
                  <a:cxn ang="5400000">
                    <a:pos x="wd2" y="hd2"/>
                  </a:cxn>
                  <a:cxn ang="10800000">
                    <a:pos x="wd2" y="hd2"/>
                  </a:cxn>
                  <a:cxn ang="16200000">
                    <a:pos x="wd2" y="hd2"/>
                  </a:cxn>
                </a:cxnLst>
                <a:rect l="0" t="0" r="r" b="b"/>
                <a:pathLst>
                  <a:path w="21600" h="21596" extrusionOk="0">
                    <a:moveTo>
                      <a:pt x="0" y="0"/>
                    </a:moveTo>
                    <a:lnTo>
                      <a:pt x="0" y="13322"/>
                    </a:lnTo>
                    <a:cubicBezTo>
                      <a:pt x="0" y="15721"/>
                      <a:pt x="0" y="16916"/>
                      <a:pt x="38" y="18190"/>
                    </a:cubicBezTo>
                    <a:cubicBezTo>
                      <a:pt x="85" y="19584"/>
                      <a:pt x="188" y="20689"/>
                      <a:pt x="318" y="21196"/>
                    </a:cubicBezTo>
                    <a:cubicBezTo>
                      <a:pt x="436" y="21600"/>
                      <a:pt x="548" y="21596"/>
                      <a:pt x="769" y="21596"/>
                    </a:cubicBezTo>
                    <a:lnTo>
                      <a:pt x="20828" y="21596"/>
                    </a:lnTo>
                    <a:cubicBezTo>
                      <a:pt x="21052" y="21596"/>
                      <a:pt x="21164" y="21600"/>
                      <a:pt x="21283" y="21196"/>
                    </a:cubicBezTo>
                    <a:cubicBezTo>
                      <a:pt x="21413" y="20689"/>
                      <a:pt x="21515" y="19584"/>
                      <a:pt x="21562" y="18190"/>
                    </a:cubicBezTo>
                    <a:cubicBezTo>
                      <a:pt x="21600" y="16916"/>
                      <a:pt x="21600" y="15722"/>
                      <a:pt x="21600" y="13360"/>
                    </a:cubicBezTo>
                    <a:lnTo>
                      <a:pt x="21600" y="0"/>
                    </a:lnTo>
                    <a:lnTo>
                      <a:pt x="0" y="0"/>
                    </a:lnTo>
                    <a:close/>
                  </a:path>
                </a:pathLst>
              </a:custGeom>
              <a:solidFill>
                <a:srgbClr val="C6C7CA"/>
              </a:solidFill>
              <a:ln w="12700" cap="flat">
                <a:noFill/>
                <a:miter lim="400000"/>
              </a:ln>
              <a:effectLst/>
            </p:spPr>
            <p:txBody>
              <a:bodyPr wrap="square" lIns="38100" tIns="38100" rIns="38100" bIns="38100" numCol="1" anchor="ctr">
                <a:noAutofit/>
              </a:bodyPr>
              <a:lstStyle/>
              <a:p>
                <a:pPr algn="l">
                  <a:defRPr sz="3200">
                    <a:solidFill>
                      <a:srgbClr val="FFFFFF"/>
                    </a:solidFill>
                    <a:latin typeface="+mn-lt"/>
                    <a:ea typeface="+mn-ea"/>
                    <a:cs typeface="+mn-cs"/>
                    <a:sym typeface="DM Sans Regular"/>
                  </a:defRPr>
                </a:pPr>
                <a:endParaRPr/>
              </a:p>
            </p:txBody>
          </p:sp>
        </p:grpSp>
        <p:sp>
          <p:nvSpPr>
            <p:cNvPr id="5" name="Shape">
              <a:extLst>
                <a:ext uri="{FF2B5EF4-FFF2-40B4-BE49-F238E27FC236}">
                  <a16:creationId xmlns:a16="http://schemas.microsoft.com/office/drawing/2014/main" id="{8BF0386D-8D65-FF75-A288-3809D49666BF}"/>
                </a:ext>
              </a:extLst>
            </p:cNvPr>
            <p:cNvSpPr/>
            <p:nvPr/>
          </p:nvSpPr>
          <p:spPr>
            <a:xfrm>
              <a:off x="1415521" y="0"/>
              <a:ext cx="3296945" cy="3750469"/>
            </a:xfrm>
            <a:custGeom>
              <a:avLst/>
              <a:gdLst/>
              <a:ahLst/>
              <a:cxnLst>
                <a:cxn ang="0">
                  <a:pos x="wd2" y="hd2"/>
                </a:cxn>
                <a:cxn ang="5400000">
                  <a:pos x="wd2" y="hd2"/>
                </a:cxn>
                <a:cxn ang="10800000">
                  <a:pos x="wd2" y="hd2"/>
                </a:cxn>
                <a:cxn ang="16200000">
                  <a:pos x="wd2" y="hd2"/>
                </a:cxn>
              </a:cxnLst>
              <a:rect l="0" t="0" r="r" b="b"/>
              <a:pathLst>
                <a:path w="21600" h="21600" extrusionOk="0">
                  <a:moveTo>
                    <a:pt x="1377" y="0"/>
                  </a:moveTo>
                  <a:cubicBezTo>
                    <a:pt x="973" y="0"/>
                    <a:pt x="730" y="0"/>
                    <a:pt x="568" y="82"/>
                  </a:cubicBezTo>
                  <a:cubicBezTo>
                    <a:pt x="335" y="186"/>
                    <a:pt x="152" y="411"/>
                    <a:pt x="68" y="695"/>
                  </a:cubicBezTo>
                  <a:cubicBezTo>
                    <a:pt x="0" y="892"/>
                    <a:pt x="0" y="1186"/>
                    <a:pt x="0" y="1678"/>
                  </a:cubicBezTo>
                  <a:lnTo>
                    <a:pt x="0" y="21600"/>
                  </a:lnTo>
                  <a:lnTo>
                    <a:pt x="21600" y="21600"/>
                  </a:lnTo>
                  <a:lnTo>
                    <a:pt x="21600" y="1678"/>
                  </a:lnTo>
                  <a:cubicBezTo>
                    <a:pt x="21600" y="1186"/>
                    <a:pt x="21600" y="892"/>
                    <a:pt x="21532" y="695"/>
                  </a:cubicBezTo>
                  <a:cubicBezTo>
                    <a:pt x="21448" y="411"/>
                    <a:pt x="21265" y="186"/>
                    <a:pt x="21032" y="82"/>
                  </a:cubicBezTo>
                  <a:cubicBezTo>
                    <a:pt x="20870" y="0"/>
                    <a:pt x="20629" y="0"/>
                    <a:pt x="20225" y="0"/>
                  </a:cubicBezTo>
                  <a:lnTo>
                    <a:pt x="1377" y="0"/>
                  </a:lnTo>
                  <a:close/>
                </a:path>
              </a:pathLst>
            </a:custGeom>
            <a:solidFill>
              <a:srgbClr val="FCFFFF"/>
            </a:solidFill>
            <a:ln w="12700" cap="flat">
              <a:noFill/>
              <a:miter lim="400000"/>
            </a:ln>
            <a:effectLst/>
          </p:spPr>
          <p:txBody>
            <a:bodyPr wrap="square" lIns="0" tIns="0" rIns="0" bIns="0" numCol="1" anchor="ctr">
              <a:noAutofit/>
            </a:bodyPr>
            <a:lstStyle/>
            <a:p>
              <a:endParaRPr/>
            </a:p>
          </p:txBody>
        </p:sp>
        <p:sp>
          <p:nvSpPr>
            <p:cNvPr id="6" name="Shape">
              <a:extLst>
                <a:ext uri="{FF2B5EF4-FFF2-40B4-BE49-F238E27FC236}">
                  <a16:creationId xmlns:a16="http://schemas.microsoft.com/office/drawing/2014/main" id="{24C03D67-4ABB-925B-B453-A4E60ECC3C68}"/>
                </a:ext>
              </a:extLst>
            </p:cNvPr>
            <p:cNvSpPr/>
            <p:nvPr/>
          </p:nvSpPr>
          <p:spPr>
            <a:xfrm>
              <a:off x="1415521" y="0"/>
              <a:ext cx="3296945" cy="542925"/>
            </a:xfrm>
            <a:custGeom>
              <a:avLst/>
              <a:gdLst/>
              <a:ahLst/>
              <a:cxnLst>
                <a:cxn ang="0">
                  <a:pos x="wd2" y="hd2"/>
                </a:cxn>
                <a:cxn ang="5400000">
                  <a:pos x="wd2" y="hd2"/>
                </a:cxn>
                <a:cxn ang="10800000">
                  <a:pos x="wd2" y="hd2"/>
                </a:cxn>
                <a:cxn ang="16200000">
                  <a:pos x="wd2" y="hd2"/>
                </a:cxn>
              </a:cxnLst>
              <a:rect l="0" t="0" r="r" b="b"/>
              <a:pathLst>
                <a:path w="21600" h="21600" extrusionOk="0">
                  <a:moveTo>
                    <a:pt x="1377" y="0"/>
                  </a:moveTo>
                  <a:cubicBezTo>
                    <a:pt x="973" y="0"/>
                    <a:pt x="730" y="1"/>
                    <a:pt x="568" y="568"/>
                  </a:cubicBezTo>
                  <a:cubicBezTo>
                    <a:pt x="335" y="1282"/>
                    <a:pt x="152" y="2840"/>
                    <a:pt x="68" y="4800"/>
                  </a:cubicBezTo>
                  <a:cubicBezTo>
                    <a:pt x="0" y="6160"/>
                    <a:pt x="0" y="8190"/>
                    <a:pt x="0" y="11589"/>
                  </a:cubicBezTo>
                  <a:lnTo>
                    <a:pt x="0" y="21600"/>
                  </a:lnTo>
                  <a:lnTo>
                    <a:pt x="21600" y="21600"/>
                  </a:lnTo>
                  <a:lnTo>
                    <a:pt x="21600" y="11589"/>
                  </a:lnTo>
                  <a:cubicBezTo>
                    <a:pt x="21600" y="8190"/>
                    <a:pt x="21600" y="6160"/>
                    <a:pt x="21532" y="4800"/>
                  </a:cubicBezTo>
                  <a:cubicBezTo>
                    <a:pt x="21448" y="2840"/>
                    <a:pt x="21265" y="1282"/>
                    <a:pt x="21032" y="568"/>
                  </a:cubicBezTo>
                  <a:cubicBezTo>
                    <a:pt x="20870" y="1"/>
                    <a:pt x="20629" y="0"/>
                    <a:pt x="20225" y="0"/>
                  </a:cubicBezTo>
                  <a:lnTo>
                    <a:pt x="1377" y="0"/>
                  </a:lnTo>
                  <a:close/>
                </a:path>
              </a:pathLst>
            </a:custGeom>
            <a:solidFill>
              <a:schemeClr val="accent6">
                <a:lumOff val="16690"/>
              </a:schemeClr>
            </a:solidFill>
            <a:ln w="12700" cap="flat">
              <a:noFill/>
              <a:miter lim="400000"/>
            </a:ln>
            <a:effectLst/>
          </p:spPr>
          <p:txBody>
            <a:bodyPr wrap="square" lIns="0" tIns="0" rIns="0" bIns="0" numCol="1" anchor="ctr">
              <a:noAutofit/>
            </a:bodyPr>
            <a:lstStyle/>
            <a:p>
              <a:endParaRPr/>
            </a:p>
          </p:txBody>
        </p:sp>
        <p:grpSp>
          <p:nvGrpSpPr>
            <p:cNvPr id="7" name="Group">
              <a:extLst>
                <a:ext uri="{FF2B5EF4-FFF2-40B4-BE49-F238E27FC236}">
                  <a16:creationId xmlns:a16="http://schemas.microsoft.com/office/drawing/2014/main" id="{DF6D5B2A-6566-5F2C-AB25-A65E903AE43B}"/>
                </a:ext>
              </a:extLst>
            </p:cNvPr>
            <p:cNvGrpSpPr/>
            <p:nvPr/>
          </p:nvGrpSpPr>
          <p:grpSpPr>
            <a:xfrm>
              <a:off x="1524978" y="200030"/>
              <a:ext cx="894554" cy="171788"/>
              <a:chOff x="470839" y="11406"/>
              <a:chExt cx="894552" cy="171787"/>
            </a:xfrm>
          </p:grpSpPr>
          <p:sp>
            <p:nvSpPr>
              <p:cNvPr id="19" name="Circle">
                <a:extLst>
                  <a:ext uri="{FF2B5EF4-FFF2-40B4-BE49-F238E27FC236}">
                    <a16:creationId xmlns:a16="http://schemas.microsoft.com/office/drawing/2014/main" id="{E0D0E0E7-22B4-3822-027B-02F81A68E95B}"/>
                  </a:ext>
                </a:extLst>
              </p:cNvPr>
              <p:cNvSpPr/>
              <p:nvPr/>
            </p:nvSpPr>
            <p:spPr>
              <a:xfrm>
                <a:off x="470839" y="11406"/>
                <a:ext cx="171787" cy="171787"/>
              </a:xfrm>
              <a:prstGeom prst="ellipse">
                <a:avLst/>
              </a:prstGeom>
              <a:solidFill>
                <a:schemeClr val="accent4"/>
              </a:solidFill>
              <a:ln w="12700" cap="flat">
                <a:noFill/>
                <a:miter lim="400000"/>
              </a:ln>
              <a:effectLst/>
            </p:spPr>
            <p:txBody>
              <a:bodyPr wrap="square" lIns="0" tIns="0" rIns="0" bIns="0" numCol="1" anchor="ctr">
                <a:noAutofit/>
              </a:bodyPr>
              <a:lstStyle/>
              <a:p>
                <a:endParaRPr/>
              </a:p>
            </p:txBody>
          </p:sp>
          <p:sp>
            <p:nvSpPr>
              <p:cNvPr id="20" name="Circle">
                <a:extLst>
                  <a:ext uri="{FF2B5EF4-FFF2-40B4-BE49-F238E27FC236}">
                    <a16:creationId xmlns:a16="http://schemas.microsoft.com/office/drawing/2014/main" id="{E5ADC6FB-020A-181C-7E5F-3CC5666697A8}"/>
                  </a:ext>
                </a:extLst>
              </p:cNvPr>
              <p:cNvSpPr/>
              <p:nvPr/>
            </p:nvSpPr>
            <p:spPr>
              <a:xfrm>
                <a:off x="832221" y="11406"/>
                <a:ext cx="171787" cy="171787"/>
              </a:xfrm>
              <a:prstGeom prst="ellipse">
                <a:avLst/>
              </a:prstGeom>
              <a:solidFill>
                <a:schemeClr val="accent3"/>
              </a:solidFill>
              <a:ln w="12700" cap="flat">
                <a:noFill/>
                <a:miter lim="400000"/>
              </a:ln>
              <a:effectLst/>
            </p:spPr>
            <p:txBody>
              <a:bodyPr wrap="square" lIns="0" tIns="0" rIns="0" bIns="0" numCol="1" anchor="ctr">
                <a:noAutofit/>
              </a:bodyPr>
              <a:lstStyle/>
              <a:p>
                <a:endParaRPr dirty="0"/>
              </a:p>
            </p:txBody>
          </p:sp>
          <p:sp>
            <p:nvSpPr>
              <p:cNvPr id="21" name="Circle">
                <a:extLst>
                  <a:ext uri="{FF2B5EF4-FFF2-40B4-BE49-F238E27FC236}">
                    <a16:creationId xmlns:a16="http://schemas.microsoft.com/office/drawing/2014/main" id="{6E2C3D1D-B4F8-AB93-17F5-AE033D70AB6D}"/>
                  </a:ext>
                </a:extLst>
              </p:cNvPr>
              <p:cNvSpPr/>
              <p:nvPr/>
            </p:nvSpPr>
            <p:spPr>
              <a:xfrm>
                <a:off x="1193604" y="11406"/>
                <a:ext cx="171787" cy="171787"/>
              </a:xfrm>
              <a:prstGeom prst="ellipse">
                <a:avLst/>
              </a:prstGeom>
              <a:solidFill>
                <a:schemeClr val="accent1"/>
              </a:solidFill>
              <a:ln w="12700" cap="flat">
                <a:noFill/>
                <a:miter lim="400000"/>
              </a:ln>
              <a:effectLst/>
            </p:spPr>
            <p:txBody>
              <a:bodyPr wrap="square" lIns="0" tIns="0" rIns="0" bIns="0" numCol="1" anchor="ctr">
                <a:noAutofit/>
              </a:bodyPr>
              <a:lstStyle/>
              <a:p>
                <a:endParaRPr/>
              </a:p>
            </p:txBody>
          </p:sp>
        </p:grpSp>
      </p:grpSp>
      <p:sp>
        <p:nvSpPr>
          <p:cNvPr id="28" name="Venn diagram">
            <a:extLst>
              <a:ext uri="{FF2B5EF4-FFF2-40B4-BE49-F238E27FC236}">
                <a16:creationId xmlns:a16="http://schemas.microsoft.com/office/drawing/2014/main" id="{1D96A0B5-D23E-1583-62F2-AE24BA9842C6}"/>
              </a:ext>
            </a:extLst>
          </p:cNvPr>
          <p:cNvSpPr/>
          <p:nvPr/>
        </p:nvSpPr>
        <p:spPr>
          <a:xfrm>
            <a:off x="9084365" y="828000"/>
            <a:ext cx="6214698" cy="810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4600">
                <a:solidFill>
                  <a:srgbClr val="000000"/>
                </a:solidFill>
              </a:defRPr>
            </a:lvl1pPr>
          </a:lstStyle>
          <a:p>
            <a:r>
              <a:rPr lang="en-GB" dirty="0">
                <a:solidFill>
                  <a:schemeClr val="tx1"/>
                </a:solidFill>
              </a:rPr>
              <a:t>Questions &amp; Answers</a:t>
            </a:r>
          </a:p>
        </p:txBody>
      </p:sp>
      <p:pic>
        <p:nvPicPr>
          <p:cNvPr id="30" name="Picture 29">
            <a:extLst>
              <a:ext uri="{FF2B5EF4-FFF2-40B4-BE49-F238E27FC236}">
                <a16:creationId xmlns:a16="http://schemas.microsoft.com/office/drawing/2014/main" id="{9A857A0C-2837-D100-AEEF-ED6DF0B6A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859" y="3322114"/>
            <a:ext cx="6090150" cy="6090150"/>
          </a:xfrm>
          <a:prstGeom prst="rect">
            <a:avLst/>
          </a:prstGeom>
        </p:spPr>
      </p:pic>
    </p:spTree>
    <p:extLst>
      <p:ext uri="{BB962C8B-B14F-4D97-AF65-F5344CB8AC3E}">
        <p14:creationId xmlns:p14="http://schemas.microsoft.com/office/powerpoint/2010/main" val="1415840257"/>
      </p:ext>
    </p:extLst>
  </p:cSld>
  <p:clrMapOvr>
    <a:masterClrMapping/>
  </p:clrMapOvr>
  <p:transition spd="med" advTm="1489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8" name="Shape">
            <a:extLst>
              <a:ext uri="{FF2B5EF4-FFF2-40B4-BE49-F238E27FC236}">
                <a16:creationId xmlns:a16="http://schemas.microsoft.com/office/drawing/2014/main" id="{18433A3E-851B-6382-33A9-1EB614215E09}"/>
              </a:ext>
            </a:extLst>
          </p:cNvPr>
          <p:cNvSpPr/>
          <p:nvPr/>
        </p:nvSpPr>
        <p:spPr>
          <a:xfrm>
            <a:off x="3466457" y="5871419"/>
            <a:ext cx="3983766" cy="58700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4232"/>
                </a:lnTo>
                <a:lnTo>
                  <a:pt x="21600" y="17368"/>
                </a:lnTo>
                <a:lnTo>
                  <a:pt x="10800" y="21600"/>
                </a:lnTo>
                <a:lnTo>
                  <a:pt x="0" y="17368"/>
                </a:lnTo>
                <a:lnTo>
                  <a:pt x="0" y="4232"/>
                </a:lnTo>
                <a:lnTo>
                  <a:pt x="10800" y="0"/>
                </a:lnTo>
                <a:close/>
              </a:path>
            </a:pathLst>
          </a:custGeom>
          <a:solidFill>
            <a:schemeClr val="accent3">
              <a:alpha val="15000"/>
            </a:schemeClr>
          </a:solidFill>
          <a:ln w="12700">
            <a:miter lim="400000"/>
          </a:ln>
        </p:spPr>
        <p:txBody>
          <a:bodyPr lIns="0" tIns="0" rIns="0" bIns="0" anchor="ctr"/>
          <a:lstStyle/>
          <a:p>
            <a:endParaRPr/>
          </a:p>
        </p:txBody>
      </p:sp>
      <p:sp>
        <p:nvSpPr>
          <p:cNvPr id="9" name="Polygon">
            <a:extLst>
              <a:ext uri="{FF2B5EF4-FFF2-40B4-BE49-F238E27FC236}">
                <a16:creationId xmlns:a16="http://schemas.microsoft.com/office/drawing/2014/main" id="{3A0DF7BB-46EF-ED0E-988F-337C3D54DDA4}"/>
              </a:ext>
            </a:extLst>
          </p:cNvPr>
          <p:cNvSpPr/>
          <p:nvPr/>
        </p:nvSpPr>
        <p:spPr>
          <a:xfrm>
            <a:off x="4671640" y="5391714"/>
            <a:ext cx="1573400" cy="18168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3"/>
          </a:solidFill>
          <a:ln w="12700">
            <a:miter lim="400000"/>
          </a:ln>
        </p:spPr>
        <p:txBody>
          <a:bodyPr lIns="0" tIns="0" rIns="0" bIns="0" anchor="ctr"/>
          <a:lstStyle/>
          <a:p>
            <a:endParaRPr/>
          </a:p>
        </p:txBody>
      </p:sp>
      <p:sp>
        <p:nvSpPr>
          <p:cNvPr id="10" name="As a continuation of agile methods,…">
            <a:extLst>
              <a:ext uri="{FF2B5EF4-FFF2-40B4-BE49-F238E27FC236}">
                <a16:creationId xmlns:a16="http://schemas.microsoft.com/office/drawing/2014/main" id="{4A3CC2BB-BAAD-7258-805F-4D8643EC896E}"/>
              </a:ext>
            </a:extLst>
          </p:cNvPr>
          <p:cNvSpPr txBox="1"/>
          <p:nvPr/>
        </p:nvSpPr>
        <p:spPr>
          <a:xfrm>
            <a:off x="3903366" y="7443874"/>
            <a:ext cx="3023226" cy="19492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lang="en-GB" dirty="0">
                <a:solidFill>
                  <a:schemeClr val="tx2"/>
                </a:solidFill>
              </a:rPr>
              <a:t> Primarily focused on automating manual processes and improving efficiency</a:t>
            </a:r>
            <a:endParaRPr dirty="0">
              <a:solidFill>
                <a:schemeClr val="tx2"/>
              </a:solidFill>
            </a:endParaRPr>
          </a:p>
        </p:txBody>
      </p:sp>
      <p:sp>
        <p:nvSpPr>
          <p:cNvPr id="11" name="Shape">
            <a:extLst>
              <a:ext uri="{FF2B5EF4-FFF2-40B4-BE49-F238E27FC236}">
                <a16:creationId xmlns:a16="http://schemas.microsoft.com/office/drawing/2014/main" id="{B5F321DC-0D14-5F1B-2821-5F010B2AA0A1}"/>
              </a:ext>
            </a:extLst>
          </p:cNvPr>
          <p:cNvSpPr/>
          <p:nvPr/>
        </p:nvSpPr>
        <p:spPr>
          <a:xfrm>
            <a:off x="7747834" y="5871419"/>
            <a:ext cx="3983765" cy="58700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4232"/>
                </a:lnTo>
                <a:lnTo>
                  <a:pt x="21600" y="17368"/>
                </a:lnTo>
                <a:lnTo>
                  <a:pt x="10800" y="21600"/>
                </a:lnTo>
                <a:lnTo>
                  <a:pt x="0" y="17368"/>
                </a:lnTo>
                <a:lnTo>
                  <a:pt x="0" y="4232"/>
                </a:lnTo>
                <a:lnTo>
                  <a:pt x="10800" y="0"/>
                </a:lnTo>
                <a:close/>
              </a:path>
            </a:pathLst>
          </a:custGeom>
          <a:solidFill>
            <a:schemeClr val="accent4">
              <a:alpha val="15000"/>
            </a:schemeClr>
          </a:solidFill>
          <a:ln w="12700">
            <a:miter lim="400000"/>
          </a:ln>
        </p:spPr>
        <p:txBody>
          <a:bodyPr lIns="0" tIns="0" rIns="0" bIns="0" anchor="ctr"/>
          <a:lstStyle/>
          <a:p>
            <a:endParaRPr/>
          </a:p>
        </p:txBody>
      </p:sp>
      <p:sp>
        <p:nvSpPr>
          <p:cNvPr id="12" name="Polygon">
            <a:extLst>
              <a:ext uri="{FF2B5EF4-FFF2-40B4-BE49-F238E27FC236}">
                <a16:creationId xmlns:a16="http://schemas.microsoft.com/office/drawing/2014/main" id="{E394A870-EA56-3FC0-C874-97F8742B3B78}"/>
              </a:ext>
            </a:extLst>
          </p:cNvPr>
          <p:cNvSpPr/>
          <p:nvPr/>
        </p:nvSpPr>
        <p:spPr>
          <a:xfrm>
            <a:off x="8953016" y="5391714"/>
            <a:ext cx="1573401" cy="18168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4"/>
          </a:solidFill>
          <a:ln w="12700">
            <a:miter lim="400000"/>
          </a:ln>
        </p:spPr>
        <p:txBody>
          <a:bodyPr lIns="0" tIns="0" rIns="0" bIns="0" anchor="ctr"/>
          <a:lstStyle/>
          <a:p>
            <a:endParaRPr/>
          </a:p>
        </p:txBody>
      </p:sp>
      <p:sp>
        <p:nvSpPr>
          <p:cNvPr id="13" name="Special focus is given to collaboration and communication.">
            <a:extLst>
              <a:ext uri="{FF2B5EF4-FFF2-40B4-BE49-F238E27FC236}">
                <a16:creationId xmlns:a16="http://schemas.microsoft.com/office/drawing/2014/main" id="{B5E18554-504C-C5A3-5778-0A7C742FC3F0}"/>
              </a:ext>
            </a:extLst>
          </p:cNvPr>
          <p:cNvSpPr txBox="1"/>
          <p:nvPr/>
        </p:nvSpPr>
        <p:spPr>
          <a:xfrm>
            <a:off x="8422532" y="7443874"/>
            <a:ext cx="2659767" cy="34265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solidFill>
                  <a:srgbClr val="535353"/>
                </a:solidFill>
                <a:latin typeface="+mn-lt"/>
                <a:ea typeface="+mn-ea"/>
                <a:cs typeface="+mn-cs"/>
                <a:sym typeface="DM Sans Regular"/>
              </a:defRPr>
            </a:lvl1pPr>
          </a:lstStyle>
          <a:p>
            <a:r>
              <a:rPr lang="en-GB" dirty="0">
                <a:solidFill>
                  <a:schemeClr val="tx2"/>
                </a:solidFill>
              </a:rPr>
              <a:t> Focused on delivering value to businesses and end-user, with a greater emphasis on software development and innovation.</a:t>
            </a:r>
            <a:endParaRPr dirty="0">
              <a:solidFill>
                <a:schemeClr val="tx2"/>
              </a:solidFill>
            </a:endParaRPr>
          </a:p>
        </p:txBody>
      </p:sp>
      <p:sp>
        <p:nvSpPr>
          <p:cNvPr id="19" name="Freeform 77">
            <a:extLst>
              <a:ext uri="{FF2B5EF4-FFF2-40B4-BE49-F238E27FC236}">
                <a16:creationId xmlns:a16="http://schemas.microsoft.com/office/drawing/2014/main" id="{A3713051-2624-0BC3-CDE3-C375A2A143BE}"/>
              </a:ext>
            </a:extLst>
          </p:cNvPr>
          <p:cNvSpPr/>
          <p:nvPr/>
        </p:nvSpPr>
        <p:spPr>
          <a:xfrm>
            <a:off x="5155411" y="5929018"/>
            <a:ext cx="780944" cy="640597"/>
          </a:xfrm>
          <a:custGeom>
            <a:avLst/>
            <a:gdLst/>
            <a:ahLst/>
            <a:cxnLst>
              <a:cxn ang="0">
                <a:pos x="wd2" y="hd2"/>
              </a:cxn>
              <a:cxn ang="5400000">
                <a:pos x="wd2" y="hd2"/>
              </a:cxn>
              <a:cxn ang="10800000">
                <a:pos x="wd2" y="hd2"/>
              </a:cxn>
              <a:cxn ang="16200000">
                <a:pos x="wd2" y="hd2"/>
              </a:cxn>
            </a:cxnLst>
            <a:rect l="0" t="0" r="r" b="b"/>
            <a:pathLst>
              <a:path w="21600" h="21600" extrusionOk="0">
                <a:moveTo>
                  <a:pt x="17761" y="13886"/>
                </a:moveTo>
                <a:lnTo>
                  <a:pt x="21600" y="17743"/>
                </a:lnTo>
                <a:lnTo>
                  <a:pt x="17761" y="21600"/>
                </a:lnTo>
                <a:lnTo>
                  <a:pt x="17761" y="19286"/>
                </a:lnTo>
                <a:lnTo>
                  <a:pt x="12633" y="19286"/>
                </a:lnTo>
                <a:cubicBezTo>
                  <a:pt x="13660" y="18498"/>
                  <a:pt x="14534" y="17445"/>
                  <a:pt x="15190" y="16200"/>
                </a:cubicBezTo>
                <a:lnTo>
                  <a:pt x="17761" y="16200"/>
                </a:lnTo>
                <a:close/>
                <a:moveTo>
                  <a:pt x="3686" y="4424"/>
                </a:moveTo>
                <a:lnTo>
                  <a:pt x="5674" y="6444"/>
                </a:lnTo>
                <a:cubicBezTo>
                  <a:pt x="4568" y="7427"/>
                  <a:pt x="3839" y="9007"/>
                  <a:pt x="3839" y="10800"/>
                </a:cubicBezTo>
                <a:cubicBezTo>
                  <a:pt x="3839" y="12312"/>
                  <a:pt x="4354" y="13676"/>
                  <a:pt x="5178" y="14658"/>
                </a:cubicBezTo>
                <a:lnTo>
                  <a:pt x="2090" y="14658"/>
                </a:lnTo>
                <a:cubicBezTo>
                  <a:pt x="1601" y="13497"/>
                  <a:pt x="1308" y="12194"/>
                  <a:pt x="1308" y="10800"/>
                </a:cubicBezTo>
                <a:cubicBezTo>
                  <a:pt x="1308" y="8256"/>
                  <a:pt x="2231" y="5979"/>
                  <a:pt x="3686" y="4424"/>
                </a:cubicBezTo>
                <a:close/>
                <a:moveTo>
                  <a:pt x="8902" y="0"/>
                </a:moveTo>
                <a:lnTo>
                  <a:pt x="8902" y="2353"/>
                </a:lnTo>
                <a:cubicBezTo>
                  <a:pt x="12449" y="2744"/>
                  <a:pt x="15230" y="6374"/>
                  <a:pt x="15230" y="10800"/>
                </a:cubicBezTo>
                <a:cubicBezTo>
                  <a:pt x="15230" y="15467"/>
                  <a:pt x="12139" y="19252"/>
                  <a:pt x="8317" y="19283"/>
                </a:cubicBezTo>
                <a:cubicBezTo>
                  <a:pt x="8318" y="19284"/>
                  <a:pt x="8318" y="19285"/>
                  <a:pt x="8320" y="19286"/>
                </a:cubicBezTo>
                <a:lnTo>
                  <a:pt x="0" y="19286"/>
                </a:lnTo>
                <a:lnTo>
                  <a:pt x="0" y="16201"/>
                </a:lnTo>
                <a:lnTo>
                  <a:pt x="8269" y="16201"/>
                </a:lnTo>
                <a:cubicBezTo>
                  <a:pt x="10711" y="16201"/>
                  <a:pt x="12698" y="13778"/>
                  <a:pt x="12698" y="10800"/>
                </a:cubicBezTo>
                <a:cubicBezTo>
                  <a:pt x="12698" y="8087"/>
                  <a:pt x="11043" y="5857"/>
                  <a:pt x="8902" y="5478"/>
                </a:cubicBezTo>
                <a:lnTo>
                  <a:pt x="8902" y="7714"/>
                </a:lnTo>
                <a:lnTo>
                  <a:pt x="5105" y="3857"/>
                </a:lnTo>
                <a:close/>
              </a:path>
            </a:pathLst>
          </a:custGeom>
          <a:solidFill>
            <a:srgbClr val="FFFFFF"/>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20" name="Freeform 935">
            <a:extLst>
              <a:ext uri="{FF2B5EF4-FFF2-40B4-BE49-F238E27FC236}">
                <a16:creationId xmlns:a16="http://schemas.microsoft.com/office/drawing/2014/main" id="{E494ED79-5853-48A4-1541-3476DF92D62A}"/>
              </a:ext>
            </a:extLst>
          </p:cNvPr>
          <p:cNvSpPr/>
          <p:nvPr/>
        </p:nvSpPr>
        <p:spPr>
          <a:xfrm>
            <a:off x="9356703" y="5931532"/>
            <a:ext cx="791427" cy="711769"/>
          </a:xfrm>
          <a:custGeom>
            <a:avLst/>
            <a:gdLst/>
            <a:ahLst/>
            <a:cxnLst>
              <a:cxn ang="0">
                <a:pos x="wd2" y="hd2"/>
              </a:cxn>
              <a:cxn ang="5400000">
                <a:pos x="wd2" y="hd2"/>
              </a:cxn>
              <a:cxn ang="10800000">
                <a:pos x="wd2" y="hd2"/>
              </a:cxn>
              <a:cxn ang="16200000">
                <a:pos x="wd2" y="hd2"/>
              </a:cxn>
            </a:cxnLst>
            <a:rect l="0" t="0" r="r" b="b"/>
            <a:pathLst>
              <a:path w="21600" h="21600" extrusionOk="0">
                <a:moveTo>
                  <a:pt x="10792" y="0"/>
                </a:moveTo>
                <a:cubicBezTo>
                  <a:pt x="6950" y="0"/>
                  <a:pt x="3848" y="3468"/>
                  <a:pt x="3848" y="7739"/>
                </a:cubicBezTo>
                <a:cubicBezTo>
                  <a:pt x="3848" y="9099"/>
                  <a:pt x="4154" y="10368"/>
                  <a:pt x="4708" y="11478"/>
                </a:cubicBezTo>
                <a:lnTo>
                  <a:pt x="4082" y="11965"/>
                </a:lnTo>
                <a:cubicBezTo>
                  <a:pt x="3650" y="11495"/>
                  <a:pt x="3061" y="11200"/>
                  <a:pt x="2409" y="11200"/>
                </a:cubicBezTo>
                <a:cubicBezTo>
                  <a:pt x="1083" y="11200"/>
                  <a:pt x="0" y="12405"/>
                  <a:pt x="0" y="13878"/>
                </a:cubicBezTo>
                <a:cubicBezTo>
                  <a:pt x="0" y="15351"/>
                  <a:pt x="1084" y="16539"/>
                  <a:pt x="2409" y="16539"/>
                </a:cubicBezTo>
                <a:cubicBezTo>
                  <a:pt x="3734" y="16539"/>
                  <a:pt x="4802" y="15352"/>
                  <a:pt x="4802" y="13878"/>
                </a:cubicBezTo>
                <a:cubicBezTo>
                  <a:pt x="4802" y="13613"/>
                  <a:pt x="4773" y="13355"/>
                  <a:pt x="4708" y="13113"/>
                </a:cubicBezTo>
                <a:lnTo>
                  <a:pt x="5380" y="12591"/>
                </a:lnTo>
                <a:cubicBezTo>
                  <a:pt x="6538" y="14187"/>
                  <a:pt x="8254" y="15259"/>
                  <a:pt x="10198" y="15443"/>
                </a:cubicBezTo>
                <a:lnTo>
                  <a:pt x="10198" y="16365"/>
                </a:lnTo>
                <a:cubicBezTo>
                  <a:pt x="9164" y="16661"/>
                  <a:pt x="8399" y="17696"/>
                  <a:pt x="8399" y="18939"/>
                </a:cubicBezTo>
                <a:cubicBezTo>
                  <a:pt x="8399" y="20412"/>
                  <a:pt x="9483" y="21600"/>
                  <a:pt x="10808" y="21600"/>
                </a:cubicBezTo>
                <a:cubicBezTo>
                  <a:pt x="12133" y="21600"/>
                  <a:pt x="13201" y="20413"/>
                  <a:pt x="13201" y="18939"/>
                </a:cubicBezTo>
                <a:cubicBezTo>
                  <a:pt x="13201" y="17697"/>
                  <a:pt x="12436" y="16662"/>
                  <a:pt x="11402" y="16365"/>
                </a:cubicBezTo>
                <a:lnTo>
                  <a:pt x="11402" y="15443"/>
                </a:lnTo>
                <a:cubicBezTo>
                  <a:pt x="13395" y="15254"/>
                  <a:pt x="15140" y="14132"/>
                  <a:pt x="16298" y="12470"/>
                </a:cubicBezTo>
                <a:lnTo>
                  <a:pt x="16939" y="12957"/>
                </a:lnTo>
                <a:cubicBezTo>
                  <a:pt x="16846" y="13242"/>
                  <a:pt x="16798" y="13557"/>
                  <a:pt x="16798" y="13878"/>
                </a:cubicBezTo>
                <a:cubicBezTo>
                  <a:pt x="16798" y="15351"/>
                  <a:pt x="17866" y="16539"/>
                  <a:pt x="19191" y="16539"/>
                </a:cubicBezTo>
                <a:cubicBezTo>
                  <a:pt x="20516" y="16539"/>
                  <a:pt x="21600" y="15352"/>
                  <a:pt x="21600" y="13878"/>
                </a:cubicBezTo>
                <a:cubicBezTo>
                  <a:pt x="21600" y="12405"/>
                  <a:pt x="20516" y="11200"/>
                  <a:pt x="19191" y="11200"/>
                </a:cubicBezTo>
                <a:cubicBezTo>
                  <a:pt x="18589" y="11200"/>
                  <a:pt x="18048" y="11454"/>
                  <a:pt x="17627" y="11861"/>
                </a:cubicBezTo>
                <a:lnTo>
                  <a:pt x="16955" y="11339"/>
                </a:lnTo>
                <a:cubicBezTo>
                  <a:pt x="17467" y="10261"/>
                  <a:pt x="17752" y="9044"/>
                  <a:pt x="17752" y="7739"/>
                </a:cubicBezTo>
                <a:cubicBezTo>
                  <a:pt x="17752" y="3467"/>
                  <a:pt x="14635" y="0"/>
                  <a:pt x="10792" y="0"/>
                </a:cubicBezTo>
                <a:close/>
                <a:moveTo>
                  <a:pt x="10792" y="1861"/>
                </a:moveTo>
                <a:cubicBezTo>
                  <a:pt x="13702" y="1861"/>
                  <a:pt x="16079" y="4504"/>
                  <a:pt x="16079" y="7739"/>
                </a:cubicBezTo>
                <a:cubicBezTo>
                  <a:pt x="16079" y="10975"/>
                  <a:pt x="13702" y="13600"/>
                  <a:pt x="10792" y="13600"/>
                </a:cubicBezTo>
                <a:cubicBezTo>
                  <a:pt x="7882" y="13600"/>
                  <a:pt x="5521" y="10975"/>
                  <a:pt x="5521" y="7739"/>
                </a:cubicBezTo>
                <a:cubicBezTo>
                  <a:pt x="5521" y="4504"/>
                  <a:pt x="7882" y="1861"/>
                  <a:pt x="10792" y="1861"/>
                </a:cubicBezTo>
                <a:close/>
                <a:moveTo>
                  <a:pt x="10792" y="3461"/>
                </a:moveTo>
                <a:cubicBezTo>
                  <a:pt x="9865" y="3461"/>
                  <a:pt x="9119" y="4308"/>
                  <a:pt x="9119" y="5339"/>
                </a:cubicBezTo>
                <a:cubicBezTo>
                  <a:pt x="9119" y="6370"/>
                  <a:pt x="9865" y="7200"/>
                  <a:pt x="10792" y="7200"/>
                </a:cubicBezTo>
                <a:cubicBezTo>
                  <a:pt x="11719" y="7200"/>
                  <a:pt x="12481" y="6370"/>
                  <a:pt x="12481" y="5339"/>
                </a:cubicBezTo>
                <a:cubicBezTo>
                  <a:pt x="12481" y="4308"/>
                  <a:pt x="11719" y="3461"/>
                  <a:pt x="10792" y="3461"/>
                </a:cubicBezTo>
                <a:close/>
                <a:moveTo>
                  <a:pt x="9838" y="7739"/>
                </a:moveTo>
                <a:cubicBezTo>
                  <a:pt x="8546" y="7739"/>
                  <a:pt x="7489" y="8364"/>
                  <a:pt x="7445" y="9148"/>
                </a:cubicBezTo>
                <a:lnTo>
                  <a:pt x="7445" y="10678"/>
                </a:lnTo>
                <a:lnTo>
                  <a:pt x="14155" y="10678"/>
                </a:lnTo>
                <a:lnTo>
                  <a:pt x="14155" y="9148"/>
                </a:lnTo>
                <a:cubicBezTo>
                  <a:pt x="14111" y="8364"/>
                  <a:pt x="13054" y="7739"/>
                  <a:pt x="11762" y="7739"/>
                </a:cubicBezTo>
                <a:lnTo>
                  <a:pt x="9838" y="7739"/>
                </a:lnTo>
                <a:close/>
              </a:path>
            </a:pathLst>
          </a:custGeom>
          <a:solidFill>
            <a:srgbClr val="FFFFFF"/>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21" name="Freeform 726">
            <a:extLst>
              <a:ext uri="{FF2B5EF4-FFF2-40B4-BE49-F238E27FC236}">
                <a16:creationId xmlns:a16="http://schemas.microsoft.com/office/drawing/2014/main" id="{2E4F483A-5460-F6B8-6E54-5B125A5D559E}"/>
              </a:ext>
            </a:extLst>
          </p:cNvPr>
          <p:cNvSpPr/>
          <p:nvPr/>
        </p:nvSpPr>
        <p:spPr>
          <a:xfrm>
            <a:off x="20294350" y="3596359"/>
            <a:ext cx="673894" cy="707588"/>
          </a:xfrm>
          <a:custGeom>
            <a:avLst/>
            <a:gdLst/>
            <a:ahLst/>
            <a:cxnLst>
              <a:cxn ang="0">
                <a:pos x="wd2" y="hd2"/>
              </a:cxn>
              <a:cxn ang="5400000">
                <a:pos x="wd2" y="hd2"/>
              </a:cxn>
              <a:cxn ang="10800000">
                <a:pos x="wd2" y="hd2"/>
              </a:cxn>
              <a:cxn ang="16200000">
                <a:pos x="wd2" y="hd2"/>
              </a:cxn>
            </a:cxnLst>
            <a:rect l="0" t="0" r="r" b="b"/>
            <a:pathLst>
              <a:path w="21599" h="21600" extrusionOk="0">
                <a:moveTo>
                  <a:pt x="8708" y="0"/>
                </a:moveTo>
                <a:lnTo>
                  <a:pt x="8708" y="1845"/>
                </a:lnTo>
                <a:cubicBezTo>
                  <a:pt x="6518" y="2193"/>
                  <a:pt x="4569" y="3190"/>
                  <a:pt x="3068" y="4620"/>
                </a:cubicBezTo>
                <a:cubicBezTo>
                  <a:pt x="1180" y="6417"/>
                  <a:pt x="-1" y="8914"/>
                  <a:pt x="0" y="11657"/>
                </a:cubicBezTo>
                <a:cubicBezTo>
                  <a:pt x="0" y="12147"/>
                  <a:pt x="49" y="12614"/>
                  <a:pt x="120" y="13077"/>
                </a:cubicBezTo>
                <a:lnTo>
                  <a:pt x="1954" y="12832"/>
                </a:lnTo>
                <a:cubicBezTo>
                  <a:pt x="1895" y="12443"/>
                  <a:pt x="1851" y="12053"/>
                  <a:pt x="1851" y="11657"/>
                </a:cubicBezTo>
                <a:cubicBezTo>
                  <a:pt x="1852" y="9395"/>
                  <a:pt x="2815" y="7345"/>
                  <a:pt x="4371" y="5861"/>
                </a:cubicBezTo>
                <a:cubicBezTo>
                  <a:pt x="5544" y="4745"/>
                  <a:pt x="7041" y="3966"/>
                  <a:pt x="8725" y="3641"/>
                </a:cubicBezTo>
                <a:lnTo>
                  <a:pt x="8742" y="5535"/>
                </a:lnTo>
                <a:lnTo>
                  <a:pt x="12428" y="2743"/>
                </a:lnTo>
                <a:lnTo>
                  <a:pt x="8708" y="0"/>
                </a:lnTo>
                <a:close/>
                <a:moveTo>
                  <a:pt x="14056" y="2318"/>
                </a:moveTo>
                <a:lnTo>
                  <a:pt x="13422" y="3984"/>
                </a:lnTo>
                <a:cubicBezTo>
                  <a:pt x="15059" y="4559"/>
                  <a:pt x="16457" y="5587"/>
                  <a:pt x="17451" y="6922"/>
                </a:cubicBezTo>
                <a:cubicBezTo>
                  <a:pt x="18445" y="8258"/>
                  <a:pt x="19027" y="9893"/>
                  <a:pt x="19028" y="11657"/>
                </a:cubicBezTo>
                <a:cubicBezTo>
                  <a:pt x="19027" y="12746"/>
                  <a:pt x="18815" y="13778"/>
                  <a:pt x="18411" y="14726"/>
                </a:cubicBezTo>
                <a:lnTo>
                  <a:pt x="16696" y="13698"/>
                </a:lnTo>
                <a:lnTo>
                  <a:pt x="17159" y="18155"/>
                </a:lnTo>
                <a:lnTo>
                  <a:pt x="21599" y="16669"/>
                </a:lnTo>
                <a:lnTo>
                  <a:pt x="19988" y="15690"/>
                </a:lnTo>
                <a:cubicBezTo>
                  <a:pt x="20563" y="14456"/>
                  <a:pt x="20879" y="13090"/>
                  <a:pt x="20879" y="11657"/>
                </a:cubicBezTo>
                <a:cubicBezTo>
                  <a:pt x="20879" y="9520"/>
                  <a:pt x="20167" y="7531"/>
                  <a:pt x="18959" y="5910"/>
                </a:cubicBezTo>
                <a:cubicBezTo>
                  <a:pt x="17752" y="4289"/>
                  <a:pt x="16050" y="3020"/>
                  <a:pt x="14056" y="2318"/>
                </a:cubicBezTo>
                <a:close/>
                <a:moveTo>
                  <a:pt x="10508" y="6873"/>
                </a:moveTo>
                <a:cubicBezTo>
                  <a:pt x="10050" y="6873"/>
                  <a:pt x="9610" y="6927"/>
                  <a:pt x="9188" y="7037"/>
                </a:cubicBezTo>
                <a:lnTo>
                  <a:pt x="9188" y="8098"/>
                </a:lnTo>
                <a:cubicBezTo>
                  <a:pt x="8725" y="8254"/>
                  <a:pt x="8303" y="8486"/>
                  <a:pt x="7937" y="8784"/>
                </a:cubicBezTo>
                <a:lnTo>
                  <a:pt x="6977" y="8261"/>
                </a:lnTo>
                <a:cubicBezTo>
                  <a:pt x="6349" y="8854"/>
                  <a:pt x="5888" y="9594"/>
                  <a:pt x="5657" y="10432"/>
                </a:cubicBezTo>
                <a:lnTo>
                  <a:pt x="6617" y="10971"/>
                </a:lnTo>
                <a:cubicBezTo>
                  <a:pt x="6574" y="11195"/>
                  <a:pt x="6548" y="11421"/>
                  <a:pt x="6548" y="11657"/>
                </a:cubicBezTo>
                <a:cubicBezTo>
                  <a:pt x="6548" y="11892"/>
                  <a:pt x="6573" y="12119"/>
                  <a:pt x="6617" y="12343"/>
                </a:cubicBezTo>
                <a:lnTo>
                  <a:pt x="5657" y="12865"/>
                </a:lnTo>
                <a:cubicBezTo>
                  <a:pt x="5888" y="13704"/>
                  <a:pt x="6349" y="14460"/>
                  <a:pt x="6977" y="15053"/>
                </a:cubicBezTo>
                <a:lnTo>
                  <a:pt x="7937" y="14530"/>
                </a:lnTo>
                <a:cubicBezTo>
                  <a:pt x="8303" y="14828"/>
                  <a:pt x="8725" y="15060"/>
                  <a:pt x="9188" y="15216"/>
                </a:cubicBezTo>
                <a:lnTo>
                  <a:pt x="9188" y="16261"/>
                </a:lnTo>
                <a:cubicBezTo>
                  <a:pt x="9610" y="16371"/>
                  <a:pt x="10050" y="16441"/>
                  <a:pt x="10508" y="16441"/>
                </a:cubicBezTo>
                <a:cubicBezTo>
                  <a:pt x="10966" y="16441"/>
                  <a:pt x="11406" y="16370"/>
                  <a:pt x="11828" y="16261"/>
                </a:cubicBezTo>
                <a:lnTo>
                  <a:pt x="11828" y="15216"/>
                </a:lnTo>
                <a:cubicBezTo>
                  <a:pt x="12291" y="15060"/>
                  <a:pt x="12713" y="14828"/>
                  <a:pt x="13079" y="14530"/>
                </a:cubicBezTo>
                <a:lnTo>
                  <a:pt x="14039" y="15053"/>
                </a:lnTo>
                <a:cubicBezTo>
                  <a:pt x="14667" y="14460"/>
                  <a:pt x="15128" y="13704"/>
                  <a:pt x="15359" y="12865"/>
                </a:cubicBezTo>
                <a:lnTo>
                  <a:pt x="14399" y="12343"/>
                </a:lnTo>
                <a:cubicBezTo>
                  <a:pt x="14442" y="12119"/>
                  <a:pt x="14468" y="11892"/>
                  <a:pt x="14468" y="11657"/>
                </a:cubicBezTo>
                <a:cubicBezTo>
                  <a:pt x="14468" y="11422"/>
                  <a:pt x="14443" y="11195"/>
                  <a:pt x="14399" y="10971"/>
                </a:cubicBezTo>
                <a:lnTo>
                  <a:pt x="15359" y="10432"/>
                </a:lnTo>
                <a:cubicBezTo>
                  <a:pt x="15128" y="9594"/>
                  <a:pt x="14667" y="8854"/>
                  <a:pt x="14039" y="8261"/>
                </a:cubicBezTo>
                <a:lnTo>
                  <a:pt x="13079" y="8784"/>
                </a:lnTo>
                <a:cubicBezTo>
                  <a:pt x="12713" y="8486"/>
                  <a:pt x="12291" y="8254"/>
                  <a:pt x="11828" y="8098"/>
                </a:cubicBezTo>
                <a:lnTo>
                  <a:pt x="11828" y="7037"/>
                </a:lnTo>
                <a:cubicBezTo>
                  <a:pt x="11406" y="6926"/>
                  <a:pt x="10966" y="6873"/>
                  <a:pt x="10508" y="6873"/>
                </a:cubicBezTo>
                <a:close/>
                <a:moveTo>
                  <a:pt x="10508" y="9894"/>
                </a:moveTo>
                <a:cubicBezTo>
                  <a:pt x="11529" y="9894"/>
                  <a:pt x="12359" y="10684"/>
                  <a:pt x="12359" y="11657"/>
                </a:cubicBezTo>
                <a:cubicBezTo>
                  <a:pt x="12359" y="12630"/>
                  <a:pt x="11529" y="13420"/>
                  <a:pt x="10508" y="13420"/>
                </a:cubicBezTo>
                <a:cubicBezTo>
                  <a:pt x="9486" y="13420"/>
                  <a:pt x="8657" y="12630"/>
                  <a:pt x="8657" y="11657"/>
                </a:cubicBezTo>
                <a:cubicBezTo>
                  <a:pt x="8657" y="10684"/>
                  <a:pt x="9486" y="9894"/>
                  <a:pt x="10508" y="9894"/>
                </a:cubicBezTo>
                <a:close/>
                <a:moveTo>
                  <a:pt x="1165" y="14302"/>
                </a:moveTo>
                <a:lnTo>
                  <a:pt x="463" y="18726"/>
                </a:lnTo>
                <a:lnTo>
                  <a:pt x="2228" y="17779"/>
                </a:lnTo>
                <a:cubicBezTo>
                  <a:pt x="3063" y="18794"/>
                  <a:pt x="4097" y="19651"/>
                  <a:pt x="5280" y="20294"/>
                </a:cubicBezTo>
                <a:cubicBezTo>
                  <a:pt x="6803" y="21122"/>
                  <a:pt x="8562" y="21600"/>
                  <a:pt x="10439" y="21600"/>
                </a:cubicBezTo>
                <a:cubicBezTo>
                  <a:pt x="12742" y="21600"/>
                  <a:pt x="14885" y="20878"/>
                  <a:pt x="16611" y="19673"/>
                </a:cubicBezTo>
                <a:lnTo>
                  <a:pt x="15514" y="18253"/>
                </a:lnTo>
                <a:cubicBezTo>
                  <a:pt x="14090" y="19245"/>
                  <a:pt x="12339" y="19836"/>
                  <a:pt x="10439" y="19836"/>
                </a:cubicBezTo>
                <a:cubicBezTo>
                  <a:pt x="8889" y="19836"/>
                  <a:pt x="7442" y="19440"/>
                  <a:pt x="6188" y="18759"/>
                </a:cubicBezTo>
                <a:cubicBezTo>
                  <a:pt x="5297" y="18274"/>
                  <a:pt x="4512" y="17643"/>
                  <a:pt x="3857" y="16898"/>
                </a:cubicBezTo>
                <a:lnTo>
                  <a:pt x="5520" y="16000"/>
                </a:lnTo>
                <a:lnTo>
                  <a:pt x="1165" y="14302"/>
                </a:lnTo>
                <a:close/>
              </a:path>
            </a:pathLst>
          </a:custGeom>
          <a:solidFill>
            <a:srgbClr val="FFFFFF"/>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22" name="Shape">
            <a:extLst>
              <a:ext uri="{FF2B5EF4-FFF2-40B4-BE49-F238E27FC236}">
                <a16:creationId xmlns:a16="http://schemas.microsoft.com/office/drawing/2014/main" id="{6156D6ED-78C6-B276-8394-44682CB13354}"/>
              </a:ext>
            </a:extLst>
          </p:cNvPr>
          <p:cNvSpPr/>
          <p:nvPr/>
        </p:nvSpPr>
        <p:spPr>
          <a:xfrm>
            <a:off x="12029210" y="5871419"/>
            <a:ext cx="3983765" cy="58700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4232"/>
                </a:lnTo>
                <a:lnTo>
                  <a:pt x="21600" y="17368"/>
                </a:lnTo>
                <a:lnTo>
                  <a:pt x="10800" y="21600"/>
                </a:lnTo>
                <a:lnTo>
                  <a:pt x="0" y="17368"/>
                </a:lnTo>
                <a:lnTo>
                  <a:pt x="0" y="4232"/>
                </a:lnTo>
                <a:lnTo>
                  <a:pt x="10800" y="0"/>
                </a:lnTo>
                <a:close/>
              </a:path>
            </a:pathLst>
          </a:custGeom>
          <a:solidFill>
            <a:schemeClr val="accent2">
              <a:alpha val="15000"/>
            </a:schemeClr>
          </a:solidFill>
          <a:ln w="12700">
            <a:miter lim="400000"/>
          </a:ln>
        </p:spPr>
        <p:txBody>
          <a:bodyPr lIns="0" tIns="0" rIns="0" bIns="0" anchor="ctr"/>
          <a:lstStyle/>
          <a:p>
            <a:endParaRPr/>
          </a:p>
        </p:txBody>
      </p:sp>
      <p:sp>
        <p:nvSpPr>
          <p:cNvPr id="23" name="Polygon">
            <a:extLst>
              <a:ext uri="{FF2B5EF4-FFF2-40B4-BE49-F238E27FC236}">
                <a16:creationId xmlns:a16="http://schemas.microsoft.com/office/drawing/2014/main" id="{3382470F-66DA-D2CB-5405-FAC62181FDEE}"/>
              </a:ext>
            </a:extLst>
          </p:cNvPr>
          <p:cNvSpPr/>
          <p:nvPr/>
        </p:nvSpPr>
        <p:spPr>
          <a:xfrm>
            <a:off x="13234392" y="5391714"/>
            <a:ext cx="1573400" cy="18168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2"/>
          </a:solidFill>
          <a:ln w="12700">
            <a:miter lim="400000"/>
          </a:ln>
        </p:spPr>
        <p:txBody>
          <a:bodyPr lIns="0" tIns="0" rIns="0" bIns="0" anchor="ctr"/>
          <a:lstStyle/>
          <a:p>
            <a:endParaRPr/>
          </a:p>
        </p:txBody>
      </p:sp>
      <p:sp>
        <p:nvSpPr>
          <p:cNvPr id="24" name="DevOps can be seen as both a value system and a driver of organizational change; it unifies cultural philosophies practices and tools">
            <a:extLst>
              <a:ext uri="{FF2B5EF4-FFF2-40B4-BE49-F238E27FC236}">
                <a16:creationId xmlns:a16="http://schemas.microsoft.com/office/drawing/2014/main" id="{43FFC96C-19C4-8058-633A-12CBF9CDF9EB}"/>
              </a:ext>
            </a:extLst>
          </p:cNvPr>
          <p:cNvSpPr txBox="1"/>
          <p:nvPr/>
        </p:nvSpPr>
        <p:spPr>
          <a:xfrm>
            <a:off x="12427351" y="7483518"/>
            <a:ext cx="3144382" cy="34265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solidFill>
                  <a:srgbClr val="535353"/>
                </a:solidFill>
                <a:latin typeface="+mn-lt"/>
                <a:ea typeface="+mn-ea"/>
                <a:cs typeface="+mn-cs"/>
                <a:sym typeface="DM Sans Regular"/>
              </a:defRPr>
            </a:lvl1pPr>
          </a:lstStyle>
          <a:p>
            <a:r>
              <a:rPr lang="en-GB" b="0" i="0" dirty="0">
                <a:solidFill>
                  <a:srgbClr val="37352F"/>
                </a:solidFill>
                <a:effectLst/>
                <a:latin typeface="ui-sans-serif"/>
              </a:rPr>
              <a:t>The IT industry today is the move towards cloud computing. Cloud computing enables businesses to access software over the internet instead of relying on on-premises infrastructure.</a:t>
            </a:r>
            <a:endParaRPr dirty="0">
              <a:solidFill>
                <a:schemeClr val="tx2"/>
              </a:solidFill>
            </a:endParaRPr>
          </a:p>
        </p:txBody>
      </p:sp>
      <p:sp>
        <p:nvSpPr>
          <p:cNvPr id="25" name="Freeform 917">
            <a:extLst>
              <a:ext uri="{FF2B5EF4-FFF2-40B4-BE49-F238E27FC236}">
                <a16:creationId xmlns:a16="http://schemas.microsoft.com/office/drawing/2014/main" id="{8E63E852-08BE-86BC-0D55-F68CFD427C87}"/>
              </a:ext>
            </a:extLst>
          </p:cNvPr>
          <p:cNvSpPr/>
          <p:nvPr/>
        </p:nvSpPr>
        <p:spPr>
          <a:xfrm>
            <a:off x="13701110" y="5928907"/>
            <a:ext cx="639964" cy="666219"/>
          </a:xfrm>
          <a:custGeom>
            <a:avLst/>
            <a:gdLst/>
            <a:ahLst/>
            <a:cxnLst>
              <a:cxn ang="0">
                <a:pos x="wd2" y="hd2"/>
              </a:cxn>
              <a:cxn ang="5400000">
                <a:pos x="wd2" y="hd2"/>
              </a:cxn>
              <a:cxn ang="10800000">
                <a:pos x="wd2" y="hd2"/>
              </a:cxn>
              <a:cxn ang="16200000">
                <a:pos x="wd2" y="hd2"/>
              </a:cxn>
            </a:cxnLst>
            <a:rect l="0" t="0" r="r" b="b"/>
            <a:pathLst>
              <a:path w="21600" h="21600" extrusionOk="0">
                <a:moveTo>
                  <a:pt x="9822" y="0"/>
                </a:moveTo>
                <a:lnTo>
                  <a:pt x="9822" y="6012"/>
                </a:lnTo>
                <a:lnTo>
                  <a:pt x="7403" y="6012"/>
                </a:lnTo>
                <a:lnTo>
                  <a:pt x="10818" y="10392"/>
                </a:lnTo>
                <a:lnTo>
                  <a:pt x="14234" y="6012"/>
                </a:lnTo>
                <a:lnTo>
                  <a:pt x="11815" y="6012"/>
                </a:lnTo>
                <a:lnTo>
                  <a:pt x="11815" y="0"/>
                </a:lnTo>
                <a:lnTo>
                  <a:pt x="9822" y="0"/>
                </a:lnTo>
                <a:close/>
                <a:moveTo>
                  <a:pt x="8400" y="1632"/>
                </a:moveTo>
                <a:cubicBezTo>
                  <a:pt x="3751" y="2682"/>
                  <a:pt x="295" y="6688"/>
                  <a:pt x="295" y="11474"/>
                </a:cubicBezTo>
                <a:cubicBezTo>
                  <a:pt x="295" y="12558"/>
                  <a:pt x="465" y="13598"/>
                  <a:pt x="794" y="14577"/>
                </a:cubicBezTo>
                <a:lnTo>
                  <a:pt x="2548" y="13531"/>
                </a:lnTo>
                <a:cubicBezTo>
                  <a:pt x="2371" y="12875"/>
                  <a:pt x="2289" y="12182"/>
                  <a:pt x="2289" y="11474"/>
                </a:cubicBezTo>
                <a:cubicBezTo>
                  <a:pt x="2289" y="7759"/>
                  <a:pt x="4868" y="4622"/>
                  <a:pt x="8400" y="3618"/>
                </a:cubicBezTo>
                <a:lnTo>
                  <a:pt x="8400" y="1632"/>
                </a:lnTo>
                <a:close/>
                <a:moveTo>
                  <a:pt x="13237" y="1632"/>
                </a:moveTo>
                <a:lnTo>
                  <a:pt x="13237" y="3618"/>
                </a:lnTo>
                <a:cubicBezTo>
                  <a:pt x="16769" y="4622"/>
                  <a:pt x="19348" y="7759"/>
                  <a:pt x="19348" y="11474"/>
                </a:cubicBezTo>
                <a:cubicBezTo>
                  <a:pt x="19348" y="12181"/>
                  <a:pt x="19265" y="12876"/>
                  <a:pt x="19089" y="13531"/>
                </a:cubicBezTo>
                <a:lnTo>
                  <a:pt x="20825" y="14613"/>
                </a:lnTo>
                <a:cubicBezTo>
                  <a:pt x="21160" y="13625"/>
                  <a:pt x="21342" y="12569"/>
                  <a:pt x="21342" y="11474"/>
                </a:cubicBezTo>
                <a:cubicBezTo>
                  <a:pt x="21342" y="6688"/>
                  <a:pt x="17886" y="2682"/>
                  <a:pt x="13237" y="1632"/>
                </a:cubicBezTo>
                <a:close/>
                <a:moveTo>
                  <a:pt x="17575" y="11385"/>
                </a:moveTo>
                <a:lnTo>
                  <a:pt x="11908" y="11811"/>
                </a:lnTo>
                <a:lnTo>
                  <a:pt x="13902" y="16918"/>
                </a:lnTo>
                <a:lnTo>
                  <a:pt x="15175" y="15003"/>
                </a:lnTo>
                <a:lnTo>
                  <a:pt x="20529" y="18337"/>
                </a:lnTo>
                <a:lnTo>
                  <a:pt x="21600" y="16741"/>
                </a:lnTo>
                <a:lnTo>
                  <a:pt x="16265" y="13389"/>
                </a:lnTo>
                <a:lnTo>
                  <a:pt x="17575" y="11385"/>
                </a:lnTo>
                <a:close/>
                <a:moveTo>
                  <a:pt x="4117" y="11492"/>
                </a:moveTo>
                <a:lnTo>
                  <a:pt x="5409" y="13425"/>
                </a:lnTo>
                <a:lnTo>
                  <a:pt x="0" y="16688"/>
                </a:lnTo>
                <a:lnTo>
                  <a:pt x="1052" y="18301"/>
                </a:lnTo>
                <a:lnTo>
                  <a:pt x="6480" y="15038"/>
                </a:lnTo>
                <a:lnTo>
                  <a:pt x="7791" y="17025"/>
                </a:lnTo>
                <a:lnTo>
                  <a:pt x="9785" y="11900"/>
                </a:lnTo>
                <a:lnTo>
                  <a:pt x="4117" y="11492"/>
                </a:lnTo>
                <a:close/>
                <a:moveTo>
                  <a:pt x="5040" y="17521"/>
                </a:moveTo>
                <a:lnTo>
                  <a:pt x="3305" y="18567"/>
                </a:lnTo>
                <a:cubicBezTo>
                  <a:pt x="5215" y="20438"/>
                  <a:pt x="7875" y="21600"/>
                  <a:pt x="10818" y="21600"/>
                </a:cubicBezTo>
                <a:cubicBezTo>
                  <a:pt x="13749" y="21600"/>
                  <a:pt x="16405" y="20441"/>
                  <a:pt x="18314" y="18585"/>
                </a:cubicBezTo>
                <a:lnTo>
                  <a:pt x="16597" y="17521"/>
                </a:lnTo>
                <a:cubicBezTo>
                  <a:pt x="15076" y="18865"/>
                  <a:pt x="13043" y="19685"/>
                  <a:pt x="10818" y="19685"/>
                </a:cubicBezTo>
                <a:cubicBezTo>
                  <a:pt x="8594" y="19685"/>
                  <a:pt x="6561" y="18865"/>
                  <a:pt x="5040" y="17521"/>
                </a:cubicBezTo>
                <a:close/>
              </a:path>
            </a:pathLst>
          </a:custGeom>
          <a:solidFill>
            <a:srgbClr val="FFFFFF"/>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28" name="Freeform 673">
            <a:extLst>
              <a:ext uri="{FF2B5EF4-FFF2-40B4-BE49-F238E27FC236}">
                <a16:creationId xmlns:a16="http://schemas.microsoft.com/office/drawing/2014/main" id="{6C2B9E93-C755-B588-2852-0CC5E3FED4AA}"/>
              </a:ext>
            </a:extLst>
          </p:cNvPr>
          <p:cNvSpPr/>
          <p:nvPr/>
        </p:nvSpPr>
        <p:spPr>
          <a:xfrm>
            <a:off x="18011542" y="5965362"/>
            <a:ext cx="621499" cy="618709"/>
          </a:xfrm>
          <a:custGeom>
            <a:avLst/>
            <a:gdLst/>
            <a:ahLst/>
            <a:cxnLst>
              <a:cxn ang="0">
                <a:pos x="wd2" y="hd2"/>
              </a:cxn>
              <a:cxn ang="5400000">
                <a:pos x="wd2" y="hd2"/>
              </a:cxn>
              <a:cxn ang="10800000">
                <a:pos x="wd2" y="hd2"/>
              </a:cxn>
              <a:cxn ang="16200000">
                <a:pos x="wd2" y="hd2"/>
              </a:cxn>
            </a:cxnLst>
            <a:rect l="0" t="0" r="r" b="b"/>
            <a:pathLst>
              <a:path w="21600" h="21600" extrusionOk="0">
                <a:moveTo>
                  <a:pt x="16992" y="0"/>
                </a:moveTo>
                <a:cubicBezTo>
                  <a:pt x="16558" y="0"/>
                  <a:pt x="16132" y="69"/>
                  <a:pt x="15731" y="179"/>
                </a:cubicBezTo>
                <a:lnTo>
                  <a:pt x="15731" y="1234"/>
                </a:lnTo>
                <a:cubicBezTo>
                  <a:pt x="15291" y="1390"/>
                  <a:pt x="14898" y="1618"/>
                  <a:pt x="14551" y="1916"/>
                </a:cubicBezTo>
                <a:lnTo>
                  <a:pt x="13646" y="1397"/>
                </a:lnTo>
                <a:cubicBezTo>
                  <a:pt x="13050" y="1990"/>
                  <a:pt x="12604" y="2734"/>
                  <a:pt x="12384" y="3573"/>
                </a:cubicBezTo>
                <a:lnTo>
                  <a:pt x="13290" y="4093"/>
                </a:lnTo>
                <a:cubicBezTo>
                  <a:pt x="13249" y="4317"/>
                  <a:pt x="13225" y="4555"/>
                  <a:pt x="13225" y="4791"/>
                </a:cubicBezTo>
                <a:cubicBezTo>
                  <a:pt x="13225" y="5027"/>
                  <a:pt x="13249" y="5249"/>
                  <a:pt x="13290" y="5473"/>
                </a:cubicBezTo>
                <a:lnTo>
                  <a:pt x="12384" y="6009"/>
                </a:lnTo>
                <a:cubicBezTo>
                  <a:pt x="12604" y="6848"/>
                  <a:pt x="13050" y="7592"/>
                  <a:pt x="13646" y="8185"/>
                </a:cubicBezTo>
                <a:lnTo>
                  <a:pt x="14551" y="7666"/>
                </a:lnTo>
                <a:cubicBezTo>
                  <a:pt x="14898" y="7964"/>
                  <a:pt x="15292" y="8192"/>
                  <a:pt x="15731" y="8348"/>
                </a:cubicBezTo>
                <a:lnTo>
                  <a:pt x="15731" y="9403"/>
                </a:lnTo>
                <a:cubicBezTo>
                  <a:pt x="16132" y="9513"/>
                  <a:pt x="16558" y="9582"/>
                  <a:pt x="16992" y="9582"/>
                </a:cubicBezTo>
                <a:cubicBezTo>
                  <a:pt x="17426" y="9582"/>
                  <a:pt x="17837" y="9513"/>
                  <a:pt x="18237" y="9403"/>
                </a:cubicBezTo>
                <a:lnTo>
                  <a:pt x="18237" y="8348"/>
                </a:lnTo>
                <a:cubicBezTo>
                  <a:pt x="18677" y="8192"/>
                  <a:pt x="19087" y="7964"/>
                  <a:pt x="19434" y="7666"/>
                </a:cubicBezTo>
                <a:lnTo>
                  <a:pt x="20339" y="8185"/>
                </a:lnTo>
                <a:cubicBezTo>
                  <a:pt x="20935" y="7592"/>
                  <a:pt x="21380" y="6848"/>
                  <a:pt x="21600" y="6009"/>
                </a:cubicBezTo>
                <a:lnTo>
                  <a:pt x="20678" y="5473"/>
                </a:lnTo>
                <a:cubicBezTo>
                  <a:pt x="20720" y="5249"/>
                  <a:pt x="20759" y="5027"/>
                  <a:pt x="20759" y="4791"/>
                </a:cubicBezTo>
                <a:cubicBezTo>
                  <a:pt x="20759" y="4556"/>
                  <a:pt x="20736" y="4316"/>
                  <a:pt x="20695" y="4093"/>
                </a:cubicBezTo>
                <a:lnTo>
                  <a:pt x="21600" y="3573"/>
                </a:lnTo>
                <a:cubicBezTo>
                  <a:pt x="21380" y="2734"/>
                  <a:pt x="20935" y="1990"/>
                  <a:pt x="20339" y="1397"/>
                </a:cubicBezTo>
                <a:lnTo>
                  <a:pt x="19434" y="1916"/>
                </a:lnTo>
                <a:cubicBezTo>
                  <a:pt x="19087" y="1618"/>
                  <a:pt x="18677" y="1390"/>
                  <a:pt x="18237" y="1234"/>
                </a:cubicBezTo>
                <a:lnTo>
                  <a:pt x="18237" y="179"/>
                </a:lnTo>
                <a:cubicBezTo>
                  <a:pt x="17837" y="68"/>
                  <a:pt x="17426" y="0"/>
                  <a:pt x="16992" y="0"/>
                </a:cubicBezTo>
                <a:close/>
                <a:moveTo>
                  <a:pt x="16992" y="3021"/>
                </a:moveTo>
                <a:cubicBezTo>
                  <a:pt x="17961" y="3021"/>
                  <a:pt x="18738" y="3817"/>
                  <a:pt x="18738" y="4791"/>
                </a:cubicBezTo>
                <a:cubicBezTo>
                  <a:pt x="18738" y="5765"/>
                  <a:pt x="17961" y="6561"/>
                  <a:pt x="16992" y="6561"/>
                </a:cubicBezTo>
                <a:cubicBezTo>
                  <a:pt x="16022" y="6561"/>
                  <a:pt x="15230" y="5765"/>
                  <a:pt x="15230" y="4791"/>
                </a:cubicBezTo>
                <a:cubicBezTo>
                  <a:pt x="15230" y="3817"/>
                  <a:pt x="16022" y="3021"/>
                  <a:pt x="16992" y="3021"/>
                </a:cubicBezTo>
                <a:close/>
                <a:moveTo>
                  <a:pt x="8779" y="6123"/>
                </a:moveTo>
                <a:lnTo>
                  <a:pt x="8326" y="7341"/>
                </a:lnTo>
                <a:cubicBezTo>
                  <a:pt x="7800" y="7291"/>
                  <a:pt x="7270" y="7297"/>
                  <a:pt x="6758" y="7373"/>
                </a:cubicBezTo>
                <a:lnTo>
                  <a:pt x="6241" y="6204"/>
                </a:lnTo>
                <a:cubicBezTo>
                  <a:pt x="5070" y="6435"/>
                  <a:pt x="3963" y="6920"/>
                  <a:pt x="3023" y="7633"/>
                </a:cubicBezTo>
                <a:lnTo>
                  <a:pt x="3557" y="8819"/>
                </a:lnTo>
                <a:cubicBezTo>
                  <a:pt x="3158" y="9150"/>
                  <a:pt x="2789" y="9530"/>
                  <a:pt x="2474" y="9955"/>
                </a:cubicBezTo>
                <a:lnTo>
                  <a:pt x="1261" y="9485"/>
                </a:lnTo>
                <a:cubicBezTo>
                  <a:pt x="932" y="9970"/>
                  <a:pt x="668" y="10499"/>
                  <a:pt x="453" y="11060"/>
                </a:cubicBezTo>
                <a:cubicBezTo>
                  <a:pt x="240" y="11621"/>
                  <a:pt x="82" y="12201"/>
                  <a:pt x="0" y="12781"/>
                </a:cubicBezTo>
                <a:lnTo>
                  <a:pt x="1213" y="13252"/>
                </a:lnTo>
                <a:cubicBezTo>
                  <a:pt x="1163" y="13781"/>
                  <a:pt x="1185" y="14297"/>
                  <a:pt x="1261" y="14811"/>
                </a:cubicBezTo>
                <a:lnTo>
                  <a:pt x="81" y="15347"/>
                </a:lnTo>
                <a:cubicBezTo>
                  <a:pt x="193" y="15923"/>
                  <a:pt x="354" y="16487"/>
                  <a:pt x="598" y="17036"/>
                </a:cubicBezTo>
                <a:cubicBezTo>
                  <a:pt x="842" y="17586"/>
                  <a:pt x="1152" y="18094"/>
                  <a:pt x="1504" y="18563"/>
                </a:cubicBezTo>
                <a:lnTo>
                  <a:pt x="2684" y="18043"/>
                </a:lnTo>
                <a:cubicBezTo>
                  <a:pt x="3013" y="18444"/>
                  <a:pt x="3391" y="18799"/>
                  <a:pt x="3816" y="19115"/>
                </a:cubicBezTo>
                <a:lnTo>
                  <a:pt x="3363" y="20333"/>
                </a:lnTo>
                <a:cubicBezTo>
                  <a:pt x="3847" y="20661"/>
                  <a:pt x="4356" y="20946"/>
                  <a:pt x="4915" y="21162"/>
                </a:cubicBezTo>
                <a:cubicBezTo>
                  <a:pt x="5472" y="21376"/>
                  <a:pt x="6047" y="21518"/>
                  <a:pt x="6629" y="21600"/>
                </a:cubicBezTo>
                <a:lnTo>
                  <a:pt x="7098" y="20382"/>
                </a:lnTo>
                <a:cubicBezTo>
                  <a:pt x="7624" y="20432"/>
                  <a:pt x="8154" y="20426"/>
                  <a:pt x="8666" y="20349"/>
                </a:cubicBezTo>
                <a:lnTo>
                  <a:pt x="9183" y="21519"/>
                </a:lnTo>
                <a:cubicBezTo>
                  <a:pt x="10354" y="21288"/>
                  <a:pt x="11445" y="20786"/>
                  <a:pt x="12384" y="20073"/>
                </a:cubicBezTo>
                <a:lnTo>
                  <a:pt x="11867" y="18904"/>
                </a:lnTo>
                <a:cubicBezTo>
                  <a:pt x="12266" y="18573"/>
                  <a:pt x="12635" y="18194"/>
                  <a:pt x="12950" y="17767"/>
                </a:cubicBezTo>
                <a:lnTo>
                  <a:pt x="14147" y="18238"/>
                </a:lnTo>
                <a:cubicBezTo>
                  <a:pt x="14476" y="17753"/>
                  <a:pt x="14756" y="17224"/>
                  <a:pt x="14971" y="16663"/>
                </a:cubicBezTo>
                <a:cubicBezTo>
                  <a:pt x="15186" y="16102"/>
                  <a:pt x="15326" y="15522"/>
                  <a:pt x="15408" y="14941"/>
                </a:cubicBezTo>
                <a:lnTo>
                  <a:pt x="14195" y="14470"/>
                </a:lnTo>
                <a:cubicBezTo>
                  <a:pt x="14245" y="13942"/>
                  <a:pt x="14239" y="13425"/>
                  <a:pt x="14163" y="12911"/>
                </a:cubicBezTo>
                <a:lnTo>
                  <a:pt x="15343" y="12375"/>
                </a:lnTo>
                <a:cubicBezTo>
                  <a:pt x="15231" y="11800"/>
                  <a:pt x="15053" y="11236"/>
                  <a:pt x="14810" y="10686"/>
                </a:cubicBezTo>
                <a:cubicBezTo>
                  <a:pt x="14566" y="10137"/>
                  <a:pt x="14271" y="9629"/>
                  <a:pt x="13920" y="9160"/>
                </a:cubicBezTo>
                <a:lnTo>
                  <a:pt x="12724" y="9679"/>
                </a:lnTo>
                <a:cubicBezTo>
                  <a:pt x="12395" y="9279"/>
                  <a:pt x="12017" y="8924"/>
                  <a:pt x="11592" y="8608"/>
                </a:cubicBezTo>
                <a:lnTo>
                  <a:pt x="12061" y="7389"/>
                </a:lnTo>
                <a:cubicBezTo>
                  <a:pt x="11576" y="7062"/>
                  <a:pt x="11052" y="6777"/>
                  <a:pt x="10493" y="6561"/>
                </a:cubicBezTo>
                <a:cubicBezTo>
                  <a:pt x="9936" y="6346"/>
                  <a:pt x="9361" y="6205"/>
                  <a:pt x="8779" y="6123"/>
                </a:cubicBezTo>
                <a:close/>
                <a:moveTo>
                  <a:pt x="7599" y="10329"/>
                </a:moveTo>
                <a:cubicBezTo>
                  <a:pt x="8055" y="10314"/>
                  <a:pt x="8520" y="10398"/>
                  <a:pt x="8973" y="10573"/>
                </a:cubicBezTo>
                <a:cubicBezTo>
                  <a:pt x="10784" y="11270"/>
                  <a:pt x="11689" y="13301"/>
                  <a:pt x="10994" y="15120"/>
                </a:cubicBezTo>
                <a:cubicBezTo>
                  <a:pt x="10299" y="16939"/>
                  <a:pt x="8263" y="17848"/>
                  <a:pt x="6451" y="17150"/>
                </a:cubicBezTo>
                <a:cubicBezTo>
                  <a:pt x="4642" y="16452"/>
                  <a:pt x="3735" y="14422"/>
                  <a:pt x="4430" y="12603"/>
                </a:cubicBezTo>
                <a:cubicBezTo>
                  <a:pt x="4951" y="11238"/>
                  <a:pt x="6231" y="10376"/>
                  <a:pt x="7599" y="10329"/>
                </a:cubicBezTo>
                <a:close/>
              </a:path>
            </a:pathLst>
          </a:custGeom>
          <a:solidFill>
            <a:srgbClr val="FFFFFF"/>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32" name="Shape">
            <a:extLst>
              <a:ext uri="{FF2B5EF4-FFF2-40B4-BE49-F238E27FC236}">
                <a16:creationId xmlns:a16="http://schemas.microsoft.com/office/drawing/2014/main" id="{D45F4B4D-A4F2-DB2D-14BF-3D2479EBBB36}"/>
              </a:ext>
            </a:extLst>
          </p:cNvPr>
          <p:cNvSpPr/>
          <p:nvPr/>
        </p:nvSpPr>
        <p:spPr>
          <a:xfrm>
            <a:off x="16310585" y="5871419"/>
            <a:ext cx="3983765" cy="58700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4232"/>
                </a:lnTo>
                <a:lnTo>
                  <a:pt x="21600" y="17368"/>
                </a:lnTo>
                <a:lnTo>
                  <a:pt x="10800" y="21600"/>
                </a:lnTo>
                <a:lnTo>
                  <a:pt x="0" y="17368"/>
                </a:lnTo>
                <a:lnTo>
                  <a:pt x="0" y="4232"/>
                </a:lnTo>
                <a:lnTo>
                  <a:pt x="10800" y="0"/>
                </a:lnTo>
                <a:close/>
              </a:path>
            </a:pathLst>
          </a:custGeom>
          <a:solidFill>
            <a:schemeClr val="accent1">
              <a:alpha val="15000"/>
            </a:schemeClr>
          </a:solidFill>
          <a:ln w="12700">
            <a:miter lim="400000"/>
          </a:ln>
        </p:spPr>
        <p:txBody>
          <a:bodyPr lIns="0" tIns="0" rIns="0" bIns="0" anchor="ctr"/>
          <a:lstStyle/>
          <a:p>
            <a:endParaRPr/>
          </a:p>
        </p:txBody>
      </p:sp>
      <p:sp>
        <p:nvSpPr>
          <p:cNvPr id="33" name="Polygon">
            <a:extLst>
              <a:ext uri="{FF2B5EF4-FFF2-40B4-BE49-F238E27FC236}">
                <a16:creationId xmlns:a16="http://schemas.microsoft.com/office/drawing/2014/main" id="{80FD056E-9EFD-DCEC-6E99-8C3F271257DA}"/>
              </a:ext>
            </a:extLst>
          </p:cNvPr>
          <p:cNvSpPr/>
          <p:nvPr/>
        </p:nvSpPr>
        <p:spPr>
          <a:xfrm>
            <a:off x="17515767" y="5391714"/>
            <a:ext cx="1573401" cy="18168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0" tIns="0" rIns="0" bIns="0" anchor="ctr"/>
          <a:lstStyle/>
          <a:p>
            <a:endParaRPr/>
          </a:p>
        </p:txBody>
      </p:sp>
      <p:sp>
        <p:nvSpPr>
          <p:cNvPr id="34" name="DevOps is the fusion of development and operations.">
            <a:extLst>
              <a:ext uri="{FF2B5EF4-FFF2-40B4-BE49-F238E27FC236}">
                <a16:creationId xmlns:a16="http://schemas.microsoft.com/office/drawing/2014/main" id="{E176B179-43BB-6A78-17D8-9054433D2C01}"/>
              </a:ext>
            </a:extLst>
          </p:cNvPr>
          <p:cNvSpPr txBox="1"/>
          <p:nvPr/>
        </p:nvSpPr>
        <p:spPr>
          <a:xfrm>
            <a:off x="17052670" y="7484429"/>
            <a:ext cx="2659767" cy="26879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solidFill>
                  <a:srgbClr val="535353"/>
                </a:solidFill>
                <a:latin typeface="+mn-lt"/>
                <a:ea typeface="+mn-ea"/>
                <a:cs typeface="+mn-cs"/>
                <a:sym typeface="DM Sans Regular"/>
              </a:defRPr>
            </a:lvl1pPr>
          </a:lstStyle>
          <a:p>
            <a:r>
              <a:rPr lang="en-GB" b="0" i="0" dirty="0">
                <a:solidFill>
                  <a:srgbClr val="37352F"/>
                </a:solidFill>
                <a:effectLst/>
                <a:latin typeface="ui-sans-serif"/>
              </a:rPr>
              <a:t>Cybersecurity is another area of increasing importance in the IT industry. With the rise of cyber threats and data breaches.</a:t>
            </a:r>
            <a:endParaRPr dirty="0">
              <a:solidFill>
                <a:schemeClr val="tx2"/>
              </a:solidFill>
            </a:endParaRPr>
          </a:p>
        </p:txBody>
      </p:sp>
      <p:sp>
        <p:nvSpPr>
          <p:cNvPr id="35" name="Freeform 673">
            <a:extLst>
              <a:ext uri="{FF2B5EF4-FFF2-40B4-BE49-F238E27FC236}">
                <a16:creationId xmlns:a16="http://schemas.microsoft.com/office/drawing/2014/main" id="{DA3BFAD5-7A0A-7FF8-F86A-42AF9E3DA5AE}"/>
              </a:ext>
            </a:extLst>
          </p:cNvPr>
          <p:cNvSpPr/>
          <p:nvPr/>
        </p:nvSpPr>
        <p:spPr>
          <a:xfrm>
            <a:off x="18012752" y="5965362"/>
            <a:ext cx="621499" cy="618709"/>
          </a:xfrm>
          <a:custGeom>
            <a:avLst/>
            <a:gdLst/>
            <a:ahLst/>
            <a:cxnLst>
              <a:cxn ang="0">
                <a:pos x="wd2" y="hd2"/>
              </a:cxn>
              <a:cxn ang="5400000">
                <a:pos x="wd2" y="hd2"/>
              </a:cxn>
              <a:cxn ang="10800000">
                <a:pos x="wd2" y="hd2"/>
              </a:cxn>
              <a:cxn ang="16200000">
                <a:pos x="wd2" y="hd2"/>
              </a:cxn>
            </a:cxnLst>
            <a:rect l="0" t="0" r="r" b="b"/>
            <a:pathLst>
              <a:path w="21600" h="21600" extrusionOk="0">
                <a:moveTo>
                  <a:pt x="16992" y="0"/>
                </a:moveTo>
                <a:cubicBezTo>
                  <a:pt x="16558" y="0"/>
                  <a:pt x="16132" y="69"/>
                  <a:pt x="15731" y="179"/>
                </a:cubicBezTo>
                <a:lnTo>
                  <a:pt x="15731" y="1234"/>
                </a:lnTo>
                <a:cubicBezTo>
                  <a:pt x="15291" y="1390"/>
                  <a:pt x="14898" y="1618"/>
                  <a:pt x="14551" y="1916"/>
                </a:cubicBezTo>
                <a:lnTo>
                  <a:pt x="13646" y="1397"/>
                </a:lnTo>
                <a:cubicBezTo>
                  <a:pt x="13050" y="1990"/>
                  <a:pt x="12604" y="2734"/>
                  <a:pt x="12384" y="3573"/>
                </a:cubicBezTo>
                <a:lnTo>
                  <a:pt x="13290" y="4093"/>
                </a:lnTo>
                <a:cubicBezTo>
                  <a:pt x="13249" y="4317"/>
                  <a:pt x="13225" y="4555"/>
                  <a:pt x="13225" y="4791"/>
                </a:cubicBezTo>
                <a:cubicBezTo>
                  <a:pt x="13225" y="5027"/>
                  <a:pt x="13249" y="5249"/>
                  <a:pt x="13290" y="5473"/>
                </a:cubicBezTo>
                <a:lnTo>
                  <a:pt x="12384" y="6009"/>
                </a:lnTo>
                <a:cubicBezTo>
                  <a:pt x="12604" y="6848"/>
                  <a:pt x="13050" y="7592"/>
                  <a:pt x="13646" y="8185"/>
                </a:cubicBezTo>
                <a:lnTo>
                  <a:pt x="14551" y="7666"/>
                </a:lnTo>
                <a:cubicBezTo>
                  <a:pt x="14898" y="7964"/>
                  <a:pt x="15292" y="8192"/>
                  <a:pt x="15731" y="8348"/>
                </a:cubicBezTo>
                <a:lnTo>
                  <a:pt x="15731" y="9403"/>
                </a:lnTo>
                <a:cubicBezTo>
                  <a:pt x="16132" y="9513"/>
                  <a:pt x="16558" y="9582"/>
                  <a:pt x="16992" y="9582"/>
                </a:cubicBezTo>
                <a:cubicBezTo>
                  <a:pt x="17426" y="9582"/>
                  <a:pt x="17837" y="9513"/>
                  <a:pt x="18237" y="9403"/>
                </a:cubicBezTo>
                <a:lnTo>
                  <a:pt x="18237" y="8348"/>
                </a:lnTo>
                <a:cubicBezTo>
                  <a:pt x="18677" y="8192"/>
                  <a:pt x="19087" y="7964"/>
                  <a:pt x="19434" y="7666"/>
                </a:cubicBezTo>
                <a:lnTo>
                  <a:pt x="20339" y="8185"/>
                </a:lnTo>
                <a:cubicBezTo>
                  <a:pt x="20935" y="7592"/>
                  <a:pt x="21380" y="6848"/>
                  <a:pt x="21600" y="6009"/>
                </a:cubicBezTo>
                <a:lnTo>
                  <a:pt x="20678" y="5473"/>
                </a:lnTo>
                <a:cubicBezTo>
                  <a:pt x="20720" y="5249"/>
                  <a:pt x="20759" y="5027"/>
                  <a:pt x="20759" y="4791"/>
                </a:cubicBezTo>
                <a:cubicBezTo>
                  <a:pt x="20759" y="4556"/>
                  <a:pt x="20736" y="4316"/>
                  <a:pt x="20695" y="4093"/>
                </a:cubicBezTo>
                <a:lnTo>
                  <a:pt x="21600" y="3573"/>
                </a:lnTo>
                <a:cubicBezTo>
                  <a:pt x="21380" y="2734"/>
                  <a:pt x="20935" y="1990"/>
                  <a:pt x="20339" y="1397"/>
                </a:cubicBezTo>
                <a:lnTo>
                  <a:pt x="19434" y="1916"/>
                </a:lnTo>
                <a:cubicBezTo>
                  <a:pt x="19087" y="1618"/>
                  <a:pt x="18677" y="1390"/>
                  <a:pt x="18237" y="1234"/>
                </a:cubicBezTo>
                <a:lnTo>
                  <a:pt x="18237" y="179"/>
                </a:lnTo>
                <a:cubicBezTo>
                  <a:pt x="17837" y="68"/>
                  <a:pt x="17426" y="0"/>
                  <a:pt x="16992" y="0"/>
                </a:cubicBezTo>
                <a:close/>
                <a:moveTo>
                  <a:pt x="16992" y="3021"/>
                </a:moveTo>
                <a:cubicBezTo>
                  <a:pt x="17961" y="3021"/>
                  <a:pt x="18738" y="3817"/>
                  <a:pt x="18738" y="4791"/>
                </a:cubicBezTo>
                <a:cubicBezTo>
                  <a:pt x="18738" y="5765"/>
                  <a:pt x="17961" y="6561"/>
                  <a:pt x="16992" y="6561"/>
                </a:cubicBezTo>
                <a:cubicBezTo>
                  <a:pt x="16022" y="6561"/>
                  <a:pt x="15230" y="5765"/>
                  <a:pt x="15230" y="4791"/>
                </a:cubicBezTo>
                <a:cubicBezTo>
                  <a:pt x="15230" y="3817"/>
                  <a:pt x="16022" y="3021"/>
                  <a:pt x="16992" y="3021"/>
                </a:cubicBezTo>
                <a:close/>
                <a:moveTo>
                  <a:pt x="8779" y="6123"/>
                </a:moveTo>
                <a:lnTo>
                  <a:pt x="8326" y="7341"/>
                </a:lnTo>
                <a:cubicBezTo>
                  <a:pt x="7800" y="7291"/>
                  <a:pt x="7270" y="7297"/>
                  <a:pt x="6758" y="7373"/>
                </a:cubicBezTo>
                <a:lnTo>
                  <a:pt x="6241" y="6204"/>
                </a:lnTo>
                <a:cubicBezTo>
                  <a:pt x="5070" y="6435"/>
                  <a:pt x="3963" y="6920"/>
                  <a:pt x="3023" y="7633"/>
                </a:cubicBezTo>
                <a:lnTo>
                  <a:pt x="3557" y="8819"/>
                </a:lnTo>
                <a:cubicBezTo>
                  <a:pt x="3158" y="9150"/>
                  <a:pt x="2789" y="9530"/>
                  <a:pt x="2474" y="9955"/>
                </a:cubicBezTo>
                <a:lnTo>
                  <a:pt x="1261" y="9485"/>
                </a:lnTo>
                <a:cubicBezTo>
                  <a:pt x="932" y="9970"/>
                  <a:pt x="668" y="10499"/>
                  <a:pt x="453" y="11060"/>
                </a:cubicBezTo>
                <a:cubicBezTo>
                  <a:pt x="240" y="11621"/>
                  <a:pt x="82" y="12201"/>
                  <a:pt x="0" y="12781"/>
                </a:cubicBezTo>
                <a:lnTo>
                  <a:pt x="1213" y="13252"/>
                </a:lnTo>
                <a:cubicBezTo>
                  <a:pt x="1163" y="13781"/>
                  <a:pt x="1185" y="14297"/>
                  <a:pt x="1261" y="14811"/>
                </a:cubicBezTo>
                <a:lnTo>
                  <a:pt x="81" y="15347"/>
                </a:lnTo>
                <a:cubicBezTo>
                  <a:pt x="193" y="15923"/>
                  <a:pt x="354" y="16487"/>
                  <a:pt x="598" y="17036"/>
                </a:cubicBezTo>
                <a:cubicBezTo>
                  <a:pt x="842" y="17586"/>
                  <a:pt x="1152" y="18094"/>
                  <a:pt x="1504" y="18563"/>
                </a:cubicBezTo>
                <a:lnTo>
                  <a:pt x="2684" y="18043"/>
                </a:lnTo>
                <a:cubicBezTo>
                  <a:pt x="3013" y="18444"/>
                  <a:pt x="3391" y="18799"/>
                  <a:pt x="3816" y="19115"/>
                </a:cubicBezTo>
                <a:lnTo>
                  <a:pt x="3363" y="20333"/>
                </a:lnTo>
                <a:cubicBezTo>
                  <a:pt x="3847" y="20661"/>
                  <a:pt x="4356" y="20946"/>
                  <a:pt x="4915" y="21162"/>
                </a:cubicBezTo>
                <a:cubicBezTo>
                  <a:pt x="5472" y="21376"/>
                  <a:pt x="6047" y="21518"/>
                  <a:pt x="6629" y="21600"/>
                </a:cubicBezTo>
                <a:lnTo>
                  <a:pt x="7098" y="20382"/>
                </a:lnTo>
                <a:cubicBezTo>
                  <a:pt x="7624" y="20432"/>
                  <a:pt x="8154" y="20426"/>
                  <a:pt x="8666" y="20349"/>
                </a:cubicBezTo>
                <a:lnTo>
                  <a:pt x="9183" y="21519"/>
                </a:lnTo>
                <a:cubicBezTo>
                  <a:pt x="10354" y="21288"/>
                  <a:pt x="11445" y="20786"/>
                  <a:pt x="12384" y="20073"/>
                </a:cubicBezTo>
                <a:lnTo>
                  <a:pt x="11867" y="18904"/>
                </a:lnTo>
                <a:cubicBezTo>
                  <a:pt x="12266" y="18573"/>
                  <a:pt x="12635" y="18194"/>
                  <a:pt x="12950" y="17767"/>
                </a:cubicBezTo>
                <a:lnTo>
                  <a:pt x="14147" y="18238"/>
                </a:lnTo>
                <a:cubicBezTo>
                  <a:pt x="14476" y="17753"/>
                  <a:pt x="14756" y="17224"/>
                  <a:pt x="14971" y="16663"/>
                </a:cubicBezTo>
                <a:cubicBezTo>
                  <a:pt x="15186" y="16102"/>
                  <a:pt x="15326" y="15522"/>
                  <a:pt x="15408" y="14941"/>
                </a:cubicBezTo>
                <a:lnTo>
                  <a:pt x="14195" y="14470"/>
                </a:lnTo>
                <a:cubicBezTo>
                  <a:pt x="14245" y="13942"/>
                  <a:pt x="14239" y="13425"/>
                  <a:pt x="14163" y="12911"/>
                </a:cubicBezTo>
                <a:lnTo>
                  <a:pt x="15343" y="12375"/>
                </a:lnTo>
                <a:cubicBezTo>
                  <a:pt x="15231" y="11800"/>
                  <a:pt x="15053" y="11236"/>
                  <a:pt x="14810" y="10686"/>
                </a:cubicBezTo>
                <a:cubicBezTo>
                  <a:pt x="14566" y="10137"/>
                  <a:pt x="14271" y="9629"/>
                  <a:pt x="13920" y="9160"/>
                </a:cubicBezTo>
                <a:lnTo>
                  <a:pt x="12724" y="9679"/>
                </a:lnTo>
                <a:cubicBezTo>
                  <a:pt x="12395" y="9279"/>
                  <a:pt x="12017" y="8924"/>
                  <a:pt x="11592" y="8608"/>
                </a:cubicBezTo>
                <a:lnTo>
                  <a:pt x="12061" y="7389"/>
                </a:lnTo>
                <a:cubicBezTo>
                  <a:pt x="11576" y="7062"/>
                  <a:pt x="11052" y="6777"/>
                  <a:pt x="10493" y="6561"/>
                </a:cubicBezTo>
                <a:cubicBezTo>
                  <a:pt x="9936" y="6346"/>
                  <a:pt x="9361" y="6205"/>
                  <a:pt x="8779" y="6123"/>
                </a:cubicBezTo>
                <a:close/>
                <a:moveTo>
                  <a:pt x="7599" y="10329"/>
                </a:moveTo>
                <a:cubicBezTo>
                  <a:pt x="8055" y="10314"/>
                  <a:pt x="8520" y="10398"/>
                  <a:pt x="8973" y="10573"/>
                </a:cubicBezTo>
                <a:cubicBezTo>
                  <a:pt x="10784" y="11270"/>
                  <a:pt x="11689" y="13301"/>
                  <a:pt x="10994" y="15120"/>
                </a:cubicBezTo>
                <a:cubicBezTo>
                  <a:pt x="10299" y="16939"/>
                  <a:pt x="8263" y="17848"/>
                  <a:pt x="6451" y="17150"/>
                </a:cubicBezTo>
                <a:cubicBezTo>
                  <a:pt x="4642" y="16452"/>
                  <a:pt x="3735" y="14422"/>
                  <a:pt x="4430" y="12603"/>
                </a:cubicBezTo>
                <a:cubicBezTo>
                  <a:pt x="4951" y="11238"/>
                  <a:pt x="6231" y="10376"/>
                  <a:pt x="7599" y="10329"/>
                </a:cubicBezTo>
                <a:close/>
              </a:path>
            </a:pathLst>
          </a:custGeom>
          <a:solidFill>
            <a:srgbClr val="FFFFFF"/>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2" name="DevOps is a methodology in the software development and IT industry. Used as a set of practices and tools, DevOps integrates and automates the work of software development (Dev) and IT operations (Ops) as a means for improving and shortening the systems ">
            <a:extLst>
              <a:ext uri="{FF2B5EF4-FFF2-40B4-BE49-F238E27FC236}">
                <a16:creationId xmlns:a16="http://schemas.microsoft.com/office/drawing/2014/main" id="{31874069-C2BC-EB73-BDDB-4BB4B6C1CA51}"/>
              </a:ext>
            </a:extLst>
          </p:cNvPr>
          <p:cNvSpPr txBox="1"/>
          <p:nvPr/>
        </p:nvSpPr>
        <p:spPr>
          <a:xfrm>
            <a:off x="1620724" y="1886518"/>
            <a:ext cx="21125811" cy="23185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r>
              <a:rPr lang="en-GB" sz="2400" dirty="0">
                <a:solidFill>
                  <a:schemeClr val="bg2">
                    <a:lumMod val="50000"/>
                  </a:schemeClr>
                </a:solidFill>
              </a:rPr>
              <a:t>The IT industry has undergone several phases of evolution over the years. In the early days, IT was primarily focused on automating manual processes and improving efficiency. This was achieved through the development of various software and hardware solutions. As technology evolved, IT became more focused on delivering value to businesses and end-users, with a greater emphasis on software development and innovation. This shift was driven by a number of factors, such as the growing importance of technology in everyday life, the increasing complexity of business processes, and the rise of the digital economy. Today, IT plays a critical role in enabling businesses to operate efficiently and effectively, and in driving innovation across a wide range of industries. </a:t>
            </a:r>
            <a:endParaRPr lang="en-US" sz="2400" dirty="0">
              <a:solidFill>
                <a:schemeClr val="bg2">
                  <a:lumMod val="50000"/>
                </a:schemeClr>
              </a:solidFill>
            </a:endParaRPr>
          </a:p>
        </p:txBody>
      </p:sp>
      <p:sp>
        <p:nvSpPr>
          <p:cNvPr id="3" name="Venn diagram">
            <a:extLst>
              <a:ext uri="{FF2B5EF4-FFF2-40B4-BE49-F238E27FC236}">
                <a16:creationId xmlns:a16="http://schemas.microsoft.com/office/drawing/2014/main" id="{498E2F49-FEE3-EF83-CDBC-6E17827DA857}"/>
              </a:ext>
            </a:extLst>
          </p:cNvPr>
          <p:cNvSpPr txBox="1"/>
          <p:nvPr/>
        </p:nvSpPr>
        <p:spPr>
          <a:xfrm>
            <a:off x="1620724" y="827092"/>
            <a:ext cx="8242059"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4600">
                <a:solidFill>
                  <a:srgbClr val="000000"/>
                </a:solidFill>
              </a:defRPr>
            </a:lvl1pPr>
          </a:lstStyle>
          <a:p>
            <a:r>
              <a:rPr lang="en-US" dirty="0">
                <a:solidFill>
                  <a:schemeClr val="tx1"/>
                </a:solidFill>
              </a:rPr>
              <a:t>Trends of IT industry</a:t>
            </a:r>
            <a:endParaRPr dirty="0">
              <a:solidFill>
                <a:schemeClr val="tx1"/>
              </a:solidFill>
            </a:endParaRPr>
          </a:p>
        </p:txBody>
      </p:sp>
    </p:spTree>
    <p:custDataLst>
      <p:tags r:id="rId1"/>
    </p:custDataLst>
  </p:cSld>
  <p:clrMapOvr>
    <a:masterClrMapping/>
  </p:clrMapOvr>
  <p:transition spd="med" advTm="7900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par>
                                <p:cTn id="9" presetID="12" presetClass="entr" presetSubtype="4"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ppt_y</p:attrName>
                                        </p:attrNameLst>
                                      </p:cBhvr>
                                      <p:tavLst>
                                        <p:tav tm="0">
                                          <p:val>
                                            <p:strVal val="#ppt_y+#ppt_h*1.125000"/>
                                          </p:val>
                                        </p:tav>
                                        <p:tav tm="100000">
                                          <p:val>
                                            <p:strVal val="#ppt_y"/>
                                          </p:val>
                                        </p:tav>
                                      </p:tavLst>
                                    </p:anim>
                                    <p:animEffect transition="in" filter="wipe(up)">
                                      <p:cBhvr>
                                        <p:cTn id="12" dur="500"/>
                                        <p:tgtEl>
                                          <p:spTgt spid="9"/>
                                        </p:tgtEl>
                                      </p:cBhvr>
                                    </p:animEffect>
                                  </p:childTnLst>
                                </p:cTn>
                              </p:par>
                              <p:par>
                                <p:cTn id="13" presetID="12" presetClass="entr" presetSubtype="4" fill="hold" grpId="1"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ppt_y</p:attrName>
                                        </p:attrNameLst>
                                      </p:cBhvr>
                                      <p:tavLst>
                                        <p:tav tm="0">
                                          <p:val>
                                            <p:strVal val="#ppt_y+#ppt_h*1.125000"/>
                                          </p:val>
                                        </p:tav>
                                        <p:tav tm="100000">
                                          <p:val>
                                            <p:strVal val="#ppt_y"/>
                                          </p:val>
                                        </p:tav>
                                      </p:tavLst>
                                    </p:anim>
                                    <p:animEffect transition="in" filter="wipe(up)">
                                      <p:cBhvr>
                                        <p:cTn id="16" dur="500"/>
                                        <p:tgtEl>
                                          <p:spTgt spid="10"/>
                                        </p:tgtEl>
                                      </p:cBhvr>
                                    </p:animEffect>
                                  </p:childTnLst>
                                </p:cTn>
                              </p:par>
                              <p:par>
                                <p:cTn id="17" presetID="12" presetClass="entr" presetSubtype="4"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p:tgtEl>
                                          <p:spTgt spid="19"/>
                                        </p:tgtEl>
                                        <p:attrNameLst>
                                          <p:attrName>ppt_y</p:attrName>
                                        </p:attrNameLst>
                                      </p:cBhvr>
                                      <p:tavLst>
                                        <p:tav tm="0">
                                          <p:val>
                                            <p:strVal val="#ppt_y+#ppt_h*1.125000"/>
                                          </p:val>
                                        </p:tav>
                                        <p:tav tm="100000">
                                          <p:val>
                                            <p:strVal val="#ppt_y"/>
                                          </p:val>
                                        </p:tav>
                                      </p:tavLst>
                                    </p:anim>
                                    <p:animEffect transition="in" filter="wipe(up)">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ppt_y</p:attrName>
                                        </p:attrNameLst>
                                      </p:cBhvr>
                                      <p:tavLst>
                                        <p:tav tm="0">
                                          <p:val>
                                            <p:strVal val="#ppt_y+#ppt_h*1.125000"/>
                                          </p:val>
                                        </p:tav>
                                        <p:tav tm="100000">
                                          <p:val>
                                            <p:strVal val="#ppt_y"/>
                                          </p:val>
                                        </p:tav>
                                      </p:tavLst>
                                    </p:anim>
                                    <p:animEffect transition="in" filter="wipe(up)">
                                      <p:cBhvr>
                                        <p:cTn id="26" dur="500"/>
                                        <p:tgtEl>
                                          <p:spTgt spid="12"/>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p:tgtEl>
                                          <p:spTgt spid="13"/>
                                        </p:tgtEl>
                                        <p:attrNameLst>
                                          <p:attrName>ppt_y</p:attrName>
                                        </p:attrNameLst>
                                      </p:cBhvr>
                                      <p:tavLst>
                                        <p:tav tm="0">
                                          <p:val>
                                            <p:strVal val="#ppt_y+#ppt_h*1.125000"/>
                                          </p:val>
                                        </p:tav>
                                        <p:tav tm="100000">
                                          <p:val>
                                            <p:strVal val="#ppt_y"/>
                                          </p:val>
                                        </p:tav>
                                      </p:tavLst>
                                    </p:anim>
                                    <p:animEffect transition="in" filter="wipe(up)">
                                      <p:cBhvr>
                                        <p:cTn id="30" dur="500"/>
                                        <p:tgtEl>
                                          <p:spTgt spid="13"/>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p:tgtEl>
                                          <p:spTgt spid="20"/>
                                        </p:tgtEl>
                                        <p:attrNameLst>
                                          <p:attrName>ppt_y</p:attrName>
                                        </p:attrNameLst>
                                      </p:cBhvr>
                                      <p:tavLst>
                                        <p:tav tm="0">
                                          <p:val>
                                            <p:strVal val="#ppt_y+#ppt_h*1.125000"/>
                                          </p:val>
                                        </p:tav>
                                        <p:tav tm="100000">
                                          <p:val>
                                            <p:strVal val="#ppt_y"/>
                                          </p:val>
                                        </p:tav>
                                      </p:tavLst>
                                    </p:anim>
                                    <p:animEffect transition="in" filter="wipe(up)">
                                      <p:cBhvr>
                                        <p:cTn id="34" dur="500"/>
                                        <p:tgtEl>
                                          <p:spTgt spid="20"/>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ppt_y</p:attrName>
                                        </p:attrNameLst>
                                      </p:cBhvr>
                                      <p:tavLst>
                                        <p:tav tm="0">
                                          <p:val>
                                            <p:strVal val="#ppt_y+#ppt_h*1.125000"/>
                                          </p:val>
                                        </p:tav>
                                        <p:tav tm="100000">
                                          <p:val>
                                            <p:strVal val="#ppt_y"/>
                                          </p:val>
                                        </p:tav>
                                      </p:tavLst>
                                    </p:anim>
                                    <p:animEffect transition="in" filter="wipe(up)">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ppt_y</p:attrName>
                                        </p:attrNameLst>
                                      </p:cBhvr>
                                      <p:tavLst>
                                        <p:tav tm="0">
                                          <p:val>
                                            <p:strVal val="#ppt_y+#ppt_h*1.125000"/>
                                          </p:val>
                                        </p:tav>
                                        <p:tav tm="100000">
                                          <p:val>
                                            <p:strVal val="#ppt_y"/>
                                          </p:val>
                                        </p:tav>
                                      </p:tavLst>
                                    </p:anim>
                                    <p:animEffect transition="in" filter="wipe(up)">
                                      <p:cBhvr>
                                        <p:cTn id="44" dur="500"/>
                                        <p:tgtEl>
                                          <p:spTgt spid="22"/>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p:tgtEl>
                                          <p:spTgt spid="23"/>
                                        </p:tgtEl>
                                        <p:attrNameLst>
                                          <p:attrName>ppt_y</p:attrName>
                                        </p:attrNameLst>
                                      </p:cBhvr>
                                      <p:tavLst>
                                        <p:tav tm="0">
                                          <p:val>
                                            <p:strVal val="#ppt_y+#ppt_h*1.125000"/>
                                          </p:val>
                                        </p:tav>
                                        <p:tav tm="100000">
                                          <p:val>
                                            <p:strVal val="#ppt_y"/>
                                          </p:val>
                                        </p:tav>
                                      </p:tavLst>
                                    </p:anim>
                                    <p:animEffect transition="in" filter="wipe(up)">
                                      <p:cBhvr>
                                        <p:cTn id="48" dur="500"/>
                                        <p:tgtEl>
                                          <p:spTgt spid="23"/>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p:tgtEl>
                                          <p:spTgt spid="24"/>
                                        </p:tgtEl>
                                        <p:attrNameLst>
                                          <p:attrName>ppt_y</p:attrName>
                                        </p:attrNameLst>
                                      </p:cBhvr>
                                      <p:tavLst>
                                        <p:tav tm="0">
                                          <p:val>
                                            <p:strVal val="#ppt_y+#ppt_h*1.125000"/>
                                          </p:val>
                                        </p:tav>
                                        <p:tav tm="100000">
                                          <p:val>
                                            <p:strVal val="#ppt_y"/>
                                          </p:val>
                                        </p:tav>
                                      </p:tavLst>
                                    </p:anim>
                                    <p:animEffect transition="in" filter="wipe(up)">
                                      <p:cBhvr>
                                        <p:cTn id="52" dur="500"/>
                                        <p:tgtEl>
                                          <p:spTgt spid="24"/>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p:tgtEl>
                                          <p:spTgt spid="25"/>
                                        </p:tgtEl>
                                        <p:attrNameLst>
                                          <p:attrName>ppt_y</p:attrName>
                                        </p:attrNameLst>
                                      </p:cBhvr>
                                      <p:tavLst>
                                        <p:tav tm="0">
                                          <p:val>
                                            <p:strVal val="#ppt_y+#ppt_h*1.125000"/>
                                          </p:val>
                                        </p:tav>
                                        <p:tav tm="100000">
                                          <p:val>
                                            <p:strVal val="#ppt_y"/>
                                          </p:val>
                                        </p:tav>
                                      </p:tavLst>
                                    </p:anim>
                                    <p:animEffect transition="in" filter="wipe(up)">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p:tgtEl>
                                          <p:spTgt spid="28"/>
                                        </p:tgtEl>
                                        <p:attrNameLst>
                                          <p:attrName>ppt_y</p:attrName>
                                        </p:attrNameLst>
                                      </p:cBhvr>
                                      <p:tavLst>
                                        <p:tav tm="0">
                                          <p:val>
                                            <p:strVal val="#ppt_y+#ppt_h*1.125000"/>
                                          </p:val>
                                        </p:tav>
                                        <p:tav tm="100000">
                                          <p:val>
                                            <p:strVal val="#ppt_y"/>
                                          </p:val>
                                        </p:tav>
                                      </p:tavLst>
                                    </p:anim>
                                    <p:animEffect transition="in" filter="wipe(up)">
                                      <p:cBhvr>
                                        <p:cTn id="62" dur="500"/>
                                        <p:tgtEl>
                                          <p:spTgt spid="28"/>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additive="base">
                                        <p:cTn id="65" dur="500"/>
                                        <p:tgtEl>
                                          <p:spTgt spid="32"/>
                                        </p:tgtEl>
                                        <p:attrNameLst>
                                          <p:attrName>ppt_y</p:attrName>
                                        </p:attrNameLst>
                                      </p:cBhvr>
                                      <p:tavLst>
                                        <p:tav tm="0">
                                          <p:val>
                                            <p:strVal val="#ppt_y+#ppt_h*1.125000"/>
                                          </p:val>
                                        </p:tav>
                                        <p:tav tm="100000">
                                          <p:val>
                                            <p:strVal val="#ppt_y"/>
                                          </p:val>
                                        </p:tav>
                                      </p:tavLst>
                                    </p:anim>
                                    <p:animEffect transition="in" filter="wipe(up)">
                                      <p:cBhvr>
                                        <p:cTn id="66" dur="500"/>
                                        <p:tgtEl>
                                          <p:spTgt spid="32"/>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p:tgtEl>
                                          <p:spTgt spid="33"/>
                                        </p:tgtEl>
                                        <p:attrNameLst>
                                          <p:attrName>ppt_y</p:attrName>
                                        </p:attrNameLst>
                                      </p:cBhvr>
                                      <p:tavLst>
                                        <p:tav tm="0">
                                          <p:val>
                                            <p:strVal val="#ppt_y+#ppt_h*1.125000"/>
                                          </p:val>
                                        </p:tav>
                                        <p:tav tm="100000">
                                          <p:val>
                                            <p:strVal val="#ppt_y"/>
                                          </p:val>
                                        </p:tav>
                                      </p:tavLst>
                                    </p:anim>
                                    <p:animEffect transition="in" filter="wipe(up)">
                                      <p:cBhvr>
                                        <p:cTn id="70" dur="500"/>
                                        <p:tgtEl>
                                          <p:spTgt spid="33"/>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500"/>
                                        <p:tgtEl>
                                          <p:spTgt spid="34"/>
                                        </p:tgtEl>
                                        <p:attrNameLst>
                                          <p:attrName>ppt_y</p:attrName>
                                        </p:attrNameLst>
                                      </p:cBhvr>
                                      <p:tavLst>
                                        <p:tav tm="0">
                                          <p:val>
                                            <p:strVal val="#ppt_y+#ppt_h*1.125000"/>
                                          </p:val>
                                        </p:tav>
                                        <p:tav tm="100000">
                                          <p:val>
                                            <p:strVal val="#ppt_y"/>
                                          </p:val>
                                        </p:tav>
                                      </p:tavLst>
                                    </p:anim>
                                    <p:animEffect transition="in" filter="wipe(up)">
                                      <p:cBhvr>
                                        <p:cTn id="74" dur="500"/>
                                        <p:tgtEl>
                                          <p:spTgt spid="34"/>
                                        </p:tgtEl>
                                      </p:cBhvr>
                                    </p:animEffect>
                                  </p:childTnLst>
                                </p:cTn>
                              </p:par>
                              <p:par>
                                <p:cTn id="75" presetID="12" presetClass="entr" presetSubtype="4"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additive="base">
                                        <p:cTn id="77" dur="500"/>
                                        <p:tgtEl>
                                          <p:spTgt spid="35"/>
                                        </p:tgtEl>
                                        <p:attrNameLst>
                                          <p:attrName>ppt_y</p:attrName>
                                        </p:attrNameLst>
                                      </p:cBhvr>
                                      <p:tavLst>
                                        <p:tav tm="0">
                                          <p:val>
                                            <p:strVal val="#ppt_y+#ppt_h*1.125000"/>
                                          </p:val>
                                        </p:tav>
                                        <p:tav tm="100000">
                                          <p:val>
                                            <p:strVal val="#ppt_y"/>
                                          </p:val>
                                        </p:tav>
                                      </p:tavLst>
                                    </p:anim>
                                    <p:animEffect transition="in" filter="wipe(up)">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9" grpId="1" animBg="1"/>
      <p:bldP spid="10" grpId="1" animBg="1"/>
      <p:bldP spid="11" grpId="0" animBg="1"/>
      <p:bldP spid="12" grpId="0" animBg="1"/>
      <p:bldP spid="13" grpId="0" animBg="1"/>
      <p:bldP spid="19" grpId="1" animBg="1"/>
      <p:bldP spid="20" grpId="0" animBg="1"/>
      <p:bldP spid="22" grpId="0" animBg="1"/>
      <p:bldP spid="23" grpId="0" animBg="1"/>
      <p:bldP spid="24" grpId="0" animBg="1"/>
      <p:bldP spid="25" grpId="0" animBg="1"/>
      <p:bldP spid="28" grpId="0" animBg="1"/>
      <p:bldP spid="32" grpId="0" animBg="1"/>
      <p:bldP spid="33" grpId="0" animBg="1"/>
      <p:bldP spid="34"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olygon">
            <a:extLst>
              <a:ext uri="{FF2B5EF4-FFF2-40B4-BE49-F238E27FC236}">
                <a16:creationId xmlns:a16="http://schemas.microsoft.com/office/drawing/2014/main" id="{47C773AF-B197-E519-D36C-FB7CEC25D6C3}"/>
              </a:ext>
            </a:extLst>
          </p:cNvPr>
          <p:cNvSpPr/>
          <p:nvPr/>
        </p:nvSpPr>
        <p:spPr>
          <a:xfrm>
            <a:off x="9862496" y="3852135"/>
            <a:ext cx="2538925" cy="303099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2">
              <a:alpha val="15000"/>
            </a:schemeClr>
          </a:solidFill>
          <a:ln w="12700">
            <a:miter lim="400000"/>
          </a:ln>
        </p:spPr>
        <p:txBody>
          <a:bodyPr lIns="0" tIns="0" rIns="0" bIns="0" anchor="ctr"/>
          <a:lstStyle/>
          <a:p>
            <a:endParaRPr/>
          </a:p>
        </p:txBody>
      </p:sp>
      <p:sp>
        <p:nvSpPr>
          <p:cNvPr id="39" name="Rounded Rectangle">
            <a:extLst>
              <a:ext uri="{FF2B5EF4-FFF2-40B4-BE49-F238E27FC236}">
                <a16:creationId xmlns:a16="http://schemas.microsoft.com/office/drawing/2014/main" id="{DB4235FD-CDFC-25A7-BAE5-B202481DD77F}"/>
              </a:ext>
            </a:extLst>
          </p:cNvPr>
          <p:cNvSpPr/>
          <p:nvPr/>
        </p:nvSpPr>
        <p:spPr>
          <a:xfrm>
            <a:off x="21098984" y="8054619"/>
            <a:ext cx="1969152" cy="1854221"/>
          </a:xfrm>
          <a:prstGeom prst="roundRect">
            <a:avLst>
              <a:gd name="adj" fmla="val 16926"/>
            </a:avLst>
          </a:prstGeom>
          <a:solidFill>
            <a:schemeClr val="accent5"/>
          </a:solidFill>
          <a:ln w="12700">
            <a:miter lim="400000"/>
          </a:ln>
        </p:spPr>
        <p:txBody>
          <a:bodyPr lIns="45719" rIns="45719" anchor="ctr"/>
          <a:lstStyle/>
          <a:p>
            <a:pPr>
              <a:defRPr sz="3200">
                <a:solidFill>
                  <a:srgbClr val="FFFFFF"/>
                </a:solidFill>
                <a:latin typeface="+mn-lt"/>
                <a:ea typeface="+mn-ea"/>
                <a:cs typeface="+mn-cs"/>
                <a:sym typeface="DM Sans Regular"/>
              </a:defRPr>
            </a:pPr>
            <a:endParaRPr/>
          </a:p>
        </p:txBody>
      </p:sp>
      <p:sp>
        <p:nvSpPr>
          <p:cNvPr id="38" name="Rounded Rectangle">
            <a:extLst>
              <a:ext uri="{FF2B5EF4-FFF2-40B4-BE49-F238E27FC236}">
                <a16:creationId xmlns:a16="http://schemas.microsoft.com/office/drawing/2014/main" id="{259F80AD-1403-1BC3-E2C7-41CAAB726066}"/>
              </a:ext>
            </a:extLst>
          </p:cNvPr>
          <p:cNvSpPr/>
          <p:nvPr/>
        </p:nvSpPr>
        <p:spPr>
          <a:xfrm>
            <a:off x="17331463" y="8054619"/>
            <a:ext cx="1969152" cy="1854221"/>
          </a:xfrm>
          <a:prstGeom prst="roundRect">
            <a:avLst>
              <a:gd name="adj" fmla="val 16926"/>
            </a:avLst>
          </a:prstGeom>
          <a:solidFill>
            <a:schemeClr val="accent5"/>
          </a:solidFill>
          <a:ln w="12700">
            <a:miter lim="400000"/>
          </a:ln>
        </p:spPr>
        <p:txBody>
          <a:bodyPr lIns="45719" rIns="45719" anchor="ctr"/>
          <a:lstStyle/>
          <a:p>
            <a:pPr>
              <a:defRPr sz="3200">
                <a:solidFill>
                  <a:srgbClr val="FFFFFF"/>
                </a:solidFill>
                <a:latin typeface="+mn-lt"/>
                <a:ea typeface="+mn-ea"/>
                <a:cs typeface="+mn-cs"/>
                <a:sym typeface="DM Sans Regular"/>
              </a:defRPr>
            </a:pPr>
            <a:endParaRPr/>
          </a:p>
        </p:txBody>
      </p:sp>
      <p:sp>
        <p:nvSpPr>
          <p:cNvPr id="37" name="Rounded Rectangle">
            <a:extLst>
              <a:ext uri="{FF2B5EF4-FFF2-40B4-BE49-F238E27FC236}">
                <a16:creationId xmlns:a16="http://schemas.microsoft.com/office/drawing/2014/main" id="{16DAE226-054C-DDC5-E745-1C83CE933CE4}"/>
              </a:ext>
            </a:extLst>
          </p:cNvPr>
          <p:cNvSpPr/>
          <p:nvPr/>
        </p:nvSpPr>
        <p:spPr>
          <a:xfrm>
            <a:off x="21365735" y="4393522"/>
            <a:ext cx="1969152" cy="1854221"/>
          </a:xfrm>
          <a:prstGeom prst="roundRect">
            <a:avLst>
              <a:gd name="adj" fmla="val 16926"/>
            </a:avLst>
          </a:prstGeom>
          <a:solidFill>
            <a:schemeClr val="accent5"/>
          </a:solidFill>
          <a:ln w="12700">
            <a:miter lim="400000"/>
          </a:ln>
        </p:spPr>
        <p:txBody>
          <a:bodyPr lIns="45719" rIns="45719" anchor="ctr"/>
          <a:lstStyle/>
          <a:p>
            <a:pPr>
              <a:defRPr sz="3200">
                <a:solidFill>
                  <a:srgbClr val="FFFFFF"/>
                </a:solidFill>
                <a:latin typeface="+mn-lt"/>
                <a:ea typeface="+mn-ea"/>
                <a:cs typeface="+mn-cs"/>
                <a:sym typeface="DM Sans Regular"/>
              </a:defRPr>
            </a:pPr>
            <a:endParaRPr/>
          </a:p>
        </p:txBody>
      </p:sp>
      <p:sp>
        <p:nvSpPr>
          <p:cNvPr id="36" name="Rounded Rectangle">
            <a:extLst>
              <a:ext uri="{FF2B5EF4-FFF2-40B4-BE49-F238E27FC236}">
                <a16:creationId xmlns:a16="http://schemas.microsoft.com/office/drawing/2014/main" id="{56341D0E-A575-797A-B639-133AD90A4203}"/>
              </a:ext>
            </a:extLst>
          </p:cNvPr>
          <p:cNvSpPr/>
          <p:nvPr/>
        </p:nvSpPr>
        <p:spPr>
          <a:xfrm>
            <a:off x="17331463" y="4393522"/>
            <a:ext cx="1969152" cy="1854221"/>
          </a:xfrm>
          <a:prstGeom prst="roundRect">
            <a:avLst>
              <a:gd name="adj" fmla="val 16926"/>
            </a:avLst>
          </a:prstGeom>
          <a:solidFill>
            <a:schemeClr val="accent5"/>
          </a:solidFill>
          <a:ln w="12700">
            <a:miter lim="400000"/>
          </a:ln>
        </p:spPr>
        <p:txBody>
          <a:bodyPr lIns="45719" rIns="45719" anchor="ctr"/>
          <a:lstStyle/>
          <a:p>
            <a:pPr>
              <a:defRPr sz="3200">
                <a:solidFill>
                  <a:srgbClr val="FFFFFF"/>
                </a:solidFill>
                <a:latin typeface="+mn-lt"/>
                <a:ea typeface="+mn-ea"/>
                <a:cs typeface="+mn-cs"/>
                <a:sym typeface="DM Sans Regular"/>
              </a:defRPr>
            </a:pPr>
            <a:endParaRPr/>
          </a:p>
        </p:txBody>
      </p:sp>
      <p:sp>
        <p:nvSpPr>
          <p:cNvPr id="35" name="Rounded Rectangle">
            <a:extLst>
              <a:ext uri="{FF2B5EF4-FFF2-40B4-BE49-F238E27FC236}">
                <a16:creationId xmlns:a16="http://schemas.microsoft.com/office/drawing/2014/main" id="{6DA3BD7F-09E1-CD98-C3B0-25E8AC5C8B6D}"/>
              </a:ext>
            </a:extLst>
          </p:cNvPr>
          <p:cNvSpPr/>
          <p:nvPr/>
        </p:nvSpPr>
        <p:spPr>
          <a:xfrm>
            <a:off x="13855897" y="4393522"/>
            <a:ext cx="1969152" cy="1854221"/>
          </a:xfrm>
          <a:prstGeom prst="roundRect">
            <a:avLst>
              <a:gd name="adj" fmla="val 16926"/>
            </a:avLst>
          </a:prstGeom>
          <a:solidFill>
            <a:schemeClr val="accent5"/>
          </a:solidFill>
          <a:ln w="12700">
            <a:miter lim="400000"/>
          </a:ln>
        </p:spPr>
        <p:txBody>
          <a:bodyPr lIns="45719" rIns="45719" anchor="ctr"/>
          <a:lstStyle/>
          <a:p>
            <a:pPr>
              <a:defRPr sz="3200">
                <a:solidFill>
                  <a:srgbClr val="FFFFFF"/>
                </a:solidFill>
                <a:latin typeface="+mn-lt"/>
                <a:ea typeface="+mn-ea"/>
                <a:cs typeface="+mn-cs"/>
                <a:sym typeface="DM Sans Regular"/>
              </a:defRPr>
            </a:pPr>
            <a:endParaRPr/>
          </a:p>
        </p:txBody>
      </p:sp>
      <p:sp>
        <p:nvSpPr>
          <p:cNvPr id="4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2" name="Rounded Rectangle">
            <a:extLst>
              <a:ext uri="{FF2B5EF4-FFF2-40B4-BE49-F238E27FC236}">
                <a16:creationId xmlns:a16="http://schemas.microsoft.com/office/drawing/2014/main" id="{9B41F09D-5F58-B7A8-E41B-EEC475A48E05}"/>
              </a:ext>
            </a:extLst>
          </p:cNvPr>
          <p:cNvSpPr/>
          <p:nvPr/>
        </p:nvSpPr>
        <p:spPr>
          <a:xfrm>
            <a:off x="991387" y="3156319"/>
            <a:ext cx="8284010" cy="1391632"/>
          </a:xfrm>
          <a:prstGeom prst="roundRect">
            <a:avLst>
              <a:gd name="adj" fmla="val 13689"/>
            </a:avLst>
          </a:prstGeom>
          <a:solidFill>
            <a:schemeClr val="accent5"/>
          </a:solidFill>
          <a:ln w="12700" cap="flat">
            <a:noFill/>
            <a:miter lim="400000"/>
          </a:ln>
          <a:effectLst/>
        </p:spPr>
        <p:txBody>
          <a:bodyPr wrap="square" lIns="0" tIns="0" rIns="0" bIns="0" numCol="1" anchor="ctr">
            <a:noAutofit/>
          </a:bodyPr>
          <a:lstStyle/>
          <a:p>
            <a:endParaRPr/>
          </a:p>
        </p:txBody>
      </p:sp>
      <p:sp>
        <p:nvSpPr>
          <p:cNvPr id="4" name="Shape">
            <a:extLst>
              <a:ext uri="{FF2B5EF4-FFF2-40B4-BE49-F238E27FC236}">
                <a16:creationId xmlns:a16="http://schemas.microsoft.com/office/drawing/2014/main" id="{BE921CFE-DF12-42E2-A523-CA406BB4C338}"/>
              </a:ext>
            </a:extLst>
          </p:cNvPr>
          <p:cNvSpPr/>
          <p:nvPr/>
        </p:nvSpPr>
        <p:spPr>
          <a:xfrm>
            <a:off x="1359248" y="3156319"/>
            <a:ext cx="1734411" cy="11237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4277"/>
                </a:lnTo>
                <a:lnTo>
                  <a:pt x="10800" y="21600"/>
                </a:lnTo>
                <a:lnTo>
                  <a:pt x="0" y="14277"/>
                </a:lnTo>
                <a:lnTo>
                  <a:pt x="0" y="0"/>
                </a:lnTo>
                <a:close/>
              </a:path>
            </a:pathLst>
          </a:custGeom>
          <a:solidFill>
            <a:schemeClr val="accent2"/>
          </a:solidFill>
          <a:ln w="12700" cap="flat">
            <a:solidFill>
              <a:schemeClr val="accent2">
                <a:lumMod val="75000"/>
              </a:schemeClr>
            </a:solidFill>
            <a:miter lim="400000"/>
          </a:ln>
          <a:effectLst/>
        </p:spPr>
        <p:txBody>
          <a:bodyPr wrap="square" lIns="0" tIns="0" rIns="0" bIns="0" numCol="1" anchor="ctr">
            <a:noAutofit/>
          </a:bodyPr>
          <a:lstStyle/>
          <a:p>
            <a:endParaRPr>
              <a:solidFill>
                <a:schemeClr val="bg1"/>
              </a:solidFill>
            </a:endParaRPr>
          </a:p>
        </p:txBody>
      </p:sp>
      <p:sp>
        <p:nvSpPr>
          <p:cNvPr id="5" name="Step 01">
            <a:extLst>
              <a:ext uri="{FF2B5EF4-FFF2-40B4-BE49-F238E27FC236}">
                <a16:creationId xmlns:a16="http://schemas.microsoft.com/office/drawing/2014/main" id="{9FE7555E-6881-A80A-2D56-DCF8508C9A06}"/>
              </a:ext>
            </a:extLst>
          </p:cNvPr>
          <p:cNvSpPr txBox="1"/>
          <p:nvPr/>
        </p:nvSpPr>
        <p:spPr>
          <a:xfrm>
            <a:off x="1632234" y="3386028"/>
            <a:ext cx="1213839"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defRPr>
            </a:lvl1pPr>
          </a:lstStyle>
          <a:p>
            <a:r>
              <a:rPr>
                <a:solidFill>
                  <a:schemeClr val="bg1"/>
                </a:solidFill>
              </a:rPr>
              <a:t>Step 01</a:t>
            </a:r>
          </a:p>
        </p:txBody>
      </p:sp>
      <p:sp>
        <p:nvSpPr>
          <p:cNvPr id="6" name="Initial">
            <a:extLst>
              <a:ext uri="{FF2B5EF4-FFF2-40B4-BE49-F238E27FC236}">
                <a16:creationId xmlns:a16="http://schemas.microsoft.com/office/drawing/2014/main" id="{3C4653CB-6609-D63F-6344-DC3B1DDB5849}"/>
              </a:ext>
            </a:extLst>
          </p:cNvPr>
          <p:cNvSpPr txBox="1"/>
          <p:nvPr/>
        </p:nvSpPr>
        <p:spPr>
          <a:xfrm>
            <a:off x="3346461" y="3350701"/>
            <a:ext cx="221381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defRPr>
            </a:lvl1pPr>
          </a:lstStyle>
          <a:p>
            <a:r>
              <a:rPr dirty="0">
                <a:solidFill>
                  <a:schemeClr val="tx1"/>
                </a:solidFill>
              </a:rPr>
              <a:t>Initial</a:t>
            </a:r>
          </a:p>
        </p:txBody>
      </p:sp>
      <p:sp>
        <p:nvSpPr>
          <p:cNvPr id="7" name="Rounded Rectangle">
            <a:extLst>
              <a:ext uri="{FF2B5EF4-FFF2-40B4-BE49-F238E27FC236}">
                <a16:creationId xmlns:a16="http://schemas.microsoft.com/office/drawing/2014/main" id="{EAB85354-413F-C717-C7B4-8DCE8D02AE97}"/>
              </a:ext>
            </a:extLst>
          </p:cNvPr>
          <p:cNvSpPr/>
          <p:nvPr/>
        </p:nvSpPr>
        <p:spPr>
          <a:xfrm>
            <a:off x="991387" y="4668566"/>
            <a:ext cx="8284009" cy="1391633"/>
          </a:xfrm>
          <a:prstGeom prst="roundRect">
            <a:avLst>
              <a:gd name="adj" fmla="val 13689"/>
            </a:avLst>
          </a:prstGeom>
          <a:solidFill>
            <a:schemeClr val="accent5"/>
          </a:solidFill>
          <a:ln w="12700" cap="flat">
            <a:noFill/>
            <a:miter lim="400000"/>
          </a:ln>
          <a:effectLst/>
        </p:spPr>
        <p:txBody>
          <a:bodyPr wrap="square" lIns="0" tIns="0" rIns="0" bIns="0" numCol="1" anchor="ctr">
            <a:noAutofit/>
          </a:bodyPr>
          <a:lstStyle/>
          <a:p>
            <a:endParaRPr/>
          </a:p>
        </p:txBody>
      </p:sp>
      <p:sp>
        <p:nvSpPr>
          <p:cNvPr id="9" name="Shape">
            <a:extLst>
              <a:ext uri="{FF2B5EF4-FFF2-40B4-BE49-F238E27FC236}">
                <a16:creationId xmlns:a16="http://schemas.microsoft.com/office/drawing/2014/main" id="{7787B138-CFD8-8D15-7B6C-D07FE4913E8C}"/>
              </a:ext>
            </a:extLst>
          </p:cNvPr>
          <p:cNvSpPr/>
          <p:nvPr/>
        </p:nvSpPr>
        <p:spPr>
          <a:xfrm>
            <a:off x="1359248" y="4668566"/>
            <a:ext cx="1734411" cy="11237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4277"/>
                </a:lnTo>
                <a:lnTo>
                  <a:pt x="10800" y="21600"/>
                </a:lnTo>
                <a:lnTo>
                  <a:pt x="0" y="14277"/>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a:solidFill>
                <a:schemeClr val="bg1"/>
              </a:solidFill>
            </a:endParaRPr>
          </a:p>
        </p:txBody>
      </p:sp>
      <p:sp>
        <p:nvSpPr>
          <p:cNvPr id="10" name="Step 02">
            <a:extLst>
              <a:ext uri="{FF2B5EF4-FFF2-40B4-BE49-F238E27FC236}">
                <a16:creationId xmlns:a16="http://schemas.microsoft.com/office/drawing/2014/main" id="{E984EA63-3F08-F6AC-B0D2-CE40982D50CD}"/>
              </a:ext>
            </a:extLst>
          </p:cNvPr>
          <p:cNvSpPr txBox="1"/>
          <p:nvPr/>
        </p:nvSpPr>
        <p:spPr>
          <a:xfrm>
            <a:off x="1632234" y="4898275"/>
            <a:ext cx="1213839"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defRPr>
            </a:lvl1pPr>
          </a:lstStyle>
          <a:p>
            <a:r>
              <a:rPr dirty="0">
                <a:solidFill>
                  <a:schemeClr val="bg1"/>
                </a:solidFill>
              </a:rPr>
              <a:t>Step 02</a:t>
            </a:r>
          </a:p>
        </p:txBody>
      </p:sp>
      <p:sp>
        <p:nvSpPr>
          <p:cNvPr id="11" name="Managed">
            <a:extLst>
              <a:ext uri="{FF2B5EF4-FFF2-40B4-BE49-F238E27FC236}">
                <a16:creationId xmlns:a16="http://schemas.microsoft.com/office/drawing/2014/main" id="{D3318164-CC5C-1176-7444-CE6C9DDCCE87}"/>
              </a:ext>
            </a:extLst>
          </p:cNvPr>
          <p:cNvSpPr txBox="1"/>
          <p:nvPr/>
        </p:nvSpPr>
        <p:spPr>
          <a:xfrm>
            <a:off x="3346461" y="4862949"/>
            <a:ext cx="221381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defRPr>
            </a:lvl1pPr>
          </a:lstStyle>
          <a:p>
            <a:r>
              <a:rPr lang="en-US" dirty="0">
                <a:solidFill>
                  <a:schemeClr val="tx1"/>
                </a:solidFill>
              </a:rPr>
              <a:t>Planning</a:t>
            </a:r>
            <a:endParaRPr dirty="0">
              <a:solidFill>
                <a:schemeClr val="tx1"/>
              </a:solidFill>
            </a:endParaRPr>
          </a:p>
        </p:txBody>
      </p:sp>
      <p:sp>
        <p:nvSpPr>
          <p:cNvPr id="12" name="Rounded Rectangle">
            <a:extLst>
              <a:ext uri="{FF2B5EF4-FFF2-40B4-BE49-F238E27FC236}">
                <a16:creationId xmlns:a16="http://schemas.microsoft.com/office/drawing/2014/main" id="{3B301E4D-0D08-1989-C32F-F32F37CF83E0}"/>
              </a:ext>
            </a:extLst>
          </p:cNvPr>
          <p:cNvSpPr/>
          <p:nvPr/>
        </p:nvSpPr>
        <p:spPr>
          <a:xfrm>
            <a:off x="991387" y="6180813"/>
            <a:ext cx="8284009" cy="1391633"/>
          </a:xfrm>
          <a:prstGeom prst="roundRect">
            <a:avLst>
              <a:gd name="adj" fmla="val 13689"/>
            </a:avLst>
          </a:prstGeom>
          <a:solidFill>
            <a:schemeClr val="accent5"/>
          </a:solidFill>
          <a:ln w="12700" cap="flat">
            <a:noFill/>
            <a:miter lim="400000"/>
          </a:ln>
          <a:effectLst/>
        </p:spPr>
        <p:txBody>
          <a:bodyPr wrap="square" lIns="0" tIns="0" rIns="0" bIns="0" numCol="1" anchor="ctr">
            <a:noAutofit/>
          </a:bodyPr>
          <a:lstStyle/>
          <a:p>
            <a:endParaRPr/>
          </a:p>
        </p:txBody>
      </p:sp>
      <p:sp>
        <p:nvSpPr>
          <p:cNvPr id="14" name="Shape">
            <a:extLst>
              <a:ext uri="{FF2B5EF4-FFF2-40B4-BE49-F238E27FC236}">
                <a16:creationId xmlns:a16="http://schemas.microsoft.com/office/drawing/2014/main" id="{36A7D543-DAAD-0364-EF5C-E49D95158A82}"/>
              </a:ext>
            </a:extLst>
          </p:cNvPr>
          <p:cNvSpPr/>
          <p:nvPr/>
        </p:nvSpPr>
        <p:spPr>
          <a:xfrm>
            <a:off x="1359248" y="6180813"/>
            <a:ext cx="1734411" cy="11237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4277"/>
                </a:lnTo>
                <a:lnTo>
                  <a:pt x="10800" y="21600"/>
                </a:lnTo>
                <a:lnTo>
                  <a:pt x="0" y="14277"/>
                </a:lnTo>
                <a:lnTo>
                  <a:pt x="0" y="0"/>
                </a:lnTo>
                <a:close/>
              </a:path>
            </a:pathLst>
          </a:custGeom>
          <a:solidFill>
            <a:schemeClr val="accent2"/>
          </a:solidFill>
          <a:ln w="12700" cap="flat">
            <a:noFill/>
            <a:miter lim="400000"/>
          </a:ln>
          <a:effectLst/>
        </p:spPr>
        <p:txBody>
          <a:bodyPr wrap="square" lIns="0" tIns="0" rIns="0" bIns="0" numCol="1" anchor="ctr">
            <a:noAutofit/>
          </a:bodyPr>
          <a:lstStyle/>
          <a:p>
            <a:endParaRPr>
              <a:solidFill>
                <a:schemeClr val="bg1"/>
              </a:solidFill>
            </a:endParaRPr>
          </a:p>
        </p:txBody>
      </p:sp>
      <p:sp>
        <p:nvSpPr>
          <p:cNvPr id="15" name="Step 03">
            <a:extLst>
              <a:ext uri="{FF2B5EF4-FFF2-40B4-BE49-F238E27FC236}">
                <a16:creationId xmlns:a16="http://schemas.microsoft.com/office/drawing/2014/main" id="{822124AB-3EEE-94DD-D4CE-87A99AE1777C}"/>
              </a:ext>
            </a:extLst>
          </p:cNvPr>
          <p:cNvSpPr txBox="1"/>
          <p:nvPr/>
        </p:nvSpPr>
        <p:spPr>
          <a:xfrm>
            <a:off x="1632234" y="6410523"/>
            <a:ext cx="1213839"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defRPr>
            </a:lvl1pPr>
          </a:lstStyle>
          <a:p>
            <a:r>
              <a:rPr>
                <a:solidFill>
                  <a:schemeClr val="bg1"/>
                </a:solidFill>
              </a:rPr>
              <a:t>Step 03</a:t>
            </a:r>
          </a:p>
        </p:txBody>
      </p:sp>
      <p:sp>
        <p:nvSpPr>
          <p:cNvPr id="16" name="Defined">
            <a:extLst>
              <a:ext uri="{FF2B5EF4-FFF2-40B4-BE49-F238E27FC236}">
                <a16:creationId xmlns:a16="http://schemas.microsoft.com/office/drawing/2014/main" id="{5DCB7D39-D893-4AD5-CC59-0C8A65F9B706}"/>
              </a:ext>
            </a:extLst>
          </p:cNvPr>
          <p:cNvSpPr txBox="1"/>
          <p:nvPr/>
        </p:nvSpPr>
        <p:spPr>
          <a:xfrm>
            <a:off x="3346461" y="6375196"/>
            <a:ext cx="221381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defRPr>
            </a:lvl1pPr>
          </a:lstStyle>
          <a:p>
            <a:r>
              <a:rPr lang="en-US" dirty="0">
                <a:solidFill>
                  <a:schemeClr val="tx1"/>
                </a:solidFill>
              </a:rPr>
              <a:t>Development</a:t>
            </a:r>
            <a:endParaRPr dirty="0">
              <a:solidFill>
                <a:schemeClr val="tx1"/>
              </a:solidFill>
            </a:endParaRPr>
          </a:p>
        </p:txBody>
      </p:sp>
      <p:sp>
        <p:nvSpPr>
          <p:cNvPr id="17" name="Rounded Rectangle">
            <a:extLst>
              <a:ext uri="{FF2B5EF4-FFF2-40B4-BE49-F238E27FC236}">
                <a16:creationId xmlns:a16="http://schemas.microsoft.com/office/drawing/2014/main" id="{E977E81D-19ED-7626-ABD3-782CDDECC0FD}"/>
              </a:ext>
            </a:extLst>
          </p:cNvPr>
          <p:cNvSpPr/>
          <p:nvPr/>
        </p:nvSpPr>
        <p:spPr>
          <a:xfrm>
            <a:off x="991387" y="7693062"/>
            <a:ext cx="8284009" cy="1391633"/>
          </a:xfrm>
          <a:prstGeom prst="roundRect">
            <a:avLst>
              <a:gd name="adj" fmla="val 13689"/>
            </a:avLst>
          </a:prstGeom>
          <a:solidFill>
            <a:schemeClr val="accent5"/>
          </a:solidFill>
          <a:ln w="12700" cap="flat">
            <a:noFill/>
            <a:miter lim="400000"/>
          </a:ln>
          <a:effectLst/>
        </p:spPr>
        <p:txBody>
          <a:bodyPr wrap="square" lIns="0" tIns="0" rIns="0" bIns="0" numCol="1" anchor="ctr">
            <a:noAutofit/>
          </a:bodyPr>
          <a:lstStyle/>
          <a:p>
            <a:endParaRPr/>
          </a:p>
        </p:txBody>
      </p:sp>
      <p:sp>
        <p:nvSpPr>
          <p:cNvPr id="19" name="Shape">
            <a:extLst>
              <a:ext uri="{FF2B5EF4-FFF2-40B4-BE49-F238E27FC236}">
                <a16:creationId xmlns:a16="http://schemas.microsoft.com/office/drawing/2014/main" id="{AF49A012-CABA-AD88-70CB-68B8F161BFE6}"/>
              </a:ext>
            </a:extLst>
          </p:cNvPr>
          <p:cNvSpPr/>
          <p:nvPr/>
        </p:nvSpPr>
        <p:spPr>
          <a:xfrm>
            <a:off x="1359248" y="7693062"/>
            <a:ext cx="1734411" cy="11237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4277"/>
                </a:lnTo>
                <a:lnTo>
                  <a:pt x="10800" y="21600"/>
                </a:lnTo>
                <a:lnTo>
                  <a:pt x="0" y="14277"/>
                </a:lnTo>
                <a:lnTo>
                  <a:pt x="0" y="0"/>
                </a:lnTo>
                <a:close/>
              </a:path>
            </a:pathLst>
          </a:custGeom>
          <a:solidFill>
            <a:schemeClr val="accent3"/>
          </a:solidFill>
          <a:ln w="12700" cap="flat">
            <a:noFill/>
            <a:miter lim="400000"/>
          </a:ln>
          <a:effectLst/>
        </p:spPr>
        <p:txBody>
          <a:bodyPr wrap="square" lIns="0" tIns="0" rIns="0" bIns="0" numCol="1" anchor="ctr">
            <a:noAutofit/>
          </a:bodyPr>
          <a:lstStyle/>
          <a:p>
            <a:endParaRPr>
              <a:solidFill>
                <a:schemeClr val="bg1"/>
              </a:solidFill>
            </a:endParaRPr>
          </a:p>
        </p:txBody>
      </p:sp>
      <p:sp>
        <p:nvSpPr>
          <p:cNvPr id="20" name="Step 04">
            <a:extLst>
              <a:ext uri="{FF2B5EF4-FFF2-40B4-BE49-F238E27FC236}">
                <a16:creationId xmlns:a16="http://schemas.microsoft.com/office/drawing/2014/main" id="{A922F609-E576-4EC1-F98C-A49054CA94DE}"/>
              </a:ext>
            </a:extLst>
          </p:cNvPr>
          <p:cNvSpPr txBox="1"/>
          <p:nvPr/>
        </p:nvSpPr>
        <p:spPr>
          <a:xfrm>
            <a:off x="1632234" y="7922771"/>
            <a:ext cx="1213839"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defRPr>
            </a:lvl1pPr>
          </a:lstStyle>
          <a:p>
            <a:r>
              <a:rPr>
                <a:solidFill>
                  <a:schemeClr val="bg1"/>
                </a:solidFill>
              </a:rPr>
              <a:t>Step 04</a:t>
            </a:r>
          </a:p>
        </p:txBody>
      </p:sp>
      <p:sp>
        <p:nvSpPr>
          <p:cNvPr id="21" name="Measured">
            <a:extLst>
              <a:ext uri="{FF2B5EF4-FFF2-40B4-BE49-F238E27FC236}">
                <a16:creationId xmlns:a16="http://schemas.microsoft.com/office/drawing/2014/main" id="{14F7D38F-217A-8B3A-9A47-AB85C593C189}"/>
              </a:ext>
            </a:extLst>
          </p:cNvPr>
          <p:cNvSpPr txBox="1"/>
          <p:nvPr/>
        </p:nvSpPr>
        <p:spPr>
          <a:xfrm>
            <a:off x="3346461" y="7887444"/>
            <a:ext cx="221381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defRPr>
            </a:lvl1pPr>
          </a:lstStyle>
          <a:p>
            <a:r>
              <a:rPr lang="en-US" dirty="0">
                <a:solidFill>
                  <a:schemeClr val="tx1"/>
                </a:solidFill>
              </a:rPr>
              <a:t>Testing</a:t>
            </a:r>
            <a:endParaRPr dirty="0">
              <a:solidFill>
                <a:schemeClr val="tx1"/>
              </a:solidFill>
            </a:endParaRPr>
          </a:p>
        </p:txBody>
      </p:sp>
      <p:sp>
        <p:nvSpPr>
          <p:cNvPr id="22" name="Rounded Rectangle">
            <a:extLst>
              <a:ext uri="{FF2B5EF4-FFF2-40B4-BE49-F238E27FC236}">
                <a16:creationId xmlns:a16="http://schemas.microsoft.com/office/drawing/2014/main" id="{254A2DDD-3169-AFD9-C775-AD491F269C2F}"/>
              </a:ext>
            </a:extLst>
          </p:cNvPr>
          <p:cNvSpPr/>
          <p:nvPr/>
        </p:nvSpPr>
        <p:spPr>
          <a:xfrm>
            <a:off x="991387" y="9205309"/>
            <a:ext cx="8284009" cy="1391633"/>
          </a:xfrm>
          <a:prstGeom prst="roundRect">
            <a:avLst>
              <a:gd name="adj" fmla="val 13689"/>
            </a:avLst>
          </a:prstGeom>
          <a:solidFill>
            <a:schemeClr val="accent5"/>
          </a:solidFill>
          <a:ln w="12700" cap="flat">
            <a:noFill/>
            <a:miter lim="400000"/>
          </a:ln>
          <a:effectLst/>
        </p:spPr>
        <p:txBody>
          <a:bodyPr wrap="square" lIns="0" tIns="0" rIns="0" bIns="0" numCol="1" anchor="ctr">
            <a:noAutofit/>
          </a:bodyPr>
          <a:lstStyle/>
          <a:p>
            <a:endParaRPr/>
          </a:p>
        </p:txBody>
      </p:sp>
      <p:sp>
        <p:nvSpPr>
          <p:cNvPr id="24" name="Shape">
            <a:extLst>
              <a:ext uri="{FF2B5EF4-FFF2-40B4-BE49-F238E27FC236}">
                <a16:creationId xmlns:a16="http://schemas.microsoft.com/office/drawing/2014/main" id="{4785AEF3-E0FE-988D-40F9-E17FAC7FF474}"/>
              </a:ext>
            </a:extLst>
          </p:cNvPr>
          <p:cNvSpPr/>
          <p:nvPr/>
        </p:nvSpPr>
        <p:spPr>
          <a:xfrm>
            <a:off x="1359248" y="9205309"/>
            <a:ext cx="1734411" cy="11237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4277"/>
                </a:lnTo>
                <a:lnTo>
                  <a:pt x="10800" y="21600"/>
                </a:lnTo>
                <a:lnTo>
                  <a:pt x="0" y="14277"/>
                </a:lnTo>
                <a:lnTo>
                  <a:pt x="0" y="0"/>
                </a:lnTo>
                <a:close/>
              </a:path>
            </a:pathLst>
          </a:custGeom>
          <a:solidFill>
            <a:schemeClr val="accent4"/>
          </a:solidFill>
          <a:ln w="12700" cap="flat">
            <a:noFill/>
            <a:miter lim="400000"/>
          </a:ln>
          <a:effectLst/>
        </p:spPr>
        <p:txBody>
          <a:bodyPr wrap="square" lIns="0" tIns="0" rIns="0" bIns="0" numCol="1" anchor="ctr">
            <a:noAutofit/>
          </a:bodyPr>
          <a:lstStyle/>
          <a:p>
            <a:endParaRPr>
              <a:solidFill>
                <a:schemeClr val="bg1"/>
              </a:solidFill>
            </a:endParaRPr>
          </a:p>
        </p:txBody>
      </p:sp>
      <p:sp>
        <p:nvSpPr>
          <p:cNvPr id="25" name="Step 05">
            <a:extLst>
              <a:ext uri="{FF2B5EF4-FFF2-40B4-BE49-F238E27FC236}">
                <a16:creationId xmlns:a16="http://schemas.microsoft.com/office/drawing/2014/main" id="{993355BA-AEA3-2979-BEB0-5DBBAA56AB89}"/>
              </a:ext>
            </a:extLst>
          </p:cNvPr>
          <p:cNvSpPr txBox="1"/>
          <p:nvPr/>
        </p:nvSpPr>
        <p:spPr>
          <a:xfrm>
            <a:off x="1632234" y="9435018"/>
            <a:ext cx="1213839"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defRPr>
            </a:lvl1pPr>
          </a:lstStyle>
          <a:p>
            <a:r>
              <a:rPr>
                <a:solidFill>
                  <a:schemeClr val="bg1"/>
                </a:solidFill>
              </a:rPr>
              <a:t>Step 05</a:t>
            </a:r>
          </a:p>
        </p:txBody>
      </p:sp>
      <p:sp>
        <p:nvSpPr>
          <p:cNvPr id="26" name="Optimized">
            <a:extLst>
              <a:ext uri="{FF2B5EF4-FFF2-40B4-BE49-F238E27FC236}">
                <a16:creationId xmlns:a16="http://schemas.microsoft.com/office/drawing/2014/main" id="{3EB07A30-284D-B286-427C-27FE273B711F}"/>
              </a:ext>
            </a:extLst>
          </p:cNvPr>
          <p:cNvSpPr txBox="1"/>
          <p:nvPr/>
        </p:nvSpPr>
        <p:spPr>
          <a:xfrm>
            <a:off x="3346461" y="9215026"/>
            <a:ext cx="2213812" cy="8412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defRPr>
            </a:lvl1pPr>
          </a:lstStyle>
          <a:p>
            <a:r>
              <a:rPr lang="en-US" dirty="0">
                <a:solidFill>
                  <a:schemeClr val="tx1"/>
                </a:solidFill>
              </a:rPr>
              <a:t>Identifying bugs</a:t>
            </a:r>
            <a:endParaRPr dirty="0">
              <a:solidFill>
                <a:schemeClr val="tx1"/>
              </a:solidFill>
            </a:endParaRPr>
          </a:p>
        </p:txBody>
      </p:sp>
      <p:sp>
        <p:nvSpPr>
          <p:cNvPr id="27" name="Freeform 278">
            <a:extLst>
              <a:ext uri="{FF2B5EF4-FFF2-40B4-BE49-F238E27FC236}">
                <a16:creationId xmlns:a16="http://schemas.microsoft.com/office/drawing/2014/main" id="{D184D242-1A66-74A7-4493-8B4FB8DF7125}"/>
              </a:ext>
            </a:extLst>
          </p:cNvPr>
          <p:cNvSpPr/>
          <p:nvPr/>
        </p:nvSpPr>
        <p:spPr>
          <a:xfrm>
            <a:off x="10161892" y="4337460"/>
            <a:ext cx="1969152" cy="1854221"/>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9045" y="0"/>
                  <a:pt x="7640" y="1427"/>
                  <a:pt x="7640" y="3171"/>
                </a:cubicBezTo>
                <a:cubicBezTo>
                  <a:pt x="7640" y="4915"/>
                  <a:pt x="9045" y="6320"/>
                  <a:pt x="10789" y="6320"/>
                </a:cubicBezTo>
                <a:cubicBezTo>
                  <a:pt x="12534" y="6320"/>
                  <a:pt x="13960" y="4915"/>
                  <a:pt x="13960" y="3171"/>
                </a:cubicBezTo>
                <a:cubicBezTo>
                  <a:pt x="13960" y="1427"/>
                  <a:pt x="12534" y="0"/>
                  <a:pt x="10789" y="0"/>
                </a:cubicBezTo>
                <a:close/>
                <a:moveTo>
                  <a:pt x="3788" y="2618"/>
                </a:moveTo>
                <a:cubicBezTo>
                  <a:pt x="2392" y="2618"/>
                  <a:pt x="1277" y="3754"/>
                  <a:pt x="1277" y="5150"/>
                </a:cubicBezTo>
                <a:cubicBezTo>
                  <a:pt x="1277" y="6546"/>
                  <a:pt x="2392" y="7682"/>
                  <a:pt x="3788" y="7682"/>
                </a:cubicBezTo>
                <a:cubicBezTo>
                  <a:pt x="5184" y="7682"/>
                  <a:pt x="6320" y="6546"/>
                  <a:pt x="6320" y="5150"/>
                </a:cubicBezTo>
                <a:cubicBezTo>
                  <a:pt x="6320" y="3754"/>
                  <a:pt x="5184" y="2618"/>
                  <a:pt x="3788" y="2618"/>
                </a:cubicBezTo>
                <a:close/>
                <a:moveTo>
                  <a:pt x="3788" y="7682"/>
                </a:moveTo>
                <a:cubicBezTo>
                  <a:pt x="1695" y="7682"/>
                  <a:pt x="0" y="9377"/>
                  <a:pt x="0" y="11470"/>
                </a:cubicBezTo>
                <a:lnTo>
                  <a:pt x="0" y="14641"/>
                </a:lnTo>
                <a:cubicBezTo>
                  <a:pt x="0" y="14991"/>
                  <a:pt x="289" y="15258"/>
                  <a:pt x="638" y="15258"/>
                </a:cubicBezTo>
                <a:lnTo>
                  <a:pt x="1319" y="15258"/>
                </a:lnTo>
                <a:lnTo>
                  <a:pt x="1894" y="21025"/>
                </a:lnTo>
                <a:cubicBezTo>
                  <a:pt x="1926" y="21349"/>
                  <a:pt x="2207" y="21600"/>
                  <a:pt x="2532" y="21600"/>
                </a:cubicBezTo>
                <a:lnTo>
                  <a:pt x="5065" y="21600"/>
                </a:lnTo>
                <a:cubicBezTo>
                  <a:pt x="5390" y="21600"/>
                  <a:pt x="5650" y="21348"/>
                  <a:pt x="5682" y="21025"/>
                </a:cubicBezTo>
                <a:lnTo>
                  <a:pt x="6150" y="16344"/>
                </a:lnTo>
                <a:cubicBezTo>
                  <a:pt x="5504" y="16040"/>
                  <a:pt x="5065" y="15401"/>
                  <a:pt x="5065" y="14641"/>
                </a:cubicBezTo>
                <a:lnTo>
                  <a:pt x="5065" y="10832"/>
                </a:lnTo>
                <a:cubicBezTo>
                  <a:pt x="5065" y="9883"/>
                  <a:pt x="5313" y="9002"/>
                  <a:pt x="5725" y="8214"/>
                </a:cubicBezTo>
                <a:cubicBezTo>
                  <a:pt x="5156" y="7875"/>
                  <a:pt x="4496" y="7682"/>
                  <a:pt x="3788" y="7682"/>
                </a:cubicBezTo>
                <a:close/>
                <a:moveTo>
                  <a:pt x="17812" y="2618"/>
                </a:moveTo>
                <a:cubicBezTo>
                  <a:pt x="16416" y="2618"/>
                  <a:pt x="15280" y="3754"/>
                  <a:pt x="15280" y="5150"/>
                </a:cubicBezTo>
                <a:cubicBezTo>
                  <a:pt x="15280" y="6546"/>
                  <a:pt x="16416" y="7682"/>
                  <a:pt x="17812" y="7682"/>
                </a:cubicBezTo>
                <a:cubicBezTo>
                  <a:pt x="19208" y="7682"/>
                  <a:pt x="20323" y="6546"/>
                  <a:pt x="20323" y="5150"/>
                </a:cubicBezTo>
                <a:cubicBezTo>
                  <a:pt x="20323" y="3754"/>
                  <a:pt x="19208" y="2618"/>
                  <a:pt x="17812" y="2618"/>
                </a:cubicBezTo>
                <a:close/>
                <a:moveTo>
                  <a:pt x="17812" y="7682"/>
                </a:moveTo>
                <a:cubicBezTo>
                  <a:pt x="17104" y="7682"/>
                  <a:pt x="16444" y="7875"/>
                  <a:pt x="15875" y="8214"/>
                </a:cubicBezTo>
                <a:cubicBezTo>
                  <a:pt x="16287" y="9002"/>
                  <a:pt x="16535" y="9883"/>
                  <a:pt x="16535" y="10832"/>
                </a:cubicBezTo>
                <a:lnTo>
                  <a:pt x="16535" y="14641"/>
                </a:lnTo>
                <a:cubicBezTo>
                  <a:pt x="16535" y="15401"/>
                  <a:pt x="16075" y="16040"/>
                  <a:pt x="15429" y="16344"/>
                </a:cubicBezTo>
                <a:lnTo>
                  <a:pt x="15897" y="21025"/>
                </a:lnTo>
                <a:cubicBezTo>
                  <a:pt x="15929" y="21349"/>
                  <a:pt x="16210" y="21600"/>
                  <a:pt x="16535" y="21600"/>
                </a:cubicBezTo>
                <a:lnTo>
                  <a:pt x="19068" y="21600"/>
                </a:lnTo>
                <a:cubicBezTo>
                  <a:pt x="19393" y="21600"/>
                  <a:pt x="19674" y="21348"/>
                  <a:pt x="19706" y="21025"/>
                </a:cubicBezTo>
                <a:lnTo>
                  <a:pt x="20281" y="15258"/>
                </a:lnTo>
                <a:lnTo>
                  <a:pt x="20962" y="15258"/>
                </a:lnTo>
                <a:cubicBezTo>
                  <a:pt x="21311" y="15258"/>
                  <a:pt x="21600" y="14991"/>
                  <a:pt x="21600" y="14641"/>
                </a:cubicBezTo>
                <a:lnTo>
                  <a:pt x="21600" y="11470"/>
                </a:lnTo>
                <a:cubicBezTo>
                  <a:pt x="21600" y="9377"/>
                  <a:pt x="19905" y="7682"/>
                  <a:pt x="17812" y="7682"/>
                </a:cubicBezTo>
                <a:close/>
                <a:moveTo>
                  <a:pt x="10172" y="6384"/>
                </a:moveTo>
                <a:cubicBezTo>
                  <a:pt x="8031" y="6695"/>
                  <a:pt x="6363" y="8522"/>
                  <a:pt x="6363" y="10747"/>
                </a:cubicBezTo>
                <a:lnTo>
                  <a:pt x="6363" y="14556"/>
                </a:lnTo>
                <a:cubicBezTo>
                  <a:pt x="6363" y="14906"/>
                  <a:pt x="6652" y="15173"/>
                  <a:pt x="7001" y="15173"/>
                </a:cubicBezTo>
                <a:lnTo>
                  <a:pt x="8427" y="15173"/>
                </a:lnTo>
                <a:lnTo>
                  <a:pt x="8895" y="21025"/>
                </a:lnTo>
                <a:cubicBezTo>
                  <a:pt x="8923" y="21353"/>
                  <a:pt x="9205" y="21600"/>
                  <a:pt x="9534" y="21600"/>
                </a:cubicBezTo>
                <a:lnTo>
                  <a:pt x="12066" y="21600"/>
                </a:lnTo>
                <a:cubicBezTo>
                  <a:pt x="12395" y="21600"/>
                  <a:pt x="12677" y="21353"/>
                  <a:pt x="12705" y="21025"/>
                </a:cubicBezTo>
                <a:lnTo>
                  <a:pt x="13173" y="15173"/>
                </a:lnTo>
                <a:lnTo>
                  <a:pt x="14599" y="15173"/>
                </a:lnTo>
                <a:cubicBezTo>
                  <a:pt x="14948" y="15173"/>
                  <a:pt x="15237" y="14906"/>
                  <a:pt x="15237" y="14556"/>
                </a:cubicBezTo>
                <a:lnTo>
                  <a:pt x="15237" y="10747"/>
                </a:lnTo>
                <a:cubicBezTo>
                  <a:pt x="15237" y="8522"/>
                  <a:pt x="13569" y="6695"/>
                  <a:pt x="11428" y="6384"/>
                </a:cubicBezTo>
                <a:lnTo>
                  <a:pt x="11428" y="10747"/>
                </a:lnTo>
                <a:cubicBezTo>
                  <a:pt x="11428" y="11097"/>
                  <a:pt x="11139" y="11385"/>
                  <a:pt x="10789" y="11385"/>
                </a:cubicBezTo>
                <a:cubicBezTo>
                  <a:pt x="10440" y="11385"/>
                  <a:pt x="10172" y="11097"/>
                  <a:pt x="10172" y="10747"/>
                </a:cubicBezTo>
                <a:lnTo>
                  <a:pt x="10172" y="6384"/>
                </a:lnTo>
                <a:close/>
              </a:path>
            </a:pathLst>
          </a:custGeom>
          <a:solidFill>
            <a:schemeClr val="accent2"/>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mn-lt"/>
                <a:ea typeface="+mn-ea"/>
                <a:cs typeface="+mn-cs"/>
                <a:sym typeface="DM Sans Regular"/>
              </a:defRPr>
            </a:pPr>
            <a:endParaRPr>
              <a:solidFill>
                <a:schemeClr val="bg1"/>
              </a:solidFill>
            </a:endParaRPr>
          </a:p>
        </p:txBody>
      </p:sp>
      <p:sp>
        <p:nvSpPr>
          <p:cNvPr id="28" name="Freeform 658">
            <a:extLst>
              <a:ext uri="{FF2B5EF4-FFF2-40B4-BE49-F238E27FC236}">
                <a16:creationId xmlns:a16="http://schemas.microsoft.com/office/drawing/2014/main" id="{EE8C7999-C0B0-8BA9-41FE-D70A36E152F5}"/>
              </a:ext>
            </a:extLst>
          </p:cNvPr>
          <p:cNvSpPr/>
          <p:nvPr/>
        </p:nvSpPr>
        <p:spPr>
          <a:xfrm>
            <a:off x="14484961" y="4888833"/>
            <a:ext cx="711024" cy="863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667"/>
                </a:lnTo>
                <a:cubicBezTo>
                  <a:pt x="0" y="20272"/>
                  <a:pt x="1590" y="21600"/>
                  <a:pt x="3539" y="21600"/>
                </a:cubicBezTo>
                <a:lnTo>
                  <a:pt x="14156" y="21600"/>
                </a:lnTo>
                <a:lnTo>
                  <a:pt x="14156" y="18385"/>
                </a:lnTo>
                <a:cubicBezTo>
                  <a:pt x="14156" y="16781"/>
                  <a:pt x="15770" y="15471"/>
                  <a:pt x="17718" y="15472"/>
                </a:cubicBezTo>
                <a:lnTo>
                  <a:pt x="21600" y="15472"/>
                </a:lnTo>
                <a:lnTo>
                  <a:pt x="21600" y="0"/>
                </a:lnTo>
                <a:lnTo>
                  <a:pt x="0" y="0"/>
                </a:lnTo>
                <a:close/>
                <a:moveTo>
                  <a:pt x="7535" y="3365"/>
                </a:moveTo>
                <a:lnTo>
                  <a:pt x="9019" y="4173"/>
                </a:lnTo>
                <a:lnTo>
                  <a:pt x="5891" y="8046"/>
                </a:lnTo>
                <a:lnTo>
                  <a:pt x="3722" y="6711"/>
                </a:lnTo>
                <a:lnTo>
                  <a:pt x="3014" y="6279"/>
                </a:lnTo>
                <a:lnTo>
                  <a:pt x="4064" y="5113"/>
                </a:lnTo>
                <a:lnTo>
                  <a:pt x="5434" y="5959"/>
                </a:lnTo>
                <a:lnTo>
                  <a:pt x="7535" y="3365"/>
                </a:lnTo>
                <a:close/>
                <a:moveTo>
                  <a:pt x="10983" y="5113"/>
                </a:moveTo>
                <a:lnTo>
                  <a:pt x="17353" y="5113"/>
                </a:lnTo>
                <a:lnTo>
                  <a:pt x="17353" y="6580"/>
                </a:lnTo>
                <a:lnTo>
                  <a:pt x="10983" y="6580"/>
                </a:lnTo>
                <a:lnTo>
                  <a:pt x="10983" y="5113"/>
                </a:lnTo>
                <a:close/>
                <a:moveTo>
                  <a:pt x="7535" y="8629"/>
                </a:moveTo>
                <a:lnTo>
                  <a:pt x="9019" y="9437"/>
                </a:lnTo>
                <a:lnTo>
                  <a:pt x="5891" y="13310"/>
                </a:lnTo>
                <a:lnTo>
                  <a:pt x="3722" y="11975"/>
                </a:lnTo>
                <a:lnTo>
                  <a:pt x="3014" y="11524"/>
                </a:lnTo>
                <a:lnTo>
                  <a:pt x="4064" y="10358"/>
                </a:lnTo>
                <a:lnTo>
                  <a:pt x="5434" y="11204"/>
                </a:lnTo>
                <a:lnTo>
                  <a:pt x="7535" y="8629"/>
                </a:lnTo>
                <a:close/>
                <a:moveTo>
                  <a:pt x="10983" y="10358"/>
                </a:moveTo>
                <a:lnTo>
                  <a:pt x="17353" y="10358"/>
                </a:lnTo>
                <a:lnTo>
                  <a:pt x="17353" y="11825"/>
                </a:lnTo>
                <a:lnTo>
                  <a:pt x="10983" y="11825"/>
                </a:lnTo>
                <a:lnTo>
                  <a:pt x="10983" y="10358"/>
                </a:lnTo>
                <a:close/>
                <a:moveTo>
                  <a:pt x="17718" y="16919"/>
                </a:moveTo>
                <a:cubicBezTo>
                  <a:pt x="16742" y="16919"/>
                  <a:pt x="15937" y="17581"/>
                  <a:pt x="15937" y="18385"/>
                </a:cubicBezTo>
                <a:lnTo>
                  <a:pt x="15937" y="21600"/>
                </a:lnTo>
                <a:lnTo>
                  <a:pt x="21600" y="16919"/>
                </a:lnTo>
                <a:lnTo>
                  <a:pt x="17718" y="16919"/>
                </a:lnTo>
                <a:close/>
              </a:path>
            </a:pathLst>
          </a:custGeom>
          <a:solidFill>
            <a:schemeClr val="accent1"/>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29" name="Freeform 569">
            <a:extLst>
              <a:ext uri="{FF2B5EF4-FFF2-40B4-BE49-F238E27FC236}">
                <a16:creationId xmlns:a16="http://schemas.microsoft.com/office/drawing/2014/main" id="{CF77E4C3-BBE5-6565-A52D-5917E89463A9}"/>
              </a:ext>
            </a:extLst>
          </p:cNvPr>
          <p:cNvSpPr/>
          <p:nvPr/>
        </p:nvSpPr>
        <p:spPr>
          <a:xfrm>
            <a:off x="17880988" y="4905846"/>
            <a:ext cx="870102" cy="8636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chemeClr val="accent2"/>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30" name="Freeform 855">
            <a:extLst>
              <a:ext uri="{FF2B5EF4-FFF2-40B4-BE49-F238E27FC236}">
                <a16:creationId xmlns:a16="http://schemas.microsoft.com/office/drawing/2014/main" id="{5A369248-6711-CB31-AAFC-58A8D74CE970}"/>
              </a:ext>
            </a:extLst>
          </p:cNvPr>
          <p:cNvSpPr/>
          <p:nvPr/>
        </p:nvSpPr>
        <p:spPr>
          <a:xfrm>
            <a:off x="17972830" y="8524328"/>
            <a:ext cx="686419" cy="863624"/>
          </a:xfrm>
          <a:custGeom>
            <a:avLst/>
            <a:gdLst/>
            <a:ahLst/>
            <a:cxnLst>
              <a:cxn ang="0">
                <a:pos x="wd2" y="hd2"/>
              </a:cxn>
              <a:cxn ang="5400000">
                <a:pos x="wd2" y="hd2"/>
              </a:cxn>
              <a:cxn ang="10800000">
                <a:pos x="wd2" y="hd2"/>
              </a:cxn>
              <a:cxn ang="16200000">
                <a:pos x="wd2" y="hd2"/>
              </a:cxn>
            </a:cxnLst>
            <a:rect l="0" t="0" r="r" b="b"/>
            <a:pathLst>
              <a:path w="21600" h="21600" extrusionOk="0">
                <a:moveTo>
                  <a:pt x="15703" y="0"/>
                </a:moveTo>
                <a:cubicBezTo>
                  <a:pt x="14980" y="0"/>
                  <a:pt x="14400" y="461"/>
                  <a:pt x="14400" y="1036"/>
                </a:cubicBezTo>
                <a:cubicBezTo>
                  <a:pt x="14400" y="1611"/>
                  <a:pt x="14980" y="2072"/>
                  <a:pt x="15703" y="2072"/>
                </a:cubicBezTo>
                <a:cubicBezTo>
                  <a:pt x="16427" y="2072"/>
                  <a:pt x="17007" y="1611"/>
                  <a:pt x="17007" y="1036"/>
                </a:cubicBezTo>
                <a:cubicBezTo>
                  <a:pt x="17007" y="461"/>
                  <a:pt x="16427" y="0"/>
                  <a:pt x="15703" y="0"/>
                </a:cubicBezTo>
                <a:close/>
                <a:moveTo>
                  <a:pt x="12434" y="1291"/>
                </a:moveTo>
                <a:cubicBezTo>
                  <a:pt x="11530" y="1291"/>
                  <a:pt x="10789" y="1880"/>
                  <a:pt x="10789" y="2598"/>
                </a:cubicBezTo>
                <a:cubicBezTo>
                  <a:pt x="10789" y="3317"/>
                  <a:pt x="11530" y="3889"/>
                  <a:pt x="12434" y="3889"/>
                </a:cubicBezTo>
                <a:cubicBezTo>
                  <a:pt x="13338" y="3889"/>
                  <a:pt x="14058" y="3317"/>
                  <a:pt x="14058" y="2598"/>
                </a:cubicBezTo>
                <a:cubicBezTo>
                  <a:pt x="14058" y="1880"/>
                  <a:pt x="13338" y="1291"/>
                  <a:pt x="12434" y="1291"/>
                </a:cubicBezTo>
                <a:close/>
                <a:moveTo>
                  <a:pt x="5234" y="4670"/>
                </a:moveTo>
                <a:lnTo>
                  <a:pt x="5234" y="6504"/>
                </a:lnTo>
                <a:lnTo>
                  <a:pt x="7200" y="6504"/>
                </a:lnTo>
                <a:lnTo>
                  <a:pt x="7200" y="9102"/>
                </a:lnTo>
                <a:lnTo>
                  <a:pt x="385" y="17745"/>
                </a:lnTo>
                <a:cubicBezTo>
                  <a:pt x="135" y="18113"/>
                  <a:pt x="0" y="18537"/>
                  <a:pt x="0" y="18985"/>
                </a:cubicBezTo>
                <a:cubicBezTo>
                  <a:pt x="0" y="20422"/>
                  <a:pt x="1460" y="21600"/>
                  <a:pt x="3269" y="21600"/>
                </a:cubicBezTo>
                <a:lnTo>
                  <a:pt x="18331" y="21600"/>
                </a:lnTo>
                <a:cubicBezTo>
                  <a:pt x="20139" y="21600"/>
                  <a:pt x="21600" y="20422"/>
                  <a:pt x="21600" y="18985"/>
                </a:cubicBezTo>
                <a:cubicBezTo>
                  <a:pt x="21600" y="18537"/>
                  <a:pt x="21466" y="18113"/>
                  <a:pt x="21215" y="17745"/>
                </a:cubicBezTo>
                <a:lnTo>
                  <a:pt x="14400" y="9102"/>
                </a:lnTo>
                <a:lnTo>
                  <a:pt x="14400" y="6504"/>
                </a:lnTo>
                <a:lnTo>
                  <a:pt x="16366" y="6504"/>
                </a:lnTo>
                <a:lnTo>
                  <a:pt x="16366" y="4670"/>
                </a:lnTo>
                <a:lnTo>
                  <a:pt x="5234" y="4670"/>
                </a:lnTo>
                <a:close/>
                <a:moveTo>
                  <a:pt x="9486" y="6504"/>
                </a:moveTo>
                <a:lnTo>
                  <a:pt x="12114" y="6504"/>
                </a:lnTo>
                <a:lnTo>
                  <a:pt x="12114" y="9628"/>
                </a:lnTo>
                <a:lnTo>
                  <a:pt x="16002" y="14570"/>
                </a:lnTo>
                <a:lnTo>
                  <a:pt x="5598" y="14570"/>
                </a:lnTo>
                <a:lnTo>
                  <a:pt x="9486" y="9628"/>
                </a:lnTo>
                <a:lnTo>
                  <a:pt x="9486" y="6504"/>
                </a:lnTo>
                <a:close/>
              </a:path>
            </a:pathLst>
          </a:custGeom>
          <a:solidFill>
            <a:schemeClr val="accent3"/>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33" name="Freeform 841">
            <a:extLst>
              <a:ext uri="{FF2B5EF4-FFF2-40B4-BE49-F238E27FC236}">
                <a16:creationId xmlns:a16="http://schemas.microsoft.com/office/drawing/2014/main" id="{544922AD-920D-BD34-DDEC-F2C28D971268}"/>
              </a:ext>
            </a:extLst>
          </p:cNvPr>
          <p:cNvSpPr/>
          <p:nvPr/>
        </p:nvSpPr>
        <p:spPr>
          <a:xfrm>
            <a:off x="21656791" y="8524328"/>
            <a:ext cx="807439" cy="863624"/>
          </a:xfrm>
          <a:custGeom>
            <a:avLst/>
            <a:gdLst/>
            <a:ahLst/>
            <a:cxnLst>
              <a:cxn ang="0">
                <a:pos x="wd2" y="hd2"/>
              </a:cxn>
              <a:cxn ang="5400000">
                <a:pos x="wd2" y="hd2"/>
              </a:cxn>
              <a:cxn ang="10800000">
                <a:pos x="wd2" y="hd2"/>
              </a:cxn>
              <a:cxn ang="16200000">
                <a:pos x="wd2" y="hd2"/>
              </a:cxn>
            </a:cxnLst>
            <a:rect l="0" t="0" r="r" b="b"/>
            <a:pathLst>
              <a:path w="21600" h="21600" extrusionOk="0">
                <a:moveTo>
                  <a:pt x="12079" y="0"/>
                </a:moveTo>
                <a:cubicBezTo>
                  <a:pt x="8422" y="0"/>
                  <a:pt x="5455" y="3580"/>
                  <a:pt x="5455" y="7990"/>
                </a:cubicBezTo>
                <a:cubicBezTo>
                  <a:pt x="5455" y="10488"/>
                  <a:pt x="6406" y="12718"/>
                  <a:pt x="7895" y="14182"/>
                </a:cubicBezTo>
                <a:lnTo>
                  <a:pt x="6607" y="16409"/>
                </a:lnTo>
                <a:lnTo>
                  <a:pt x="4303" y="14264"/>
                </a:lnTo>
                <a:lnTo>
                  <a:pt x="1813" y="18003"/>
                </a:lnTo>
                <a:lnTo>
                  <a:pt x="1813" y="2514"/>
                </a:lnTo>
                <a:lnTo>
                  <a:pt x="0" y="2514"/>
                </a:lnTo>
                <a:lnTo>
                  <a:pt x="0" y="18473"/>
                </a:lnTo>
                <a:cubicBezTo>
                  <a:pt x="0" y="19084"/>
                  <a:pt x="153" y="19666"/>
                  <a:pt x="407" y="20149"/>
                </a:cubicBezTo>
                <a:lnTo>
                  <a:pt x="390" y="20170"/>
                </a:lnTo>
                <a:lnTo>
                  <a:pt x="440" y="20210"/>
                </a:lnTo>
                <a:cubicBezTo>
                  <a:pt x="908" y="21046"/>
                  <a:pt x="1698" y="21600"/>
                  <a:pt x="2592" y="21600"/>
                </a:cubicBezTo>
                <a:lnTo>
                  <a:pt x="17907" y="21600"/>
                </a:lnTo>
                <a:lnTo>
                  <a:pt x="17907" y="19413"/>
                </a:lnTo>
                <a:lnTo>
                  <a:pt x="2592" y="19413"/>
                </a:lnTo>
                <a:cubicBezTo>
                  <a:pt x="2576" y="19413"/>
                  <a:pt x="2558" y="19415"/>
                  <a:pt x="2541" y="19413"/>
                </a:cubicBezTo>
                <a:lnTo>
                  <a:pt x="4523" y="16430"/>
                </a:lnTo>
                <a:lnTo>
                  <a:pt x="6895" y="18657"/>
                </a:lnTo>
                <a:lnTo>
                  <a:pt x="8979" y="15040"/>
                </a:lnTo>
                <a:cubicBezTo>
                  <a:pt x="9904" y="15632"/>
                  <a:pt x="10959" y="15980"/>
                  <a:pt x="12079" y="15980"/>
                </a:cubicBezTo>
                <a:cubicBezTo>
                  <a:pt x="13552" y="15980"/>
                  <a:pt x="14910" y="15388"/>
                  <a:pt x="16009" y="14407"/>
                </a:cubicBezTo>
                <a:lnTo>
                  <a:pt x="19940" y="19168"/>
                </a:lnTo>
                <a:lnTo>
                  <a:pt x="21600" y="17166"/>
                </a:lnTo>
                <a:lnTo>
                  <a:pt x="17619" y="12363"/>
                </a:lnTo>
                <a:cubicBezTo>
                  <a:pt x="18302" y="11107"/>
                  <a:pt x="18686" y="9606"/>
                  <a:pt x="18686" y="7990"/>
                </a:cubicBezTo>
                <a:cubicBezTo>
                  <a:pt x="18686" y="3580"/>
                  <a:pt x="15736" y="0"/>
                  <a:pt x="12079" y="0"/>
                </a:cubicBezTo>
                <a:close/>
                <a:moveTo>
                  <a:pt x="12079" y="1574"/>
                </a:moveTo>
                <a:cubicBezTo>
                  <a:pt x="15014" y="1574"/>
                  <a:pt x="17399" y="4450"/>
                  <a:pt x="17399" y="7990"/>
                </a:cubicBezTo>
                <a:cubicBezTo>
                  <a:pt x="17399" y="11530"/>
                  <a:pt x="15014" y="14407"/>
                  <a:pt x="12079" y="14407"/>
                </a:cubicBezTo>
                <a:cubicBezTo>
                  <a:pt x="9144" y="14407"/>
                  <a:pt x="6760" y="11530"/>
                  <a:pt x="6760" y="7990"/>
                </a:cubicBezTo>
                <a:cubicBezTo>
                  <a:pt x="6760" y="4450"/>
                  <a:pt x="9144" y="1574"/>
                  <a:pt x="12079" y="1574"/>
                </a:cubicBezTo>
                <a:close/>
                <a:moveTo>
                  <a:pt x="14027" y="3597"/>
                </a:moveTo>
                <a:lnTo>
                  <a:pt x="9097" y="11096"/>
                </a:lnTo>
                <a:lnTo>
                  <a:pt x="10114" y="12077"/>
                </a:lnTo>
                <a:lnTo>
                  <a:pt x="15044" y="4557"/>
                </a:lnTo>
                <a:lnTo>
                  <a:pt x="14027" y="3597"/>
                </a:lnTo>
                <a:close/>
                <a:moveTo>
                  <a:pt x="9860" y="3760"/>
                </a:moveTo>
                <a:cubicBezTo>
                  <a:pt x="9000" y="3760"/>
                  <a:pt x="8301" y="4602"/>
                  <a:pt x="8301" y="5640"/>
                </a:cubicBezTo>
                <a:cubicBezTo>
                  <a:pt x="8301" y="6678"/>
                  <a:pt x="9000" y="7520"/>
                  <a:pt x="9860" y="7520"/>
                </a:cubicBezTo>
                <a:cubicBezTo>
                  <a:pt x="10720" y="7520"/>
                  <a:pt x="11418" y="6678"/>
                  <a:pt x="11418" y="5640"/>
                </a:cubicBezTo>
                <a:cubicBezTo>
                  <a:pt x="11418" y="4602"/>
                  <a:pt x="10720" y="3760"/>
                  <a:pt x="9860" y="3760"/>
                </a:cubicBezTo>
                <a:close/>
                <a:moveTo>
                  <a:pt x="14281" y="8460"/>
                </a:moveTo>
                <a:cubicBezTo>
                  <a:pt x="13421" y="8460"/>
                  <a:pt x="12723" y="9303"/>
                  <a:pt x="12723" y="10340"/>
                </a:cubicBezTo>
                <a:cubicBezTo>
                  <a:pt x="12723" y="11378"/>
                  <a:pt x="13421" y="12220"/>
                  <a:pt x="14281" y="12220"/>
                </a:cubicBezTo>
                <a:cubicBezTo>
                  <a:pt x="15142" y="12220"/>
                  <a:pt x="15840" y="11378"/>
                  <a:pt x="15840" y="10340"/>
                </a:cubicBezTo>
                <a:cubicBezTo>
                  <a:pt x="15840" y="9303"/>
                  <a:pt x="15142" y="8460"/>
                  <a:pt x="14281" y="846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mn-lt"/>
                <a:ea typeface="+mn-ea"/>
                <a:cs typeface="+mn-cs"/>
                <a:sym typeface="DM Sans Regular"/>
              </a:defRPr>
            </a:pPr>
            <a:endParaRPr/>
          </a:p>
        </p:txBody>
      </p:sp>
      <p:sp>
        <p:nvSpPr>
          <p:cNvPr id="34" name="Freeform 753">
            <a:extLst>
              <a:ext uri="{FF2B5EF4-FFF2-40B4-BE49-F238E27FC236}">
                <a16:creationId xmlns:a16="http://schemas.microsoft.com/office/drawing/2014/main" id="{2DFB4166-4778-81C5-6741-8D944C2CB5DF}"/>
              </a:ext>
            </a:extLst>
          </p:cNvPr>
          <p:cNvSpPr/>
          <p:nvPr/>
        </p:nvSpPr>
        <p:spPr>
          <a:xfrm>
            <a:off x="21847868" y="4859704"/>
            <a:ext cx="1004886" cy="921858"/>
          </a:xfrm>
          <a:custGeom>
            <a:avLst/>
            <a:gdLst/>
            <a:ahLst/>
            <a:cxnLst>
              <a:cxn ang="0">
                <a:pos x="wd2" y="hd2"/>
              </a:cxn>
              <a:cxn ang="5400000">
                <a:pos x="wd2" y="hd2"/>
              </a:cxn>
              <a:cxn ang="10800000">
                <a:pos x="wd2" y="hd2"/>
              </a:cxn>
              <a:cxn ang="16200000">
                <a:pos x="wd2" y="hd2"/>
              </a:cxn>
            </a:cxnLst>
            <a:rect l="0" t="0" r="r" b="b"/>
            <a:pathLst>
              <a:path w="21600" h="21600" extrusionOk="0">
                <a:moveTo>
                  <a:pt x="4975" y="0"/>
                </a:moveTo>
                <a:lnTo>
                  <a:pt x="0" y="7207"/>
                </a:lnTo>
                <a:lnTo>
                  <a:pt x="10800" y="21600"/>
                </a:lnTo>
                <a:lnTo>
                  <a:pt x="21600" y="7207"/>
                </a:lnTo>
                <a:lnTo>
                  <a:pt x="16607" y="0"/>
                </a:lnTo>
                <a:lnTo>
                  <a:pt x="4975" y="0"/>
                </a:lnTo>
                <a:close/>
                <a:moveTo>
                  <a:pt x="7652" y="1724"/>
                </a:moveTo>
                <a:lnTo>
                  <a:pt x="9208" y="1724"/>
                </a:lnTo>
                <a:lnTo>
                  <a:pt x="7236" y="6357"/>
                </a:lnTo>
                <a:lnTo>
                  <a:pt x="14291" y="6357"/>
                </a:lnTo>
                <a:lnTo>
                  <a:pt x="12084" y="1724"/>
                </a:lnTo>
                <a:lnTo>
                  <a:pt x="13694" y="1724"/>
                </a:lnTo>
                <a:lnTo>
                  <a:pt x="15902" y="6357"/>
                </a:lnTo>
                <a:lnTo>
                  <a:pt x="19176" y="6357"/>
                </a:lnTo>
                <a:lnTo>
                  <a:pt x="19737" y="7163"/>
                </a:lnTo>
                <a:lnTo>
                  <a:pt x="19067" y="8058"/>
                </a:lnTo>
                <a:lnTo>
                  <a:pt x="15630" y="8058"/>
                </a:lnTo>
                <a:lnTo>
                  <a:pt x="10800" y="18914"/>
                </a:lnTo>
                <a:lnTo>
                  <a:pt x="5952" y="8058"/>
                </a:lnTo>
                <a:lnTo>
                  <a:pt x="2533" y="8058"/>
                </a:lnTo>
                <a:lnTo>
                  <a:pt x="1845" y="7163"/>
                </a:lnTo>
                <a:lnTo>
                  <a:pt x="2406" y="6357"/>
                </a:lnTo>
                <a:lnTo>
                  <a:pt x="5662" y="6357"/>
                </a:lnTo>
                <a:lnTo>
                  <a:pt x="7652" y="1724"/>
                </a:lnTo>
                <a:close/>
                <a:moveTo>
                  <a:pt x="7544" y="8058"/>
                </a:moveTo>
                <a:lnTo>
                  <a:pt x="10800" y="15377"/>
                </a:lnTo>
                <a:lnTo>
                  <a:pt x="14056" y="8058"/>
                </a:lnTo>
                <a:lnTo>
                  <a:pt x="7544" y="8058"/>
                </a:lnTo>
                <a:close/>
              </a:path>
            </a:pathLst>
          </a:custGeom>
          <a:solidFill>
            <a:schemeClr val="accent1"/>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mn-lt"/>
                <a:ea typeface="+mn-ea"/>
                <a:cs typeface="+mn-cs"/>
                <a:sym typeface="DM Sans Regular"/>
              </a:defRPr>
            </a:pPr>
            <a:endParaRPr/>
          </a:p>
        </p:txBody>
      </p:sp>
      <p:sp>
        <p:nvSpPr>
          <p:cNvPr id="41" name="Arrow">
            <a:extLst>
              <a:ext uri="{FF2B5EF4-FFF2-40B4-BE49-F238E27FC236}">
                <a16:creationId xmlns:a16="http://schemas.microsoft.com/office/drawing/2014/main" id="{F398D11E-FBF3-F29B-BC34-0944F0C82BF1}"/>
              </a:ext>
            </a:extLst>
          </p:cNvPr>
          <p:cNvSpPr/>
          <p:nvPr/>
        </p:nvSpPr>
        <p:spPr>
          <a:xfrm>
            <a:off x="12734179" y="5056018"/>
            <a:ext cx="1068475" cy="663107"/>
          </a:xfrm>
          <a:prstGeom prst="rightArrow">
            <a:avLst>
              <a:gd name="adj1" fmla="val 100000"/>
              <a:gd name="adj2" fmla="val 36005"/>
            </a:avLst>
          </a:prstGeom>
          <a:gradFill flip="none" rotWithShape="1">
            <a:gsLst>
              <a:gs pos="0">
                <a:srgbClr val="FFFFFF"/>
              </a:gs>
              <a:gs pos="100000">
                <a:schemeClr val="accent5"/>
              </a:gs>
            </a:gsLst>
            <a:lin ang="0" scaled="0"/>
          </a:gradFill>
          <a:ln w="12700" cap="flat">
            <a:noFill/>
            <a:miter lim="400000"/>
          </a:ln>
          <a:effectLst/>
        </p:spPr>
        <p:txBody>
          <a:bodyPr wrap="square" lIns="0" tIns="0" rIns="0" bIns="0" numCol="1" anchor="ctr">
            <a:noAutofit/>
          </a:bodyPr>
          <a:lstStyle/>
          <a:p>
            <a:endParaRPr/>
          </a:p>
        </p:txBody>
      </p:sp>
      <p:sp>
        <p:nvSpPr>
          <p:cNvPr id="42" name="Arrow">
            <a:extLst>
              <a:ext uri="{FF2B5EF4-FFF2-40B4-BE49-F238E27FC236}">
                <a16:creationId xmlns:a16="http://schemas.microsoft.com/office/drawing/2014/main" id="{AB35842F-0FEE-2D4E-6CA3-0F1798840BC8}"/>
              </a:ext>
            </a:extLst>
          </p:cNvPr>
          <p:cNvSpPr/>
          <p:nvPr/>
        </p:nvSpPr>
        <p:spPr>
          <a:xfrm>
            <a:off x="16044782" y="4984699"/>
            <a:ext cx="1068475" cy="663107"/>
          </a:xfrm>
          <a:prstGeom prst="rightArrow">
            <a:avLst>
              <a:gd name="adj1" fmla="val 100000"/>
              <a:gd name="adj2" fmla="val 36005"/>
            </a:avLst>
          </a:prstGeom>
          <a:gradFill flip="none" rotWithShape="1">
            <a:gsLst>
              <a:gs pos="0">
                <a:srgbClr val="FFFFFF"/>
              </a:gs>
              <a:gs pos="100000">
                <a:schemeClr val="accent5"/>
              </a:gs>
            </a:gsLst>
            <a:lin ang="0" scaled="0"/>
          </a:gradFill>
          <a:ln w="12700" cap="flat">
            <a:noFill/>
            <a:miter lim="400000"/>
          </a:ln>
          <a:effectLst/>
        </p:spPr>
        <p:txBody>
          <a:bodyPr wrap="square" lIns="0" tIns="0" rIns="0" bIns="0" numCol="1" anchor="ctr">
            <a:noAutofit/>
          </a:bodyPr>
          <a:lstStyle/>
          <a:p>
            <a:endParaRPr/>
          </a:p>
        </p:txBody>
      </p:sp>
      <p:sp>
        <p:nvSpPr>
          <p:cNvPr id="66" name="Arrow">
            <a:extLst>
              <a:ext uri="{FF2B5EF4-FFF2-40B4-BE49-F238E27FC236}">
                <a16:creationId xmlns:a16="http://schemas.microsoft.com/office/drawing/2014/main" id="{1F0380E3-7C51-B346-E29B-0C61E665D21D}"/>
              </a:ext>
            </a:extLst>
          </p:cNvPr>
          <p:cNvSpPr/>
          <p:nvPr/>
        </p:nvSpPr>
        <p:spPr>
          <a:xfrm rot="5400000">
            <a:off x="18040930" y="6988159"/>
            <a:ext cx="1068475" cy="351316"/>
          </a:xfrm>
          <a:prstGeom prst="rightArrow">
            <a:avLst>
              <a:gd name="adj1" fmla="val 100000"/>
              <a:gd name="adj2" fmla="val 36005"/>
            </a:avLst>
          </a:prstGeom>
          <a:gradFill flip="none" rotWithShape="1">
            <a:gsLst>
              <a:gs pos="0">
                <a:srgbClr val="FFFFFF"/>
              </a:gs>
              <a:gs pos="100000">
                <a:schemeClr val="accent5"/>
              </a:gs>
            </a:gsLst>
            <a:lin ang="0" scaled="0"/>
          </a:gradFill>
          <a:ln w="12700" cap="flat">
            <a:noFill/>
            <a:miter lim="400000"/>
          </a:ln>
          <a:effectLst/>
        </p:spPr>
        <p:txBody>
          <a:bodyPr wrap="square" lIns="0" tIns="0" rIns="0" bIns="0" numCol="1" anchor="ctr">
            <a:noAutofit/>
          </a:bodyPr>
          <a:lstStyle/>
          <a:p>
            <a:endParaRPr/>
          </a:p>
        </p:txBody>
      </p:sp>
      <p:sp>
        <p:nvSpPr>
          <p:cNvPr id="67" name="Arrow">
            <a:extLst>
              <a:ext uri="{FF2B5EF4-FFF2-40B4-BE49-F238E27FC236}">
                <a16:creationId xmlns:a16="http://schemas.microsoft.com/office/drawing/2014/main" id="{8525403D-CA4C-407E-B6EB-BA5E08113AFE}"/>
              </a:ext>
            </a:extLst>
          </p:cNvPr>
          <p:cNvSpPr/>
          <p:nvPr/>
        </p:nvSpPr>
        <p:spPr>
          <a:xfrm rot="16200000">
            <a:off x="17438592" y="7118647"/>
            <a:ext cx="1068475" cy="351316"/>
          </a:xfrm>
          <a:prstGeom prst="rightArrow">
            <a:avLst>
              <a:gd name="adj1" fmla="val 100000"/>
              <a:gd name="adj2" fmla="val 36005"/>
            </a:avLst>
          </a:prstGeom>
          <a:gradFill flip="none" rotWithShape="1">
            <a:gsLst>
              <a:gs pos="0">
                <a:srgbClr val="FFFFFF"/>
              </a:gs>
              <a:gs pos="100000">
                <a:schemeClr val="accent5"/>
              </a:gs>
            </a:gsLst>
            <a:lin ang="0" scaled="0"/>
          </a:gradFill>
          <a:ln w="12700" cap="flat">
            <a:noFill/>
            <a:miter lim="400000"/>
          </a:ln>
          <a:effectLst/>
        </p:spPr>
        <p:txBody>
          <a:bodyPr wrap="square" lIns="0" tIns="0" rIns="0" bIns="0" numCol="1" anchor="ctr">
            <a:noAutofit/>
          </a:bodyPr>
          <a:lstStyle/>
          <a:p>
            <a:endParaRPr/>
          </a:p>
        </p:txBody>
      </p:sp>
      <p:sp>
        <p:nvSpPr>
          <p:cNvPr id="68" name="Arrow">
            <a:extLst>
              <a:ext uri="{FF2B5EF4-FFF2-40B4-BE49-F238E27FC236}">
                <a16:creationId xmlns:a16="http://schemas.microsoft.com/office/drawing/2014/main" id="{58E9928D-7B02-8552-37B9-CA4942448D35}"/>
              </a:ext>
            </a:extLst>
          </p:cNvPr>
          <p:cNvSpPr/>
          <p:nvPr/>
        </p:nvSpPr>
        <p:spPr>
          <a:xfrm>
            <a:off x="19597386" y="8595660"/>
            <a:ext cx="1068475" cy="351316"/>
          </a:xfrm>
          <a:prstGeom prst="rightArrow">
            <a:avLst>
              <a:gd name="adj1" fmla="val 100000"/>
              <a:gd name="adj2" fmla="val 36005"/>
            </a:avLst>
          </a:prstGeom>
          <a:gradFill flip="none" rotWithShape="1">
            <a:gsLst>
              <a:gs pos="0">
                <a:srgbClr val="FFFFFF"/>
              </a:gs>
              <a:gs pos="100000">
                <a:schemeClr val="accent5"/>
              </a:gs>
            </a:gsLst>
            <a:lin ang="0" scaled="0"/>
          </a:gradFill>
          <a:ln w="12700" cap="flat">
            <a:noFill/>
            <a:miter lim="400000"/>
          </a:ln>
          <a:effectLst/>
        </p:spPr>
        <p:txBody>
          <a:bodyPr wrap="square" lIns="0" tIns="0" rIns="0" bIns="0" numCol="1" anchor="ctr">
            <a:noAutofit/>
          </a:bodyPr>
          <a:lstStyle/>
          <a:p>
            <a:endParaRPr/>
          </a:p>
        </p:txBody>
      </p:sp>
      <p:sp>
        <p:nvSpPr>
          <p:cNvPr id="69" name="Arrow">
            <a:extLst>
              <a:ext uri="{FF2B5EF4-FFF2-40B4-BE49-F238E27FC236}">
                <a16:creationId xmlns:a16="http://schemas.microsoft.com/office/drawing/2014/main" id="{F7FF9CF8-0D34-21E2-FE23-F128D01703DB}"/>
              </a:ext>
            </a:extLst>
          </p:cNvPr>
          <p:cNvSpPr/>
          <p:nvPr/>
        </p:nvSpPr>
        <p:spPr>
          <a:xfrm rot="10800000">
            <a:off x="19829663" y="9212294"/>
            <a:ext cx="1068475" cy="351316"/>
          </a:xfrm>
          <a:prstGeom prst="rightArrow">
            <a:avLst>
              <a:gd name="adj1" fmla="val 100000"/>
              <a:gd name="adj2" fmla="val 36005"/>
            </a:avLst>
          </a:prstGeom>
          <a:gradFill flip="none" rotWithShape="1">
            <a:gsLst>
              <a:gs pos="0">
                <a:srgbClr val="FFFFFF"/>
              </a:gs>
              <a:gs pos="100000">
                <a:schemeClr val="accent5"/>
              </a:gs>
            </a:gsLst>
            <a:lin ang="0" scaled="0"/>
          </a:gradFill>
          <a:ln w="12700" cap="flat">
            <a:noFill/>
            <a:miter lim="400000"/>
          </a:ln>
          <a:effectLst/>
        </p:spPr>
        <p:txBody>
          <a:bodyPr wrap="square" lIns="0" tIns="0" rIns="0" bIns="0" numCol="1" anchor="ctr">
            <a:noAutofit/>
          </a:bodyPr>
          <a:lstStyle/>
          <a:p>
            <a:endParaRPr/>
          </a:p>
        </p:txBody>
      </p:sp>
      <p:sp>
        <p:nvSpPr>
          <p:cNvPr id="70" name="Arrow">
            <a:extLst>
              <a:ext uri="{FF2B5EF4-FFF2-40B4-BE49-F238E27FC236}">
                <a16:creationId xmlns:a16="http://schemas.microsoft.com/office/drawing/2014/main" id="{5BC3429D-B26A-24B0-8620-379CEE62B549}"/>
              </a:ext>
            </a:extLst>
          </p:cNvPr>
          <p:cNvSpPr/>
          <p:nvPr/>
        </p:nvSpPr>
        <p:spPr>
          <a:xfrm>
            <a:off x="19799667" y="5009271"/>
            <a:ext cx="1068475" cy="663107"/>
          </a:xfrm>
          <a:prstGeom prst="rightArrow">
            <a:avLst>
              <a:gd name="adj1" fmla="val 100000"/>
              <a:gd name="adj2" fmla="val 36005"/>
            </a:avLst>
          </a:prstGeom>
          <a:gradFill flip="none" rotWithShape="1">
            <a:gsLst>
              <a:gs pos="0">
                <a:srgbClr val="FFFFFF"/>
              </a:gs>
              <a:gs pos="100000">
                <a:schemeClr val="accent5"/>
              </a:gs>
            </a:gsLst>
            <a:lin ang="0" scaled="0"/>
          </a:gradFill>
          <a:ln w="12700" cap="flat">
            <a:noFill/>
            <a:miter lim="400000"/>
          </a:ln>
          <a:effectLst/>
        </p:spPr>
        <p:txBody>
          <a:bodyPr wrap="square" lIns="0" tIns="0" rIns="0" bIns="0" numCol="1" anchor="ctr">
            <a:noAutofit/>
          </a:bodyPr>
          <a:lstStyle/>
          <a:p>
            <a:endParaRPr/>
          </a:p>
        </p:txBody>
      </p:sp>
      <p:sp>
        <p:nvSpPr>
          <p:cNvPr id="71" name="Rounded Rectangle">
            <a:extLst>
              <a:ext uri="{FF2B5EF4-FFF2-40B4-BE49-F238E27FC236}">
                <a16:creationId xmlns:a16="http://schemas.microsoft.com/office/drawing/2014/main" id="{B39941BF-8D4F-6C9C-6007-CF7F2F881D04}"/>
              </a:ext>
            </a:extLst>
          </p:cNvPr>
          <p:cNvSpPr/>
          <p:nvPr/>
        </p:nvSpPr>
        <p:spPr>
          <a:xfrm>
            <a:off x="991387" y="10717556"/>
            <a:ext cx="8284009" cy="1391633"/>
          </a:xfrm>
          <a:prstGeom prst="roundRect">
            <a:avLst>
              <a:gd name="adj" fmla="val 13689"/>
            </a:avLst>
          </a:prstGeom>
          <a:solidFill>
            <a:schemeClr val="accent5"/>
          </a:solidFill>
          <a:ln w="12700" cap="flat">
            <a:noFill/>
            <a:miter lim="400000"/>
          </a:ln>
          <a:effectLst/>
        </p:spPr>
        <p:txBody>
          <a:bodyPr wrap="square" lIns="0" tIns="0" rIns="0" bIns="0" numCol="1" anchor="ctr">
            <a:noAutofit/>
          </a:bodyPr>
          <a:lstStyle/>
          <a:p>
            <a:endParaRPr/>
          </a:p>
        </p:txBody>
      </p:sp>
      <p:sp>
        <p:nvSpPr>
          <p:cNvPr id="72" name="Shape">
            <a:extLst>
              <a:ext uri="{FF2B5EF4-FFF2-40B4-BE49-F238E27FC236}">
                <a16:creationId xmlns:a16="http://schemas.microsoft.com/office/drawing/2014/main" id="{071E4568-BF1A-AFAE-B75F-167982625155}"/>
              </a:ext>
            </a:extLst>
          </p:cNvPr>
          <p:cNvSpPr/>
          <p:nvPr/>
        </p:nvSpPr>
        <p:spPr>
          <a:xfrm>
            <a:off x="1359248" y="10717556"/>
            <a:ext cx="1734411" cy="11237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4277"/>
                </a:lnTo>
                <a:lnTo>
                  <a:pt x="10800" y="21600"/>
                </a:lnTo>
                <a:lnTo>
                  <a:pt x="0" y="14277"/>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a:solidFill>
                <a:schemeClr val="bg1"/>
              </a:solidFill>
            </a:endParaRPr>
          </a:p>
        </p:txBody>
      </p:sp>
      <p:sp>
        <p:nvSpPr>
          <p:cNvPr id="73" name="Step 05">
            <a:extLst>
              <a:ext uri="{FF2B5EF4-FFF2-40B4-BE49-F238E27FC236}">
                <a16:creationId xmlns:a16="http://schemas.microsoft.com/office/drawing/2014/main" id="{7DC17482-8E6C-7219-91D5-E2B50C036A9C}"/>
              </a:ext>
            </a:extLst>
          </p:cNvPr>
          <p:cNvSpPr txBox="1"/>
          <p:nvPr/>
        </p:nvSpPr>
        <p:spPr>
          <a:xfrm>
            <a:off x="1632234" y="10947265"/>
            <a:ext cx="1213839"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defRPr>
            </a:lvl1pPr>
          </a:lstStyle>
          <a:p>
            <a:r>
              <a:rPr>
                <a:solidFill>
                  <a:schemeClr val="bg1"/>
                </a:solidFill>
              </a:rPr>
              <a:t>Step 05</a:t>
            </a:r>
          </a:p>
        </p:txBody>
      </p:sp>
      <p:sp>
        <p:nvSpPr>
          <p:cNvPr id="74" name="Optimized">
            <a:extLst>
              <a:ext uri="{FF2B5EF4-FFF2-40B4-BE49-F238E27FC236}">
                <a16:creationId xmlns:a16="http://schemas.microsoft.com/office/drawing/2014/main" id="{88D0E724-BFC3-D932-BD71-7093A6C82143}"/>
              </a:ext>
            </a:extLst>
          </p:cNvPr>
          <p:cNvSpPr txBox="1"/>
          <p:nvPr/>
        </p:nvSpPr>
        <p:spPr>
          <a:xfrm>
            <a:off x="3346461" y="10911939"/>
            <a:ext cx="221381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defRPr>
            </a:lvl1pPr>
          </a:lstStyle>
          <a:p>
            <a:r>
              <a:rPr lang="en-US" dirty="0">
                <a:solidFill>
                  <a:schemeClr val="tx1"/>
                </a:solidFill>
              </a:rPr>
              <a:t>Release</a:t>
            </a:r>
            <a:endParaRPr dirty="0">
              <a:solidFill>
                <a:schemeClr val="tx1"/>
              </a:solidFill>
            </a:endParaRPr>
          </a:p>
        </p:txBody>
      </p:sp>
      <p:sp>
        <p:nvSpPr>
          <p:cNvPr id="75" name="Traditional environment with Dev and…">
            <a:extLst>
              <a:ext uri="{FF2B5EF4-FFF2-40B4-BE49-F238E27FC236}">
                <a16:creationId xmlns:a16="http://schemas.microsoft.com/office/drawing/2014/main" id="{D8D1DE69-4566-066A-726C-FF16DD5D5DEB}"/>
              </a:ext>
            </a:extLst>
          </p:cNvPr>
          <p:cNvSpPr txBox="1"/>
          <p:nvPr/>
        </p:nvSpPr>
        <p:spPr>
          <a:xfrm>
            <a:off x="5554384" y="3400891"/>
            <a:ext cx="3877353"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535353"/>
                </a:solidFill>
                <a:latin typeface="+mn-lt"/>
                <a:ea typeface="+mn-ea"/>
                <a:cs typeface="+mn-cs"/>
                <a:sym typeface="DM Sans Regular"/>
              </a:defRPr>
            </a:pPr>
            <a:r>
              <a:rPr lang="en-US" dirty="0">
                <a:solidFill>
                  <a:schemeClr val="tx2"/>
                </a:solidFill>
              </a:rPr>
              <a:t>Formation of teams for development and operations</a:t>
            </a:r>
            <a:endParaRPr dirty="0">
              <a:solidFill>
                <a:schemeClr val="tx2"/>
              </a:solidFill>
            </a:endParaRPr>
          </a:p>
        </p:txBody>
      </p:sp>
      <p:sp>
        <p:nvSpPr>
          <p:cNvPr id="76" name="Traditional environment with Dev and…">
            <a:extLst>
              <a:ext uri="{FF2B5EF4-FFF2-40B4-BE49-F238E27FC236}">
                <a16:creationId xmlns:a16="http://schemas.microsoft.com/office/drawing/2014/main" id="{CF10058B-5AD8-BA90-13EC-FC7E60D87163}"/>
              </a:ext>
            </a:extLst>
          </p:cNvPr>
          <p:cNvSpPr txBox="1"/>
          <p:nvPr/>
        </p:nvSpPr>
        <p:spPr>
          <a:xfrm>
            <a:off x="5554384" y="4846919"/>
            <a:ext cx="3492338"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535353"/>
                </a:solidFill>
                <a:latin typeface="+mn-lt"/>
                <a:ea typeface="+mn-ea"/>
                <a:cs typeface="+mn-cs"/>
                <a:sym typeface="DM Sans Regular"/>
              </a:defRPr>
            </a:pPr>
            <a:r>
              <a:rPr lang="en-US" dirty="0">
                <a:solidFill>
                  <a:schemeClr val="tx2"/>
                </a:solidFill>
              </a:rPr>
              <a:t>Planning feature tasks and technical moments </a:t>
            </a:r>
            <a:endParaRPr dirty="0">
              <a:solidFill>
                <a:schemeClr val="tx2"/>
              </a:solidFill>
            </a:endParaRPr>
          </a:p>
        </p:txBody>
      </p:sp>
      <p:sp>
        <p:nvSpPr>
          <p:cNvPr id="77" name="Traditional environment with Dev and…">
            <a:extLst>
              <a:ext uri="{FF2B5EF4-FFF2-40B4-BE49-F238E27FC236}">
                <a16:creationId xmlns:a16="http://schemas.microsoft.com/office/drawing/2014/main" id="{62B056E5-74FA-801D-7B80-D31A0C4A30AC}"/>
              </a:ext>
            </a:extLst>
          </p:cNvPr>
          <p:cNvSpPr txBox="1"/>
          <p:nvPr/>
        </p:nvSpPr>
        <p:spPr>
          <a:xfrm>
            <a:off x="5554384" y="6434194"/>
            <a:ext cx="3492338" cy="410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535353"/>
                </a:solidFill>
                <a:latin typeface="+mn-lt"/>
                <a:ea typeface="+mn-ea"/>
                <a:cs typeface="+mn-cs"/>
                <a:sym typeface="DM Sans Regular"/>
              </a:defRPr>
            </a:pPr>
            <a:r>
              <a:rPr lang="en-US" dirty="0">
                <a:solidFill>
                  <a:schemeClr val="tx2"/>
                </a:solidFill>
              </a:rPr>
              <a:t>Development time</a:t>
            </a:r>
            <a:endParaRPr dirty="0">
              <a:solidFill>
                <a:schemeClr val="tx2"/>
              </a:solidFill>
            </a:endParaRPr>
          </a:p>
        </p:txBody>
      </p:sp>
      <p:sp>
        <p:nvSpPr>
          <p:cNvPr id="78" name="Traditional environment with Dev and…">
            <a:extLst>
              <a:ext uri="{FF2B5EF4-FFF2-40B4-BE49-F238E27FC236}">
                <a16:creationId xmlns:a16="http://schemas.microsoft.com/office/drawing/2014/main" id="{D90A7617-BF02-3020-8198-B1E17A66C5C5}"/>
              </a:ext>
            </a:extLst>
          </p:cNvPr>
          <p:cNvSpPr txBox="1"/>
          <p:nvPr/>
        </p:nvSpPr>
        <p:spPr>
          <a:xfrm>
            <a:off x="5550327" y="7873300"/>
            <a:ext cx="3492338"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535353"/>
                </a:solidFill>
                <a:latin typeface="+mn-lt"/>
                <a:ea typeface="+mn-ea"/>
                <a:cs typeface="+mn-cs"/>
                <a:sym typeface="DM Sans Regular"/>
              </a:defRPr>
            </a:pPr>
            <a:r>
              <a:rPr lang="en-US" dirty="0">
                <a:solidFill>
                  <a:schemeClr val="tx2"/>
                </a:solidFill>
              </a:rPr>
              <a:t>Testing platform in different ways</a:t>
            </a:r>
            <a:endParaRPr dirty="0">
              <a:solidFill>
                <a:schemeClr val="tx2"/>
              </a:solidFill>
            </a:endParaRPr>
          </a:p>
        </p:txBody>
      </p:sp>
      <p:sp>
        <p:nvSpPr>
          <p:cNvPr id="79" name="Traditional environment with Dev and…">
            <a:extLst>
              <a:ext uri="{FF2B5EF4-FFF2-40B4-BE49-F238E27FC236}">
                <a16:creationId xmlns:a16="http://schemas.microsoft.com/office/drawing/2014/main" id="{E85FE219-C882-0CE0-F940-F907D33EE50F}"/>
              </a:ext>
            </a:extLst>
          </p:cNvPr>
          <p:cNvSpPr txBox="1"/>
          <p:nvPr/>
        </p:nvSpPr>
        <p:spPr>
          <a:xfrm>
            <a:off x="5560273" y="9343771"/>
            <a:ext cx="3492338"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535353"/>
                </a:solidFill>
                <a:latin typeface="+mn-lt"/>
                <a:ea typeface="+mn-ea"/>
                <a:cs typeface="+mn-cs"/>
                <a:sym typeface="DM Sans Regular"/>
              </a:defRPr>
            </a:pPr>
            <a:r>
              <a:rPr lang="en-US" dirty="0">
                <a:solidFill>
                  <a:schemeClr val="tx2"/>
                </a:solidFill>
              </a:rPr>
              <a:t>Find and specify identified bugs</a:t>
            </a:r>
            <a:endParaRPr dirty="0">
              <a:solidFill>
                <a:schemeClr val="tx2"/>
              </a:solidFill>
            </a:endParaRPr>
          </a:p>
        </p:txBody>
      </p:sp>
      <p:sp>
        <p:nvSpPr>
          <p:cNvPr id="80" name="Traditional environment with Dev and…">
            <a:extLst>
              <a:ext uri="{FF2B5EF4-FFF2-40B4-BE49-F238E27FC236}">
                <a16:creationId xmlns:a16="http://schemas.microsoft.com/office/drawing/2014/main" id="{BDDE4432-5E3B-BF81-7A3F-00AA56FE91CD}"/>
              </a:ext>
            </a:extLst>
          </p:cNvPr>
          <p:cNvSpPr txBox="1"/>
          <p:nvPr/>
        </p:nvSpPr>
        <p:spPr>
          <a:xfrm>
            <a:off x="5560273" y="10998561"/>
            <a:ext cx="3492338"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535353"/>
                </a:solidFill>
                <a:latin typeface="+mn-lt"/>
                <a:ea typeface="+mn-ea"/>
                <a:cs typeface="+mn-cs"/>
                <a:sym typeface="DM Sans Regular"/>
              </a:defRPr>
            </a:pPr>
            <a:r>
              <a:rPr lang="en-US" dirty="0">
                <a:solidFill>
                  <a:schemeClr val="tx2"/>
                </a:solidFill>
              </a:rPr>
              <a:t>Deadline was always excited in most of the time</a:t>
            </a:r>
            <a:endParaRPr dirty="0">
              <a:solidFill>
                <a:schemeClr val="tx2"/>
              </a:solidFill>
            </a:endParaRPr>
          </a:p>
        </p:txBody>
      </p:sp>
      <p:sp>
        <p:nvSpPr>
          <p:cNvPr id="3" name="Venn diagram">
            <a:extLst>
              <a:ext uri="{FF2B5EF4-FFF2-40B4-BE49-F238E27FC236}">
                <a16:creationId xmlns:a16="http://schemas.microsoft.com/office/drawing/2014/main" id="{AC71F87F-5F06-0251-D787-7CF97101B409}"/>
              </a:ext>
            </a:extLst>
          </p:cNvPr>
          <p:cNvSpPr txBox="1"/>
          <p:nvPr/>
        </p:nvSpPr>
        <p:spPr>
          <a:xfrm>
            <a:off x="10749911" y="828751"/>
            <a:ext cx="2762265"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600">
                <a:solidFill>
                  <a:srgbClr val="000000"/>
                </a:solidFill>
              </a:defRPr>
            </a:lvl1pPr>
          </a:lstStyle>
          <a:p>
            <a:r>
              <a:rPr lang="en-US" dirty="0">
                <a:solidFill>
                  <a:schemeClr val="tx1"/>
                </a:solidFill>
              </a:rPr>
              <a:t>Workflow</a:t>
            </a:r>
            <a:endParaRPr dirty="0">
              <a:solidFill>
                <a:schemeClr val="tx1"/>
              </a:solidFill>
            </a:endParaRPr>
          </a:p>
        </p:txBody>
      </p:sp>
    </p:spTree>
    <p:custDataLst>
      <p:tags r:id="rId1"/>
    </p:custDataLst>
    <p:extLst>
      <p:ext uri="{BB962C8B-B14F-4D97-AF65-F5344CB8AC3E}">
        <p14:creationId xmlns:p14="http://schemas.microsoft.com/office/powerpoint/2010/main" val="3830754351"/>
      </p:ext>
    </p:extLst>
  </p:cSld>
  <p:clrMapOvr>
    <a:masterClrMapping/>
  </p:clrMapOvr>
  <p:transition spd="med" advTm="49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ppt_y</p:attrName>
                                        </p:attrNameLst>
                                      </p:cBhvr>
                                      <p:tavLst>
                                        <p:tav tm="0">
                                          <p:val>
                                            <p:strVal val="#ppt_y+#ppt_h*1.125000"/>
                                          </p:val>
                                        </p:tav>
                                        <p:tav tm="100000">
                                          <p:val>
                                            <p:strVal val="#ppt_y"/>
                                          </p:val>
                                        </p:tav>
                                      </p:tavLst>
                                    </p:anim>
                                    <p:animEffect transition="in" filter="wipe(up)">
                                      <p:cBhvr>
                                        <p:cTn id="8" dur="500"/>
                                        <p:tgtEl>
                                          <p:spTgt spid="40"/>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p:tgtEl>
                                          <p:spTgt spid="75"/>
                                        </p:tgtEl>
                                        <p:attrNameLst>
                                          <p:attrName>ppt_y</p:attrName>
                                        </p:attrNameLst>
                                      </p:cBhvr>
                                      <p:tavLst>
                                        <p:tav tm="0">
                                          <p:val>
                                            <p:strVal val="#ppt_y+#ppt_h*1.125000"/>
                                          </p:val>
                                        </p:tav>
                                        <p:tav tm="100000">
                                          <p:val>
                                            <p:strVal val="#ppt_y"/>
                                          </p:val>
                                        </p:tav>
                                      </p:tavLst>
                                    </p:anim>
                                    <p:animEffect transition="in" filter="wipe(up)">
                                      <p:cBhvr>
                                        <p:cTn id="12" dur="500"/>
                                        <p:tgtEl>
                                          <p:spTgt spid="7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up)">
                                      <p:cBhvr>
                                        <p:cTn id="24" dur="500"/>
                                        <p:tgtEl>
                                          <p:spTgt spid="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p:tgtEl>
                                          <p:spTgt spid="4"/>
                                        </p:tgtEl>
                                        <p:attrNameLst>
                                          <p:attrName>ppt_y</p:attrName>
                                        </p:attrNameLst>
                                      </p:cBhvr>
                                      <p:tavLst>
                                        <p:tav tm="0">
                                          <p:val>
                                            <p:strVal val="#ppt_y+#ppt_h*1.125000"/>
                                          </p:val>
                                        </p:tav>
                                        <p:tav tm="100000">
                                          <p:val>
                                            <p:strVal val="#ppt_y"/>
                                          </p:val>
                                        </p:tav>
                                      </p:tavLst>
                                    </p:anim>
                                    <p:animEffect transition="in" filter="wipe(up)">
                                      <p:cBhvr>
                                        <p:cTn id="28" dur="500"/>
                                        <p:tgtEl>
                                          <p:spTgt spid="4"/>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p:tgtEl>
                                          <p:spTgt spid="27"/>
                                        </p:tgtEl>
                                        <p:attrNameLst>
                                          <p:attrName>ppt_y</p:attrName>
                                        </p:attrNameLst>
                                      </p:cBhvr>
                                      <p:tavLst>
                                        <p:tav tm="0">
                                          <p:val>
                                            <p:strVal val="#ppt_y+#ppt_h*1.125000"/>
                                          </p:val>
                                        </p:tav>
                                        <p:tav tm="100000">
                                          <p:val>
                                            <p:strVal val="#ppt_y"/>
                                          </p:val>
                                        </p:tav>
                                      </p:tavLst>
                                    </p:anim>
                                    <p:animEffect transition="in" filter="wipe(up)">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p:tgtEl>
                                          <p:spTgt spid="10"/>
                                        </p:tgtEl>
                                        <p:attrNameLst>
                                          <p:attrName>ppt_y</p:attrName>
                                        </p:attrNameLst>
                                      </p:cBhvr>
                                      <p:tavLst>
                                        <p:tav tm="0">
                                          <p:val>
                                            <p:strVal val="#ppt_y+#ppt_h*1.125000"/>
                                          </p:val>
                                        </p:tav>
                                        <p:tav tm="100000">
                                          <p:val>
                                            <p:strVal val="#ppt_y"/>
                                          </p:val>
                                        </p:tav>
                                      </p:tavLst>
                                    </p:anim>
                                    <p:animEffect transition="in" filter="wipe(up)">
                                      <p:cBhvr>
                                        <p:cTn id="38" dur="500"/>
                                        <p:tgtEl>
                                          <p:spTgt spid="10"/>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anim calcmode="lin" valueType="num">
                                      <p:cBhvr additive="base">
                                        <p:cTn id="41" dur="500"/>
                                        <p:tgtEl>
                                          <p:spTgt spid="76"/>
                                        </p:tgtEl>
                                        <p:attrNameLst>
                                          <p:attrName>ppt_y</p:attrName>
                                        </p:attrNameLst>
                                      </p:cBhvr>
                                      <p:tavLst>
                                        <p:tav tm="0">
                                          <p:val>
                                            <p:strVal val="#ppt_y+#ppt_h*1.125000"/>
                                          </p:val>
                                        </p:tav>
                                        <p:tav tm="100000">
                                          <p:val>
                                            <p:strVal val="#ppt_y"/>
                                          </p:val>
                                        </p:tav>
                                      </p:tavLst>
                                    </p:anim>
                                    <p:animEffect transition="in" filter="wipe(up)">
                                      <p:cBhvr>
                                        <p:cTn id="42" dur="500"/>
                                        <p:tgtEl>
                                          <p:spTgt spid="76"/>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p:tgtEl>
                                          <p:spTgt spid="7"/>
                                        </p:tgtEl>
                                        <p:attrNameLst>
                                          <p:attrName>ppt_y</p:attrName>
                                        </p:attrNameLst>
                                      </p:cBhvr>
                                      <p:tavLst>
                                        <p:tav tm="0">
                                          <p:val>
                                            <p:strVal val="#ppt_y+#ppt_h*1.125000"/>
                                          </p:val>
                                        </p:tav>
                                        <p:tav tm="100000">
                                          <p:val>
                                            <p:strVal val="#ppt_y"/>
                                          </p:val>
                                        </p:tav>
                                      </p:tavLst>
                                    </p:anim>
                                    <p:animEffect transition="in" filter="wipe(up)">
                                      <p:cBhvr>
                                        <p:cTn id="46" dur="500"/>
                                        <p:tgtEl>
                                          <p:spTgt spid="7"/>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p:tgtEl>
                                          <p:spTgt spid="11"/>
                                        </p:tgtEl>
                                        <p:attrNameLst>
                                          <p:attrName>ppt_y</p:attrName>
                                        </p:attrNameLst>
                                      </p:cBhvr>
                                      <p:tavLst>
                                        <p:tav tm="0">
                                          <p:val>
                                            <p:strVal val="#ppt_y+#ppt_h*1.125000"/>
                                          </p:val>
                                        </p:tav>
                                        <p:tav tm="100000">
                                          <p:val>
                                            <p:strVal val="#ppt_y"/>
                                          </p:val>
                                        </p:tav>
                                      </p:tavLst>
                                    </p:anim>
                                    <p:animEffect transition="in" filter="wipe(up)">
                                      <p:cBhvr>
                                        <p:cTn id="50" dur="500"/>
                                        <p:tgtEl>
                                          <p:spTgt spid="11"/>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p:tgtEl>
                                          <p:spTgt spid="9"/>
                                        </p:tgtEl>
                                        <p:attrNameLst>
                                          <p:attrName>ppt_y</p:attrName>
                                        </p:attrNameLst>
                                      </p:cBhvr>
                                      <p:tavLst>
                                        <p:tav tm="0">
                                          <p:val>
                                            <p:strVal val="#ppt_y+#ppt_h*1.125000"/>
                                          </p:val>
                                        </p:tav>
                                        <p:tav tm="100000">
                                          <p:val>
                                            <p:strVal val="#ppt_y"/>
                                          </p:val>
                                        </p:tav>
                                      </p:tavLst>
                                    </p:anim>
                                    <p:animEffect transition="in" filter="wipe(up)">
                                      <p:cBhvr>
                                        <p:cTn id="54" dur="500"/>
                                        <p:tgtEl>
                                          <p:spTgt spid="9"/>
                                        </p:tgtEl>
                                      </p:cBhvr>
                                    </p:animEffect>
                                  </p:childTnLst>
                                </p:cTn>
                              </p:par>
                              <p:par>
                                <p:cTn id="55" presetID="12" presetClass="entr" presetSubtype="8"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additive="base">
                                        <p:cTn id="57" dur="500"/>
                                        <p:tgtEl>
                                          <p:spTgt spid="41"/>
                                        </p:tgtEl>
                                        <p:attrNameLst>
                                          <p:attrName>ppt_x</p:attrName>
                                        </p:attrNameLst>
                                      </p:cBhvr>
                                      <p:tavLst>
                                        <p:tav tm="0">
                                          <p:val>
                                            <p:strVal val="#ppt_x-#ppt_w*1.125000"/>
                                          </p:val>
                                        </p:tav>
                                        <p:tav tm="100000">
                                          <p:val>
                                            <p:strVal val="#ppt_x"/>
                                          </p:val>
                                        </p:tav>
                                      </p:tavLst>
                                    </p:anim>
                                    <p:animEffect transition="in" filter="wipe(right)">
                                      <p:cBhvr>
                                        <p:cTn id="58" dur="500"/>
                                        <p:tgtEl>
                                          <p:spTgt spid="41"/>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p:tgtEl>
                                          <p:spTgt spid="28"/>
                                        </p:tgtEl>
                                        <p:attrNameLst>
                                          <p:attrName>ppt_y</p:attrName>
                                        </p:attrNameLst>
                                      </p:cBhvr>
                                      <p:tavLst>
                                        <p:tav tm="0">
                                          <p:val>
                                            <p:strVal val="#ppt_y+#ppt_h*1.125000"/>
                                          </p:val>
                                        </p:tav>
                                        <p:tav tm="100000">
                                          <p:val>
                                            <p:strVal val="#ppt_y"/>
                                          </p:val>
                                        </p:tav>
                                      </p:tavLst>
                                    </p:anim>
                                    <p:animEffect transition="in" filter="wipe(up)">
                                      <p:cBhvr>
                                        <p:cTn id="62" dur="500"/>
                                        <p:tgtEl>
                                          <p:spTgt spid="28"/>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 calcmode="lin" valueType="num">
                                      <p:cBhvr additive="base">
                                        <p:cTn id="65" dur="500"/>
                                        <p:tgtEl>
                                          <p:spTgt spid="35"/>
                                        </p:tgtEl>
                                        <p:attrNameLst>
                                          <p:attrName>ppt_y</p:attrName>
                                        </p:attrNameLst>
                                      </p:cBhvr>
                                      <p:tavLst>
                                        <p:tav tm="0">
                                          <p:val>
                                            <p:strVal val="#ppt_y+#ppt_h*1.125000"/>
                                          </p:val>
                                        </p:tav>
                                        <p:tav tm="100000">
                                          <p:val>
                                            <p:strVal val="#ppt_y"/>
                                          </p:val>
                                        </p:tav>
                                      </p:tavLst>
                                    </p:anim>
                                    <p:animEffect transition="in" filter="wipe(up)">
                                      <p:cBhvr>
                                        <p:cTn id="66" dur="500"/>
                                        <p:tgtEl>
                                          <p:spTgt spid="35"/>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8"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additive="base">
                                        <p:cTn id="71" dur="500"/>
                                        <p:tgtEl>
                                          <p:spTgt spid="42"/>
                                        </p:tgtEl>
                                        <p:attrNameLst>
                                          <p:attrName>ppt_x</p:attrName>
                                        </p:attrNameLst>
                                      </p:cBhvr>
                                      <p:tavLst>
                                        <p:tav tm="0">
                                          <p:val>
                                            <p:strVal val="#ppt_x-#ppt_w*1.125000"/>
                                          </p:val>
                                        </p:tav>
                                        <p:tav tm="100000">
                                          <p:val>
                                            <p:strVal val="#ppt_x"/>
                                          </p:val>
                                        </p:tav>
                                      </p:tavLst>
                                    </p:anim>
                                    <p:animEffect transition="in" filter="wipe(right)">
                                      <p:cBhvr>
                                        <p:cTn id="72" dur="500"/>
                                        <p:tgtEl>
                                          <p:spTgt spid="42"/>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anim calcmode="lin" valueType="num">
                                      <p:cBhvr additive="base">
                                        <p:cTn id="75" dur="500"/>
                                        <p:tgtEl>
                                          <p:spTgt spid="77"/>
                                        </p:tgtEl>
                                        <p:attrNameLst>
                                          <p:attrName>ppt_y</p:attrName>
                                        </p:attrNameLst>
                                      </p:cBhvr>
                                      <p:tavLst>
                                        <p:tav tm="0">
                                          <p:val>
                                            <p:strVal val="#ppt_y+#ppt_h*1.125000"/>
                                          </p:val>
                                        </p:tav>
                                        <p:tav tm="100000">
                                          <p:val>
                                            <p:strVal val="#ppt_y"/>
                                          </p:val>
                                        </p:tav>
                                      </p:tavLst>
                                    </p:anim>
                                    <p:animEffect transition="in" filter="wipe(up)">
                                      <p:cBhvr>
                                        <p:cTn id="76" dur="500"/>
                                        <p:tgtEl>
                                          <p:spTgt spid="77"/>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p:tgtEl>
                                          <p:spTgt spid="29"/>
                                        </p:tgtEl>
                                        <p:attrNameLst>
                                          <p:attrName>ppt_y</p:attrName>
                                        </p:attrNameLst>
                                      </p:cBhvr>
                                      <p:tavLst>
                                        <p:tav tm="0">
                                          <p:val>
                                            <p:strVal val="#ppt_y+#ppt_h*1.125000"/>
                                          </p:val>
                                        </p:tav>
                                        <p:tav tm="100000">
                                          <p:val>
                                            <p:strVal val="#ppt_y"/>
                                          </p:val>
                                        </p:tav>
                                      </p:tavLst>
                                    </p:anim>
                                    <p:animEffect transition="in" filter="wipe(up)">
                                      <p:cBhvr>
                                        <p:cTn id="80" dur="500"/>
                                        <p:tgtEl>
                                          <p:spTgt spid="29"/>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additive="base">
                                        <p:cTn id="83" dur="500"/>
                                        <p:tgtEl>
                                          <p:spTgt spid="36"/>
                                        </p:tgtEl>
                                        <p:attrNameLst>
                                          <p:attrName>ppt_y</p:attrName>
                                        </p:attrNameLst>
                                      </p:cBhvr>
                                      <p:tavLst>
                                        <p:tav tm="0">
                                          <p:val>
                                            <p:strVal val="#ppt_y+#ppt_h*1.125000"/>
                                          </p:val>
                                        </p:tav>
                                        <p:tav tm="100000">
                                          <p:val>
                                            <p:strVal val="#ppt_y"/>
                                          </p:val>
                                        </p:tav>
                                      </p:tavLst>
                                    </p:anim>
                                    <p:animEffect transition="in" filter="wipe(up)">
                                      <p:cBhvr>
                                        <p:cTn id="84" dur="500"/>
                                        <p:tgtEl>
                                          <p:spTgt spid="36"/>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additive="base">
                                        <p:cTn id="87" dur="500"/>
                                        <p:tgtEl>
                                          <p:spTgt spid="16"/>
                                        </p:tgtEl>
                                        <p:attrNameLst>
                                          <p:attrName>ppt_y</p:attrName>
                                        </p:attrNameLst>
                                      </p:cBhvr>
                                      <p:tavLst>
                                        <p:tav tm="0">
                                          <p:val>
                                            <p:strVal val="#ppt_y+#ppt_h*1.125000"/>
                                          </p:val>
                                        </p:tav>
                                        <p:tav tm="100000">
                                          <p:val>
                                            <p:strVal val="#ppt_y"/>
                                          </p:val>
                                        </p:tav>
                                      </p:tavLst>
                                    </p:anim>
                                    <p:animEffect transition="in" filter="wipe(up)">
                                      <p:cBhvr>
                                        <p:cTn id="88" dur="500"/>
                                        <p:tgtEl>
                                          <p:spTgt spid="16"/>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additive="base">
                                        <p:cTn id="91" dur="500"/>
                                        <p:tgtEl>
                                          <p:spTgt spid="15"/>
                                        </p:tgtEl>
                                        <p:attrNameLst>
                                          <p:attrName>ppt_y</p:attrName>
                                        </p:attrNameLst>
                                      </p:cBhvr>
                                      <p:tavLst>
                                        <p:tav tm="0">
                                          <p:val>
                                            <p:strVal val="#ppt_y+#ppt_h*1.125000"/>
                                          </p:val>
                                        </p:tav>
                                        <p:tav tm="100000">
                                          <p:val>
                                            <p:strVal val="#ppt_y"/>
                                          </p:val>
                                        </p:tav>
                                      </p:tavLst>
                                    </p:anim>
                                    <p:animEffect transition="in" filter="wipe(up)">
                                      <p:cBhvr>
                                        <p:cTn id="92" dur="500"/>
                                        <p:tgtEl>
                                          <p:spTgt spid="15"/>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14"/>
                                        </p:tgtEl>
                                        <p:attrNameLst>
                                          <p:attrName>style.visibility</p:attrName>
                                        </p:attrNameLst>
                                      </p:cBhvr>
                                      <p:to>
                                        <p:strVal val="visible"/>
                                      </p:to>
                                    </p:set>
                                    <p:anim calcmode="lin" valueType="num">
                                      <p:cBhvr additive="base">
                                        <p:cTn id="95" dur="500"/>
                                        <p:tgtEl>
                                          <p:spTgt spid="14"/>
                                        </p:tgtEl>
                                        <p:attrNameLst>
                                          <p:attrName>ppt_y</p:attrName>
                                        </p:attrNameLst>
                                      </p:cBhvr>
                                      <p:tavLst>
                                        <p:tav tm="0">
                                          <p:val>
                                            <p:strVal val="#ppt_y+#ppt_h*1.125000"/>
                                          </p:val>
                                        </p:tav>
                                        <p:tav tm="100000">
                                          <p:val>
                                            <p:strVal val="#ppt_y"/>
                                          </p:val>
                                        </p:tav>
                                      </p:tavLst>
                                    </p:anim>
                                    <p:animEffect transition="in" filter="wipe(up)">
                                      <p:cBhvr>
                                        <p:cTn id="96" dur="500"/>
                                        <p:tgtEl>
                                          <p:spTgt spid="14"/>
                                        </p:tgtEl>
                                      </p:cBhvr>
                                    </p:animEffect>
                                  </p:childTnLst>
                                </p:cTn>
                              </p:par>
                              <p:par>
                                <p:cTn id="97" presetID="12" presetClass="entr" presetSubtype="4" fill="hold" grpId="0" nodeType="withEffect">
                                  <p:stCondLst>
                                    <p:cond delay="0"/>
                                  </p:stCondLst>
                                  <p:childTnLst>
                                    <p:set>
                                      <p:cBhvr>
                                        <p:cTn id="98" dur="1" fill="hold">
                                          <p:stCondLst>
                                            <p:cond delay="0"/>
                                          </p:stCondLst>
                                        </p:cTn>
                                        <p:tgtEl>
                                          <p:spTgt spid="12"/>
                                        </p:tgtEl>
                                        <p:attrNameLst>
                                          <p:attrName>style.visibility</p:attrName>
                                        </p:attrNameLst>
                                      </p:cBhvr>
                                      <p:to>
                                        <p:strVal val="visible"/>
                                      </p:to>
                                    </p:set>
                                    <p:anim calcmode="lin" valueType="num">
                                      <p:cBhvr additive="base">
                                        <p:cTn id="99" dur="500"/>
                                        <p:tgtEl>
                                          <p:spTgt spid="12"/>
                                        </p:tgtEl>
                                        <p:attrNameLst>
                                          <p:attrName>ppt_y</p:attrName>
                                        </p:attrNameLst>
                                      </p:cBhvr>
                                      <p:tavLst>
                                        <p:tav tm="0">
                                          <p:val>
                                            <p:strVal val="#ppt_y+#ppt_h*1.125000"/>
                                          </p:val>
                                        </p:tav>
                                        <p:tav tm="100000">
                                          <p:val>
                                            <p:strVal val="#ppt_y"/>
                                          </p:val>
                                        </p:tav>
                                      </p:tavLst>
                                    </p:anim>
                                    <p:animEffect transition="in" filter="wipe(up)">
                                      <p:cBhvr>
                                        <p:cTn id="100" dur="500"/>
                                        <p:tgtEl>
                                          <p:spTgt spid="12"/>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grpId="0" nodeType="clickEffect">
                                  <p:stCondLst>
                                    <p:cond delay="0"/>
                                  </p:stCondLst>
                                  <p:childTnLst>
                                    <p:set>
                                      <p:cBhvr>
                                        <p:cTn id="104" dur="1" fill="hold">
                                          <p:stCondLst>
                                            <p:cond delay="0"/>
                                          </p:stCondLst>
                                        </p:cTn>
                                        <p:tgtEl>
                                          <p:spTgt spid="66"/>
                                        </p:tgtEl>
                                        <p:attrNameLst>
                                          <p:attrName>style.visibility</p:attrName>
                                        </p:attrNameLst>
                                      </p:cBhvr>
                                      <p:to>
                                        <p:strVal val="visible"/>
                                      </p:to>
                                    </p:set>
                                    <p:anim calcmode="lin" valueType="num">
                                      <p:cBhvr additive="base">
                                        <p:cTn id="105" dur="500"/>
                                        <p:tgtEl>
                                          <p:spTgt spid="66"/>
                                        </p:tgtEl>
                                        <p:attrNameLst>
                                          <p:attrName>ppt_y</p:attrName>
                                        </p:attrNameLst>
                                      </p:cBhvr>
                                      <p:tavLst>
                                        <p:tav tm="0">
                                          <p:val>
                                            <p:strVal val="#ppt_y+#ppt_h*1.125000"/>
                                          </p:val>
                                        </p:tav>
                                        <p:tav tm="100000">
                                          <p:val>
                                            <p:strVal val="#ppt_y"/>
                                          </p:val>
                                        </p:tav>
                                      </p:tavLst>
                                    </p:anim>
                                    <p:animEffect transition="in" filter="wipe(up)">
                                      <p:cBhvr>
                                        <p:cTn id="106" dur="500"/>
                                        <p:tgtEl>
                                          <p:spTgt spid="66"/>
                                        </p:tgtEl>
                                      </p:cBhvr>
                                    </p:animEffect>
                                  </p:childTnLst>
                                </p:cTn>
                              </p:par>
                              <p:par>
                                <p:cTn id="107" presetID="12" presetClass="entr" presetSubtype="4"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 calcmode="lin" valueType="num">
                                      <p:cBhvr additive="base">
                                        <p:cTn id="109" dur="500"/>
                                        <p:tgtEl>
                                          <p:spTgt spid="78"/>
                                        </p:tgtEl>
                                        <p:attrNameLst>
                                          <p:attrName>ppt_y</p:attrName>
                                        </p:attrNameLst>
                                      </p:cBhvr>
                                      <p:tavLst>
                                        <p:tav tm="0">
                                          <p:val>
                                            <p:strVal val="#ppt_y+#ppt_h*1.125000"/>
                                          </p:val>
                                        </p:tav>
                                        <p:tav tm="100000">
                                          <p:val>
                                            <p:strVal val="#ppt_y"/>
                                          </p:val>
                                        </p:tav>
                                      </p:tavLst>
                                    </p:anim>
                                    <p:animEffect transition="in" filter="wipe(up)">
                                      <p:cBhvr>
                                        <p:cTn id="110" dur="500"/>
                                        <p:tgtEl>
                                          <p:spTgt spid="78"/>
                                        </p:tgtEl>
                                      </p:cBhvr>
                                    </p:animEffect>
                                  </p:childTnLst>
                                </p:cTn>
                              </p:par>
                              <p:par>
                                <p:cTn id="111" presetID="12" presetClass="entr" presetSubtype="4"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 calcmode="lin" valueType="num">
                                      <p:cBhvr additive="base">
                                        <p:cTn id="113" dur="500"/>
                                        <p:tgtEl>
                                          <p:spTgt spid="38"/>
                                        </p:tgtEl>
                                        <p:attrNameLst>
                                          <p:attrName>ppt_y</p:attrName>
                                        </p:attrNameLst>
                                      </p:cBhvr>
                                      <p:tavLst>
                                        <p:tav tm="0">
                                          <p:val>
                                            <p:strVal val="#ppt_y+#ppt_h*1.125000"/>
                                          </p:val>
                                        </p:tav>
                                        <p:tav tm="100000">
                                          <p:val>
                                            <p:strVal val="#ppt_y"/>
                                          </p:val>
                                        </p:tav>
                                      </p:tavLst>
                                    </p:anim>
                                    <p:animEffect transition="in" filter="wipe(up)">
                                      <p:cBhvr>
                                        <p:cTn id="114" dur="500"/>
                                        <p:tgtEl>
                                          <p:spTgt spid="38"/>
                                        </p:tgtEl>
                                      </p:cBhvr>
                                    </p:animEffect>
                                  </p:childTnLst>
                                </p:cTn>
                              </p:par>
                              <p:par>
                                <p:cTn id="115" presetID="12" presetClass="entr" presetSubtype="4"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p:tgtEl>
                                          <p:spTgt spid="30"/>
                                        </p:tgtEl>
                                        <p:attrNameLst>
                                          <p:attrName>ppt_y</p:attrName>
                                        </p:attrNameLst>
                                      </p:cBhvr>
                                      <p:tavLst>
                                        <p:tav tm="0">
                                          <p:val>
                                            <p:strVal val="#ppt_y+#ppt_h*1.125000"/>
                                          </p:val>
                                        </p:tav>
                                        <p:tav tm="100000">
                                          <p:val>
                                            <p:strVal val="#ppt_y"/>
                                          </p:val>
                                        </p:tav>
                                      </p:tavLst>
                                    </p:anim>
                                    <p:animEffect transition="in" filter="wipe(up)">
                                      <p:cBhvr>
                                        <p:cTn id="118" dur="500"/>
                                        <p:tgtEl>
                                          <p:spTgt spid="30"/>
                                        </p:tgtEl>
                                      </p:cBhvr>
                                    </p:animEffect>
                                  </p:childTnLst>
                                </p:cTn>
                              </p:par>
                              <p:par>
                                <p:cTn id="119" presetID="12" presetClass="entr" presetSubtype="4"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p:tgtEl>
                                          <p:spTgt spid="21"/>
                                        </p:tgtEl>
                                        <p:attrNameLst>
                                          <p:attrName>ppt_y</p:attrName>
                                        </p:attrNameLst>
                                      </p:cBhvr>
                                      <p:tavLst>
                                        <p:tav tm="0">
                                          <p:val>
                                            <p:strVal val="#ppt_y+#ppt_h*1.125000"/>
                                          </p:val>
                                        </p:tav>
                                        <p:tav tm="100000">
                                          <p:val>
                                            <p:strVal val="#ppt_y"/>
                                          </p:val>
                                        </p:tav>
                                      </p:tavLst>
                                    </p:anim>
                                    <p:animEffect transition="in" filter="wipe(up)">
                                      <p:cBhvr>
                                        <p:cTn id="122" dur="500"/>
                                        <p:tgtEl>
                                          <p:spTgt spid="21"/>
                                        </p:tgtEl>
                                      </p:cBhvr>
                                    </p:animEffect>
                                  </p:childTnLst>
                                </p:cTn>
                              </p:par>
                              <p:par>
                                <p:cTn id="123" presetID="12" presetClass="entr" presetSubtype="4" fill="hold" grpId="0" nodeType="withEffect">
                                  <p:stCondLst>
                                    <p:cond delay="0"/>
                                  </p:stCondLst>
                                  <p:childTnLst>
                                    <p:set>
                                      <p:cBhvr>
                                        <p:cTn id="124" dur="1" fill="hold">
                                          <p:stCondLst>
                                            <p:cond delay="0"/>
                                          </p:stCondLst>
                                        </p:cTn>
                                        <p:tgtEl>
                                          <p:spTgt spid="20"/>
                                        </p:tgtEl>
                                        <p:attrNameLst>
                                          <p:attrName>style.visibility</p:attrName>
                                        </p:attrNameLst>
                                      </p:cBhvr>
                                      <p:to>
                                        <p:strVal val="visible"/>
                                      </p:to>
                                    </p:set>
                                    <p:anim calcmode="lin" valueType="num">
                                      <p:cBhvr additive="base">
                                        <p:cTn id="125" dur="500"/>
                                        <p:tgtEl>
                                          <p:spTgt spid="20"/>
                                        </p:tgtEl>
                                        <p:attrNameLst>
                                          <p:attrName>ppt_y</p:attrName>
                                        </p:attrNameLst>
                                      </p:cBhvr>
                                      <p:tavLst>
                                        <p:tav tm="0">
                                          <p:val>
                                            <p:strVal val="#ppt_y+#ppt_h*1.125000"/>
                                          </p:val>
                                        </p:tav>
                                        <p:tav tm="100000">
                                          <p:val>
                                            <p:strVal val="#ppt_y"/>
                                          </p:val>
                                        </p:tav>
                                      </p:tavLst>
                                    </p:anim>
                                    <p:animEffect transition="in" filter="wipe(up)">
                                      <p:cBhvr>
                                        <p:cTn id="126" dur="500"/>
                                        <p:tgtEl>
                                          <p:spTgt spid="20"/>
                                        </p:tgtEl>
                                      </p:cBhvr>
                                    </p:animEffect>
                                  </p:childTnLst>
                                </p:cTn>
                              </p:par>
                              <p:par>
                                <p:cTn id="127" presetID="12" presetClass="entr" presetSubtype="4" fill="hold" grpId="0" nodeType="withEffect">
                                  <p:stCondLst>
                                    <p:cond delay="0"/>
                                  </p:stCondLst>
                                  <p:childTnLst>
                                    <p:set>
                                      <p:cBhvr>
                                        <p:cTn id="128" dur="1" fill="hold">
                                          <p:stCondLst>
                                            <p:cond delay="0"/>
                                          </p:stCondLst>
                                        </p:cTn>
                                        <p:tgtEl>
                                          <p:spTgt spid="19"/>
                                        </p:tgtEl>
                                        <p:attrNameLst>
                                          <p:attrName>style.visibility</p:attrName>
                                        </p:attrNameLst>
                                      </p:cBhvr>
                                      <p:to>
                                        <p:strVal val="visible"/>
                                      </p:to>
                                    </p:set>
                                    <p:anim calcmode="lin" valueType="num">
                                      <p:cBhvr additive="base">
                                        <p:cTn id="129" dur="500"/>
                                        <p:tgtEl>
                                          <p:spTgt spid="19"/>
                                        </p:tgtEl>
                                        <p:attrNameLst>
                                          <p:attrName>ppt_y</p:attrName>
                                        </p:attrNameLst>
                                      </p:cBhvr>
                                      <p:tavLst>
                                        <p:tav tm="0">
                                          <p:val>
                                            <p:strVal val="#ppt_y+#ppt_h*1.125000"/>
                                          </p:val>
                                        </p:tav>
                                        <p:tav tm="100000">
                                          <p:val>
                                            <p:strVal val="#ppt_y"/>
                                          </p:val>
                                        </p:tav>
                                      </p:tavLst>
                                    </p:anim>
                                    <p:animEffect transition="in" filter="wipe(up)">
                                      <p:cBhvr>
                                        <p:cTn id="130" dur="500"/>
                                        <p:tgtEl>
                                          <p:spTgt spid="19"/>
                                        </p:tgtEl>
                                      </p:cBhvr>
                                    </p:animEffect>
                                  </p:childTnLst>
                                </p:cTn>
                              </p:par>
                              <p:par>
                                <p:cTn id="131" presetID="12" presetClass="entr" presetSubtype="4"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additive="base">
                                        <p:cTn id="133" dur="500"/>
                                        <p:tgtEl>
                                          <p:spTgt spid="17"/>
                                        </p:tgtEl>
                                        <p:attrNameLst>
                                          <p:attrName>ppt_y</p:attrName>
                                        </p:attrNameLst>
                                      </p:cBhvr>
                                      <p:tavLst>
                                        <p:tav tm="0">
                                          <p:val>
                                            <p:strVal val="#ppt_y+#ppt_h*1.125000"/>
                                          </p:val>
                                        </p:tav>
                                        <p:tav tm="100000">
                                          <p:val>
                                            <p:strVal val="#ppt_y"/>
                                          </p:val>
                                        </p:tav>
                                      </p:tavLst>
                                    </p:anim>
                                    <p:animEffect transition="in" filter="wipe(up)">
                                      <p:cBhvr>
                                        <p:cTn id="134" dur="500"/>
                                        <p:tgtEl>
                                          <p:spTgt spid="17"/>
                                        </p:tgtEl>
                                      </p:cBhvr>
                                    </p:animEffect>
                                  </p:childTnLst>
                                </p:cTn>
                              </p:par>
                            </p:childTnLst>
                          </p:cTn>
                        </p:par>
                      </p:childTnLst>
                    </p:cTn>
                  </p:par>
                  <p:par>
                    <p:cTn id="135" fill="hold">
                      <p:stCondLst>
                        <p:cond delay="indefinite"/>
                      </p:stCondLst>
                      <p:childTnLst>
                        <p:par>
                          <p:cTn id="136" fill="hold">
                            <p:stCondLst>
                              <p:cond delay="0"/>
                            </p:stCondLst>
                            <p:childTnLst>
                              <p:par>
                                <p:cTn id="137" presetID="12" presetClass="entr" presetSubtype="8" fill="hold" grpId="0" nodeType="clickEffect">
                                  <p:stCondLst>
                                    <p:cond delay="0"/>
                                  </p:stCondLst>
                                  <p:childTnLst>
                                    <p:set>
                                      <p:cBhvr>
                                        <p:cTn id="138" dur="1" fill="hold">
                                          <p:stCondLst>
                                            <p:cond delay="0"/>
                                          </p:stCondLst>
                                        </p:cTn>
                                        <p:tgtEl>
                                          <p:spTgt spid="68"/>
                                        </p:tgtEl>
                                        <p:attrNameLst>
                                          <p:attrName>style.visibility</p:attrName>
                                        </p:attrNameLst>
                                      </p:cBhvr>
                                      <p:to>
                                        <p:strVal val="visible"/>
                                      </p:to>
                                    </p:set>
                                    <p:anim calcmode="lin" valueType="num">
                                      <p:cBhvr additive="base">
                                        <p:cTn id="139" dur="500"/>
                                        <p:tgtEl>
                                          <p:spTgt spid="68"/>
                                        </p:tgtEl>
                                        <p:attrNameLst>
                                          <p:attrName>ppt_x</p:attrName>
                                        </p:attrNameLst>
                                      </p:cBhvr>
                                      <p:tavLst>
                                        <p:tav tm="0">
                                          <p:val>
                                            <p:strVal val="#ppt_x-#ppt_w*1.125000"/>
                                          </p:val>
                                        </p:tav>
                                        <p:tav tm="100000">
                                          <p:val>
                                            <p:strVal val="#ppt_x"/>
                                          </p:val>
                                        </p:tav>
                                      </p:tavLst>
                                    </p:anim>
                                    <p:animEffect transition="in" filter="wipe(right)">
                                      <p:cBhvr>
                                        <p:cTn id="140" dur="500"/>
                                        <p:tgtEl>
                                          <p:spTgt spid="68"/>
                                        </p:tgtEl>
                                      </p:cBhvr>
                                    </p:animEffect>
                                  </p:childTnLst>
                                </p:cTn>
                              </p:par>
                              <p:par>
                                <p:cTn id="141" presetID="12" presetClass="entr" presetSubtype="4" fill="hold" grpId="0" nodeType="withEffect">
                                  <p:stCondLst>
                                    <p:cond delay="0"/>
                                  </p:stCondLst>
                                  <p:childTnLst>
                                    <p:set>
                                      <p:cBhvr>
                                        <p:cTn id="142" dur="1" fill="hold">
                                          <p:stCondLst>
                                            <p:cond delay="0"/>
                                          </p:stCondLst>
                                        </p:cTn>
                                        <p:tgtEl>
                                          <p:spTgt spid="79"/>
                                        </p:tgtEl>
                                        <p:attrNameLst>
                                          <p:attrName>style.visibility</p:attrName>
                                        </p:attrNameLst>
                                      </p:cBhvr>
                                      <p:to>
                                        <p:strVal val="visible"/>
                                      </p:to>
                                    </p:set>
                                    <p:anim calcmode="lin" valueType="num">
                                      <p:cBhvr additive="base">
                                        <p:cTn id="143" dur="500"/>
                                        <p:tgtEl>
                                          <p:spTgt spid="79"/>
                                        </p:tgtEl>
                                        <p:attrNameLst>
                                          <p:attrName>ppt_y</p:attrName>
                                        </p:attrNameLst>
                                      </p:cBhvr>
                                      <p:tavLst>
                                        <p:tav tm="0">
                                          <p:val>
                                            <p:strVal val="#ppt_y+#ppt_h*1.125000"/>
                                          </p:val>
                                        </p:tav>
                                        <p:tav tm="100000">
                                          <p:val>
                                            <p:strVal val="#ppt_y"/>
                                          </p:val>
                                        </p:tav>
                                      </p:tavLst>
                                    </p:anim>
                                    <p:animEffect transition="in" filter="wipe(up)">
                                      <p:cBhvr>
                                        <p:cTn id="144" dur="500"/>
                                        <p:tgtEl>
                                          <p:spTgt spid="79"/>
                                        </p:tgtEl>
                                      </p:cBhvr>
                                    </p:animEffect>
                                  </p:childTnLst>
                                </p:cTn>
                              </p:par>
                              <p:par>
                                <p:cTn id="145" presetID="12" presetClass="entr" presetSubtype="4"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p:tgtEl>
                                          <p:spTgt spid="33"/>
                                        </p:tgtEl>
                                        <p:attrNameLst>
                                          <p:attrName>ppt_y</p:attrName>
                                        </p:attrNameLst>
                                      </p:cBhvr>
                                      <p:tavLst>
                                        <p:tav tm="0">
                                          <p:val>
                                            <p:strVal val="#ppt_y+#ppt_h*1.125000"/>
                                          </p:val>
                                        </p:tav>
                                        <p:tav tm="100000">
                                          <p:val>
                                            <p:strVal val="#ppt_y"/>
                                          </p:val>
                                        </p:tav>
                                      </p:tavLst>
                                    </p:anim>
                                    <p:animEffect transition="in" filter="wipe(up)">
                                      <p:cBhvr>
                                        <p:cTn id="148" dur="500"/>
                                        <p:tgtEl>
                                          <p:spTgt spid="33"/>
                                        </p:tgtEl>
                                      </p:cBhvr>
                                    </p:animEffect>
                                  </p:childTnLst>
                                </p:cTn>
                              </p:par>
                              <p:par>
                                <p:cTn id="149" presetID="12" presetClass="entr" presetSubtype="4" fill="hold" grpId="0" nodeType="withEffect">
                                  <p:stCondLst>
                                    <p:cond delay="0"/>
                                  </p:stCondLst>
                                  <p:childTnLst>
                                    <p:set>
                                      <p:cBhvr>
                                        <p:cTn id="150" dur="1" fill="hold">
                                          <p:stCondLst>
                                            <p:cond delay="0"/>
                                          </p:stCondLst>
                                        </p:cTn>
                                        <p:tgtEl>
                                          <p:spTgt spid="39"/>
                                        </p:tgtEl>
                                        <p:attrNameLst>
                                          <p:attrName>style.visibility</p:attrName>
                                        </p:attrNameLst>
                                      </p:cBhvr>
                                      <p:to>
                                        <p:strVal val="visible"/>
                                      </p:to>
                                    </p:set>
                                    <p:anim calcmode="lin" valueType="num">
                                      <p:cBhvr additive="base">
                                        <p:cTn id="151" dur="500"/>
                                        <p:tgtEl>
                                          <p:spTgt spid="39"/>
                                        </p:tgtEl>
                                        <p:attrNameLst>
                                          <p:attrName>ppt_y</p:attrName>
                                        </p:attrNameLst>
                                      </p:cBhvr>
                                      <p:tavLst>
                                        <p:tav tm="0">
                                          <p:val>
                                            <p:strVal val="#ppt_y+#ppt_h*1.125000"/>
                                          </p:val>
                                        </p:tav>
                                        <p:tav tm="100000">
                                          <p:val>
                                            <p:strVal val="#ppt_y"/>
                                          </p:val>
                                        </p:tav>
                                      </p:tavLst>
                                    </p:anim>
                                    <p:animEffect transition="in" filter="wipe(up)">
                                      <p:cBhvr>
                                        <p:cTn id="152" dur="500"/>
                                        <p:tgtEl>
                                          <p:spTgt spid="39"/>
                                        </p:tgtEl>
                                      </p:cBhvr>
                                    </p:animEffect>
                                  </p:childTnLst>
                                </p:cTn>
                              </p:par>
                              <p:par>
                                <p:cTn id="153" presetID="12" presetClass="entr" presetSubtype="4" fill="hold" grpId="0" nodeType="withEffect">
                                  <p:stCondLst>
                                    <p:cond delay="0"/>
                                  </p:stCondLst>
                                  <p:childTnLst>
                                    <p:set>
                                      <p:cBhvr>
                                        <p:cTn id="154" dur="1" fill="hold">
                                          <p:stCondLst>
                                            <p:cond delay="0"/>
                                          </p:stCondLst>
                                        </p:cTn>
                                        <p:tgtEl>
                                          <p:spTgt spid="26"/>
                                        </p:tgtEl>
                                        <p:attrNameLst>
                                          <p:attrName>style.visibility</p:attrName>
                                        </p:attrNameLst>
                                      </p:cBhvr>
                                      <p:to>
                                        <p:strVal val="visible"/>
                                      </p:to>
                                    </p:set>
                                    <p:anim calcmode="lin" valueType="num">
                                      <p:cBhvr additive="base">
                                        <p:cTn id="155" dur="500"/>
                                        <p:tgtEl>
                                          <p:spTgt spid="26"/>
                                        </p:tgtEl>
                                        <p:attrNameLst>
                                          <p:attrName>ppt_y</p:attrName>
                                        </p:attrNameLst>
                                      </p:cBhvr>
                                      <p:tavLst>
                                        <p:tav tm="0">
                                          <p:val>
                                            <p:strVal val="#ppt_y+#ppt_h*1.125000"/>
                                          </p:val>
                                        </p:tav>
                                        <p:tav tm="100000">
                                          <p:val>
                                            <p:strVal val="#ppt_y"/>
                                          </p:val>
                                        </p:tav>
                                      </p:tavLst>
                                    </p:anim>
                                    <p:animEffect transition="in" filter="wipe(up)">
                                      <p:cBhvr>
                                        <p:cTn id="156" dur="500"/>
                                        <p:tgtEl>
                                          <p:spTgt spid="26"/>
                                        </p:tgtEl>
                                      </p:cBhvr>
                                    </p:animEffect>
                                  </p:childTnLst>
                                </p:cTn>
                              </p:par>
                              <p:par>
                                <p:cTn id="157" presetID="12" presetClass="entr" presetSubtype="4" fill="hold" grpId="0" nodeType="withEffect">
                                  <p:stCondLst>
                                    <p:cond delay="0"/>
                                  </p:stCondLst>
                                  <p:childTnLst>
                                    <p:set>
                                      <p:cBhvr>
                                        <p:cTn id="158" dur="1" fill="hold">
                                          <p:stCondLst>
                                            <p:cond delay="0"/>
                                          </p:stCondLst>
                                        </p:cTn>
                                        <p:tgtEl>
                                          <p:spTgt spid="22"/>
                                        </p:tgtEl>
                                        <p:attrNameLst>
                                          <p:attrName>style.visibility</p:attrName>
                                        </p:attrNameLst>
                                      </p:cBhvr>
                                      <p:to>
                                        <p:strVal val="visible"/>
                                      </p:to>
                                    </p:set>
                                    <p:anim calcmode="lin" valueType="num">
                                      <p:cBhvr additive="base">
                                        <p:cTn id="159" dur="500"/>
                                        <p:tgtEl>
                                          <p:spTgt spid="22"/>
                                        </p:tgtEl>
                                        <p:attrNameLst>
                                          <p:attrName>ppt_y</p:attrName>
                                        </p:attrNameLst>
                                      </p:cBhvr>
                                      <p:tavLst>
                                        <p:tav tm="0">
                                          <p:val>
                                            <p:strVal val="#ppt_y+#ppt_h*1.125000"/>
                                          </p:val>
                                        </p:tav>
                                        <p:tav tm="100000">
                                          <p:val>
                                            <p:strVal val="#ppt_y"/>
                                          </p:val>
                                        </p:tav>
                                      </p:tavLst>
                                    </p:anim>
                                    <p:animEffect transition="in" filter="wipe(up)">
                                      <p:cBhvr>
                                        <p:cTn id="160" dur="500"/>
                                        <p:tgtEl>
                                          <p:spTgt spid="22"/>
                                        </p:tgtEl>
                                      </p:cBhvr>
                                    </p:animEffect>
                                  </p:childTnLst>
                                </p:cTn>
                              </p:par>
                              <p:par>
                                <p:cTn id="161" presetID="12" presetClass="entr" presetSubtype="4" fill="hold" grpId="0" nodeType="withEffect">
                                  <p:stCondLst>
                                    <p:cond delay="0"/>
                                  </p:stCondLst>
                                  <p:childTnLst>
                                    <p:set>
                                      <p:cBhvr>
                                        <p:cTn id="162" dur="1" fill="hold">
                                          <p:stCondLst>
                                            <p:cond delay="0"/>
                                          </p:stCondLst>
                                        </p:cTn>
                                        <p:tgtEl>
                                          <p:spTgt spid="24"/>
                                        </p:tgtEl>
                                        <p:attrNameLst>
                                          <p:attrName>style.visibility</p:attrName>
                                        </p:attrNameLst>
                                      </p:cBhvr>
                                      <p:to>
                                        <p:strVal val="visible"/>
                                      </p:to>
                                    </p:set>
                                    <p:anim calcmode="lin" valueType="num">
                                      <p:cBhvr additive="base">
                                        <p:cTn id="163" dur="500"/>
                                        <p:tgtEl>
                                          <p:spTgt spid="24"/>
                                        </p:tgtEl>
                                        <p:attrNameLst>
                                          <p:attrName>ppt_y</p:attrName>
                                        </p:attrNameLst>
                                      </p:cBhvr>
                                      <p:tavLst>
                                        <p:tav tm="0">
                                          <p:val>
                                            <p:strVal val="#ppt_y+#ppt_h*1.125000"/>
                                          </p:val>
                                        </p:tav>
                                        <p:tav tm="100000">
                                          <p:val>
                                            <p:strVal val="#ppt_y"/>
                                          </p:val>
                                        </p:tav>
                                      </p:tavLst>
                                    </p:anim>
                                    <p:animEffect transition="in" filter="wipe(up)">
                                      <p:cBhvr>
                                        <p:cTn id="164" dur="500"/>
                                        <p:tgtEl>
                                          <p:spTgt spid="24"/>
                                        </p:tgtEl>
                                      </p:cBhvr>
                                    </p:animEffect>
                                  </p:childTnLst>
                                </p:cTn>
                              </p:par>
                              <p:par>
                                <p:cTn id="165" presetID="12" presetClass="entr" presetSubtype="4" fill="hold" grpId="0" nodeType="withEffect">
                                  <p:stCondLst>
                                    <p:cond delay="0"/>
                                  </p:stCondLst>
                                  <p:childTnLst>
                                    <p:set>
                                      <p:cBhvr>
                                        <p:cTn id="166" dur="1" fill="hold">
                                          <p:stCondLst>
                                            <p:cond delay="0"/>
                                          </p:stCondLst>
                                        </p:cTn>
                                        <p:tgtEl>
                                          <p:spTgt spid="25"/>
                                        </p:tgtEl>
                                        <p:attrNameLst>
                                          <p:attrName>style.visibility</p:attrName>
                                        </p:attrNameLst>
                                      </p:cBhvr>
                                      <p:to>
                                        <p:strVal val="visible"/>
                                      </p:to>
                                    </p:set>
                                    <p:anim calcmode="lin" valueType="num">
                                      <p:cBhvr additive="base">
                                        <p:cTn id="167" dur="500"/>
                                        <p:tgtEl>
                                          <p:spTgt spid="25"/>
                                        </p:tgtEl>
                                        <p:attrNameLst>
                                          <p:attrName>ppt_y</p:attrName>
                                        </p:attrNameLst>
                                      </p:cBhvr>
                                      <p:tavLst>
                                        <p:tav tm="0">
                                          <p:val>
                                            <p:strVal val="#ppt_y+#ppt_h*1.125000"/>
                                          </p:val>
                                        </p:tav>
                                        <p:tav tm="100000">
                                          <p:val>
                                            <p:strVal val="#ppt_y"/>
                                          </p:val>
                                        </p:tav>
                                      </p:tavLst>
                                    </p:anim>
                                    <p:animEffect transition="in" filter="wipe(up)">
                                      <p:cBhvr>
                                        <p:cTn id="168" dur="500"/>
                                        <p:tgtEl>
                                          <p:spTgt spid="25"/>
                                        </p:tgtEl>
                                      </p:cBhvr>
                                    </p:animEffect>
                                  </p:childTnLst>
                                </p:cTn>
                              </p:par>
                            </p:childTnLst>
                          </p:cTn>
                        </p:par>
                      </p:childTnLst>
                    </p:cTn>
                  </p:par>
                  <p:par>
                    <p:cTn id="169" fill="hold">
                      <p:stCondLst>
                        <p:cond delay="indefinite"/>
                      </p:stCondLst>
                      <p:childTnLst>
                        <p:par>
                          <p:cTn id="170" fill="hold">
                            <p:stCondLst>
                              <p:cond delay="0"/>
                            </p:stCondLst>
                            <p:childTnLst>
                              <p:par>
                                <p:cTn id="171" presetID="12" presetClass="entr" presetSubtype="2" fill="hold" grpId="0" nodeType="clickEffect">
                                  <p:stCondLst>
                                    <p:cond delay="0"/>
                                  </p:stCondLst>
                                  <p:childTnLst>
                                    <p:set>
                                      <p:cBhvr>
                                        <p:cTn id="172" dur="1" fill="hold">
                                          <p:stCondLst>
                                            <p:cond delay="0"/>
                                          </p:stCondLst>
                                        </p:cTn>
                                        <p:tgtEl>
                                          <p:spTgt spid="69"/>
                                        </p:tgtEl>
                                        <p:attrNameLst>
                                          <p:attrName>style.visibility</p:attrName>
                                        </p:attrNameLst>
                                      </p:cBhvr>
                                      <p:to>
                                        <p:strVal val="visible"/>
                                      </p:to>
                                    </p:set>
                                    <p:anim calcmode="lin" valueType="num">
                                      <p:cBhvr additive="base">
                                        <p:cTn id="173" dur="500"/>
                                        <p:tgtEl>
                                          <p:spTgt spid="69"/>
                                        </p:tgtEl>
                                        <p:attrNameLst>
                                          <p:attrName>ppt_x</p:attrName>
                                        </p:attrNameLst>
                                      </p:cBhvr>
                                      <p:tavLst>
                                        <p:tav tm="0">
                                          <p:val>
                                            <p:strVal val="#ppt_x+#ppt_w*1.125000"/>
                                          </p:val>
                                        </p:tav>
                                        <p:tav tm="100000">
                                          <p:val>
                                            <p:strVal val="#ppt_x"/>
                                          </p:val>
                                        </p:tav>
                                      </p:tavLst>
                                    </p:anim>
                                    <p:animEffect transition="in" filter="wipe(left)">
                                      <p:cBhvr>
                                        <p:cTn id="174" dur="500"/>
                                        <p:tgtEl>
                                          <p:spTgt spid="69"/>
                                        </p:tgtEl>
                                      </p:cBhvr>
                                    </p:animEffect>
                                  </p:childTnLst>
                                </p:cTn>
                              </p:par>
                              <p:par>
                                <p:cTn id="175" presetID="12" presetClass="entr" presetSubtype="4" fill="hold" grpId="0" nodeType="withEffect">
                                  <p:stCondLst>
                                    <p:cond delay="0"/>
                                  </p:stCondLst>
                                  <p:childTnLst>
                                    <p:set>
                                      <p:cBhvr>
                                        <p:cTn id="176" dur="1" fill="hold">
                                          <p:stCondLst>
                                            <p:cond delay="0"/>
                                          </p:stCondLst>
                                        </p:cTn>
                                        <p:tgtEl>
                                          <p:spTgt spid="67"/>
                                        </p:tgtEl>
                                        <p:attrNameLst>
                                          <p:attrName>style.visibility</p:attrName>
                                        </p:attrNameLst>
                                      </p:cBhvr>
                                      <p:to>
                                        <p:strVal val="visible"/>
                                      </p:to>
                                    </p:set>
                                    <p:anim calcmode="lin" valueType="num">
                                      <p:cBhvr additive="base">
                                        <p:cTn id="177" dur="500"/>
                                        <p:tgtEl>
                                          <p:spTgt spid="67"/>
                                        </p:tgtEl>
                                        <p:attrNameLst>
                                          <p:attrName>ppt_y</p:attrName>
                                        </p:attrNameLst>
                                      </p:cBhvr>
                                      <p:tavLst>
                                        <p:tav tm="0">
                                          <p:val>
                                            <p:strVal val="#ppt_y+#ppt_h*1.125000"/>
                                          </p:val>
                                        </p:tav>
                                        <p:tav tm="100000">
                                          <p:val>
                                            <p:strVal val="#ppt_y"/>
                                          </p:val>
                                        </p:tav>
                                      </p:tavLst>
                                    </p:anim>
                                    <p:animEffect transition="in" filter="wipe(up)">
                                      <p:cBhvr>
                                        <p:cTn id="178" dur="500"/>
                                        <p:tgtEl>
                                          <p:spTgt spid="67"/>
                                        </p:tgtEl>
                                      </p:cBhvr>
                                    </p:animEffect>
                                  </p:childTnLst>
                                </p:cTn>
                              </p:par>
                            </p:childTnLst>
                          </p:cTn>
                        </p:par>
                      </p:childTnLst>
                    </p:cTn>
                  </p:par>
                  <p:par>
                    <p:cTn id="179" fill="hold">
                      <p:stCondLst>
                        <p:cond delay="indefinite"/>
                      </p:stCondLst>
                      <p:childTnLst>
                        <p:par>
                          <p:cTn id="180" fill="hold">
                            <p:stCondLst>
                              <p:cond delay="0"/>
                            </p:stCondLst>
                            <p:childTnLst>
                              <p:par>
                                <p:cTn id="181" presetID="12" presetClass="entr" presetSubtype="8" fill="hold" grpId="0" nodeType="clickEffect">
                                  <p:stCondLst>
                                    <p:cond delay="0"/>
                                  </p:stCondLst>
                                  <p:childTnLst>
                                    <p:set>
                                      <p:cBhvr>
                                        <p:cTn id="182" dur="1" fill="hold">
                                          <p:stCondLst>
                                            <p:cond delay="0"/>
                                          </p:stCondLst>
                                        </p:cTn>
                                        <p:tgtEl>
                                          <p:spTgt spid="70"/>
                                        </p:tgtEl>
                                        <p:attrNameLst>
                                          <p:attrName>style.visibility</p:attrName>
                                        </p:attrNameLst>
                                      </p:cBhvr>
                                      <p:to>
                                        <p:strVal val="visible"/>
                                      </p:to>
                                    </p:set>
                                    <p:anim calcmode="lin" valueType="num">
                                      <p:cBhvr additive="base">
                                        <p:cTn id="183" dur="500"/>
                                        <p:tgtEl>
                                          <p:spTgt spid="70"/>
                                        </p:tgtEl>
                                        <p:attrNameLst>
                                          <p:attrName>ppt_x</p:attrName>
                                        </p:attrNameLst>
                                      </p:cBhvr>
                                      <p:tavLst>
                                        <p:tav tm="0">
                                          <p:val>
                                            <p:strVal val="#ppt_x-#ppt_w*1.125000"/>
                                          </p:val>
                                        </p:tav>
                                        <p:tav tm="100000">
                                          <p:val>
                                            <p:strVal val="#ppt_x"/>
                                          </p:val>
                                        </p:tav>
                                      </p:tavLst>
                                    </p:anim>
                                    <p:animEffect transition="in" filter="wipe(right)">
                                      <p:cBhvr>
                                        <p:cTn id="184" dur="500"/>
                                        <p:tgtEl>
                                          <p:spTgt spid="70"/>
                                        </p:tgtEl>
                                      </p:cBhvr>
                                    </p:animEffect>
                                  </p:childTnLst>
                                </p:cTn>
                              </p:par>
                              <p:par>
                                <p:cTn id="185" presetID="12" presetClass="entr" presetSubtype="4" fill="hold" grpId="0" nodeType="withEffect">
                                  <p:stCondLst>
                                    <p:cond delay="0"/>
                                  </p:stCondLst>
                                  <p:childTnLst>
                                    <p:set>
                                      <p:cBhvr>
                                        <p:cTn id="186" dur="1" fill="hold">
                                          <p:stCondLst>
                                            <p:cond delay="0"/>
                                          </p:stCondLst>
                                        </p:cTn>
                                        <p:tgtEl>
                                          <p:spTgt spid="80"/>
                                        </p:tgtEl>
                                        <p:attrNameLst>
                                          <p:attrName>style.visibility</p:attrName>
                                        </p:attrNameLst>
                                      </p:cBhvr>
                                      <p:to>
                                        <p:strVal val="visible"/>
                                      </p:to>
                                    </p:set>
                                    <p:anim calcmode="lin" valueType="num">
                                      <p:cBhvr additive="base">
                                        <p:cTn id="187" dur="500"/>
                                        <p:tgtEl>
                                          <p:spTgt spid="80"/>
                                        </p:tgtEl>
                                        <p:attrNameLst>
                                          <p:attrName>ppt_y</p:attrName>
                                        </p:attrNameLst>
                                      </p:cBhvr>
                                      <p:tavLst>
                                        <p:tav tm="0">
                                          <p:val>
                                            <p:strVal val="#ppt_y+#ppt_h*1.125000"/>
                                          </p:val>
                                        </p:tav>
                                        <p:tav tm="100000">
                                          <p:val>
                                            <p:strVal val="#ppt_y"/>
                                          </p:val>
                                        </p:tav>
                                      </p:tavLst>
                                    </p:anim>
                                    <p:animEffect transition="in" filter="wipe(up)">
                                      <p:cBhvr>
                                        <p:cTn id="188" dur="500"/>
                                        <p:tgtEl>
                                          <p:spTgt spid="80"/>
                                        </p:tgtEl>
                                      </p:cBhvr>
                                    </p:animEffect>
                                  </p:childTnLst>
                                </p:cTn>
                              </p:par>
                              <p:par>
                                <p:cTn id="189" presetID="12" presetClass="entr" presetSubtype="4" fill="hold" grpId="0" nodeType="withEffect">
                                  <p:stCondLst>
                                    <p:cond delay="0"/>
                                  </p:stCondLst>
                                  <p:childTnLst>
                                    <p:set>
                                      <p:cBhvr>
                                        <p:cTn id="190" dur="1" fill="hold">
                                          <p:stCondLst>
                                            <p:cond delay="0"/>
                                          </p:stCondLst>
                                        </p:cTn>
                                        <p:tgtEl>
                                          <p:spTgt spid="34"/>
                                        </p:tgtEl>
                                        <p:attrNameLst>
                                          <p:attrName>style.visibility</p:attrName>
                                        </p:attrNameLst>
                                      </p:cBhvr>
                                      <p:to>
                                        <p:strVal val="visible"/>
                                      </p:to>
                                    </p:set>
                                    <p:anim calcmode="lin" valueType="num">
                                      <p:cBhvr additive="base">
                                        <p:cTn id="191" dur="500"/>
                                        <p:tgtEl>
                                          <p:spTgt spid="34"/>
                                        </p:tgtEl>
                                        <p:attrNameLst>
                                          <p:attrName>ppt_y</p:attrName>
                                        </p:attrNameLst>
                                      </p:cBhvr>
                                      <p:tavLst>
                                        <p:tav tm="0">
                                          <p:val>
                                            <p:strVal val="#ppt_y+#ppt_h*1.125000"/>
                                          </p:val>
                                        </p:tav>
                                        <p:tav tm="100000">
                                          <p:val>
                                            <p:strVal val="#ppt_y"/>
                                          </p:val>
                                        </p:tav>
                                      </p:tavLst>
                                    </p:anim>
                                    <p:animEffect transition="in" filter="wipe(up)">
                                      <p:cBhvr>
                                        <p:cTn id="192" dur="500"/>
                                        <p:tgtEl>
                                          <p:spTgt spid="34"/>
                                        </p:tgtEl>
                                      </p:cBhvr>
                                    </p:animEffect>
                                  </p:childTnLst>
                                </p:cTn>
                              </p:par>
                              <p:par>
                                <p:cTn id="193" presetID="12" presetClass="entr" presetSubtype="4" fill="hold" grpId="0" nodeType="withEffect">
                                  <p:stCondLst>
                                    <p:cond delay="0"/>
                                  </p:stCondLst>
                                  <p:childTnLst>
                                    <p:set>
                                      <p:cBhvr>
                                        <p:cTn id="194" dur="1" fill="hold">
                                          <p:stCondLst>
                                            <p:cond delay="0"/>
                                          </p:stCondLst>
                                        </p:cTn>
                                        <p:tgtEl>
                                          <p:spTgt spid="37"/>
                                        </p:tgtEl>
                                        <p:attrNameLst>
                                          <p:attrName>style.visibility</p:attrName>
                                        </p:attrNameLst>
                                      </p:cBhvr>
                                      <p:to>
                                        <p:strVal val="visible"/>
                                      </p:to>
                                    </p:set>
                                    <p:anim calcmode="lin" valueType="num">
                                      <p:cBhvr additive="base">
                                        <p:cTn id="195" dur="500"/>
                                        <p:tgtEl>
                                          <p:spTgt spid="37"/>
                                        </p:tgtEl>
                                        <p:attrNameLst>
                                          <p:attrName>ppt_y</p:attrName>
                                        </p:attrNameLst>
                                      </p:cBhvr>
                                      <p:tavLst>
                                        <p:tav tm="0">
                                          <p:val>
                                            <p:strVal val="#ppt_y+#ppt_h*1.125000"/>
                                          </p:val>
                                        </p:tav>
                                        <p:tav tm="100000">
                                          <p:val>
                                            <p:strVal val="#ppt_y"/>
                                          </p:val>
                                        </p:tav>
                                      </p:tavLst>
                                    </p:anim>
                                    <p:animEffect transition="in" filter="wipe(up)">
                                      <p:cBhvr>
                                        <p:cTn id="196" dur="500"/>
                                        <p:tgtEl>
                                          <p:spTgt spid="37"/>
                                        </p:tgtEl>
                                      </p:cBhvr>
                                    </p:animEffect>
                                  </p:childTnLst>
                                </p:cTn>
                              </p:par>
                              <p:par>
                                <p:cTn id="197" presetID="12" presetClass="entr" presetSubtype="4" fill="hold" grpId="0" nodeType="withEffect">
                                  <p:stCondLst>
                                    <p:cond delay="0"/>
                                  </p:stCondLst>
                                  <p:childTnLst>
                                    <p:set>
                                      <p:cBhvr>
                                        <p:cTn id="198" dur="1" fill="hold">
                                          <p:stCondLst>
                                            <p:cond delay="0"/>
                                          </p:stCondLst>
                                        </p:cTn>
                                        <p:tgtEl>
                                          <p:spTgt spid="74"/>
                                        </p:tgtEl>
                                        <p:attrNameLst>
                                          <p:attrName>style.visibility</p:attrName>
                                        </p:attrNameLst>
                                      </p:cBhvr>
                                      <p:to>
                                        <p:strVal val="visible"/>
                                      </p:to>
                                    </p:set>
                                    <p:anim calcmode="lin" valueType="num">
                                      <p:cBhvr additive="base">
                                        <p:cTn id="199" dur="500"/>
                                        <p:tgtEl>
                                          <p:spTgt spid="74"/>
                                        </p:tgtEl>
                                        <p:attrNameLst>
                                          <p:attrName>ppt_y</p:attrName>
                                        </p:attrNameLst>
                                      </p:cBhvr>
                                      <p:tavLst>
                                        <p:tav tm="0">
                                          <p:val>
                                            <p:strVal val="#ppt_y+#ppt_h*1.125000"/>
                                          </p:val>
                                        </p:tav>
                                        <p:tav tm="100000">
                                          <p:val>
                                            <p:strVal val="#ppt_y"/>
                                          </p:val>
                                        </p:tav>
                                      </p:tavLst>
                                    </p:anim>
                                    <p:animEffect transition="in" filter="wipe(up)">
                                      <p:cBhvr>
                                        <p:cTn id="200" dur="500"/>
                                        <p:tgtEl>
                                          <p:spTgt spid="74"/>
                                        </p:tgtEl>
                                      </p:cBhvr>
                                    </p:animEffect>
                                  </p:childTnLst>
                                </p:cTn>
                              </p:par>
                              <p:par>
                                <p:cTn id="201" presetID="12" presetClass="entr" presetSubtype="4" fill="hold" grpId="0" nodeType="withEffect">
                                  <p:stCondLst>
                                    <p:cond delay="0"/>
                                  </p:stCondLst>
                                  <p:childTnLst>
                                    <p:set>
                                      <p:cBhvr>
                                        <p:cTn id="202" dur="1" fill="hold">
                                          <p:stCondLst>
                                            <p:cond delay="0"/>
                                          </p:stCondLst>
                                        </p:cTn>
                                        <p:tgtEl>
                                          <p:spTgt spid="73"/>
                                        </p:tgtEl>
                                        <p:attrNameLst>
                                          <p:attrName>style.visibility</p:attrName>
                                        </p:attrNameLst>
                                      </p:cBhvr>
                                      <p:to>
                                        <p:strVal val="visible"/>
                                      </p:to>
                                    </p:set>
                                    <p:anim calcmode="lin" valueType="num">
                                      <p:cBhvr additive="base">
                                        <p:cTn id="203" dur="500"/>
                                        <p:tgtEl>
                                          <p:spTgt spid="73"/>
                                        </p:tgtEl>
                                        <p:attrNameLst>
                                          <p:attrName>ppt_y</p:attrName>
                                        </p:attrNameLst>
                                      </p:cBhvr>
                                      <p:tavLst>
                                        <p:tav tm="0">
                                          <p:val>
                                            <p:strVal val="#ppt_y+#ppt_h*1.125000"/>
                                          </p:val>
                                        </p:tav>
                                        <p:tav tm="100000">
                                          <p:val>
                                            <p:strVal val="#ppt_y"/>
                                          </p:val>
                                        </p:tav>
                                      </p:tavLst>
                                    </p:anim>
                                    <p:animEffect transition="in" filter="wipe(up)">
                                      <p:cBhvr>
                                        <p:cTn id="204" dur="500"/>
                                        <p:tgtEl>
                                          <p:spTgt spid="73"/>
                                        </p:tgtEl>
                                      </p:cBhvr>
                                    </p:animEffect>
                                  </p:childTnLst>
                                </p:cTn>
                              </p:par>
                              <p:par>
                                <p:cTn id="205" presetID="12" presetClass="entr" presetSubtype="4" fill="hold" grpId="0" nodeType="withEffect">
                                  <p:stCondLst>
                                    <p:cond delay="0"/>
                                  </p:stCondLst>
                                  <p:childTnLst>
                                    <p:set>
                                      <p:cBhvr>
                                        <p:cTn id="206" dur="1" fill="hold">
                                          <p:stCondLst>
                                            <p:cond delay="0"/>
                                          </p:stCondLst>
                                        </p:cTn>
                                        <p:tgtEl>
                                          <p:spTgt spid="72"/>
                                        </p:tgtEl>
                                        <p:attrNameLst>
                                          <p:attrName>style.visibility</p:attrName>
                                        </p:attrNameLst>
                                      </p:cBhvr>
                                      <p:to>
                                        <p:strVal val="visible"/>
                                      </p:to>
                                    </p:set>
                                    <p:anim calcmode="lin" valueType="num">
                                      <p:cBhvr additive="base">
                                        <p:cTn id="207" dur="500"/>
                                        <p:tgtEl>
                                          <p:spTgt spid="72"/>
                                        </p:tgtEl>
                                        <p:attrNameLst>
                                          <p:attrName>ppt_y</p:attrName>
                                        </p:attrNameLst>
                                      </p:cBhvr>
                                      <p:tavLst>
                                        <p:tav tm="0">
                                          <p:val>
                                            <p:strVal val="#ppt_y+#ppt_h*1.125000"/>
                                          </p:val>
                                        </p:tav>
                                        <p:tav tm="100000">
                                          <p:val>
                                            <p:strVal val="#ppt_y"/>
                                          </p:val>
                                        </p:tav>
                                      </p:tavLst>
                                    </p:anim>
                                    <p:animEffect transition="in" filter="wipe(up)">
                                      <p:cBhvr>
                                        <p:cTn id="208" dur="500"/>
                                        <p:tgtEl>
                                          <p:spTgt spid="72"/>
                                        </p:tgtEl>
                                      </p:cBhvr>
                                    </p:animEffect>
                                  </p:childTnLst>
                                </p:cTn>
                              </p:par>
                              <p:par>
                                <p:cTn id="209" presetID="12" presetClass="entr" presetSubtype="4" fill="hold" grpId="0" nodeType="with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p:tgtEl>
                                          <p:spTgt spid="71"/>
                                        </p:tgtEl>
                                        <p:attrNameLst>
                                          <p:attrName>ppt_y</p:attrName>
                                        </p:attrNameLst>
                                      </p:cBhvr>
                                      <p:tavLst>
                                        <p:tav tm="0">
                                          <p:val>
                                            <p:strVal val="#ppt_y+#ppt_h*1.125000"/>
                                          </p:val>
                                        </p:tav>
                                        <p:tav tm="100000">
                                          <p:val>
                                            <p:strVal val="#ppt_y"/>
                                          </p:val>
                                        </p:tav>
                                      </p:tavLst>
                                    </p:anim>
                                    <p:animEffect transition="in" filter="wipe(up)">
                                      <p:cBhvr>
                                        <p:cTn id="21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38" grpId="0" animBg="1"/>
      <p:bldP spid="37" grpId="0" animBg="1"/>
      <p:bldP spid="36" grpId="0" animBg="1"/>
      <p:bldP spid="35" grpId="0" animBg="1"/>
      <p:bldP spid="2" grpId="0" animBg="1"/>
      <p:bldP spid="4" grpId="0" animBg="1"/>
      <p:bldP spid="5" grpId="0"/>
      <p:bldP spid="6" grpId="0"/>
      <p:bldP spid="7" grpId="0" animBg="1"/>
      <p:bldP spid="9" grpId="0" animBg="1"/>
      <p:bldP spid="10" grpId="0"/>
      <p:bldP spid="11" grpId="0"/>
      <p:bldP spid="12" grpId="0" animBg="1"/>
      <p:bldP spid="14" grpId="0" animBg="1"/>
      <p:bldP spid="15" grpId="0"/>
      <p:bldP spid="16" grpId="0"/>
      <p:bldP spid="17" grpId="0" animBg="1"/>
      <p:bldP spid="19" grpId="0" animBg="1"/>
      <p:bldP spid="20" grpId="0"/>
      <p:bldP spid="21" grpId="0"/>
      <p:bldP spid="22" grpId="0" animBg="1"/>
      <p:bldP spid="24" grpId="0" animBg="1"/>
      <p:bldP spid="25" grpId="0"/>
      <p:bldP spid="26" grpId="0"/>
      <p:bldP spid="27" grpId="0" animBg="1"/>
      <p:bldP spid="28" grpId="0" animBg="1"/>
      <p:bldP spid="29" grpId="0" animBg="1"/>
      <p:bldP spid="30" grpId="0" animBg="1"/>
      <p:bldP spid="33" grpId="0" animBg="1"/>
      <p:bldP spid="34" grpId="0" animBg="1"/>
      <p:bldP spid="41" grpId="0" animBg="1"/>
      <p:bldP spid="42" grpId="0" animBg="1"/>
      <p:bldP spid="66" grpId="0" animBg="1"/>
      <p:bldP spid="67" grpId="0" animBg="1"/>
      <p:bldP spid="68" grpId="0" animBg="1"/>
      <p:bldP spid="69" grpId="0" animBg="1"/>
      <p:bldP spid="70" grpId="0" animBg="1"/>
      <p:bldP spid="71" grpId="0" animBg="1"/>
      <p:bldP spid="72" grpId="0" animBg="1"/>
      <p:bldP spid="73" grpId="0"/>
      <p:bldP spid="74" grpId="0"/>
      <p:bldP spid="75" grpId="0"/>
      <p:bldP spid="76" grpId="0"/>
      <p:bldP spid="77" grpId="0"/>
      <p:bldP spid="78" grpId="0"/>
      <p:bldP spid="79" grpId="0"/>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7" name="Shape">
            <a:extLst>
              <a:ext uri="{FF2B5EF4-FFF2-40B4-BE49-F238E27FC236}">
                <a16:creationId xmlns:a16="http://schemas.microsoft.com/office/drawing/2014/main" id="{D3E369B9-BE25-84CC-F9EF-C2CE04073B99}"/>
              </a:ext>
            </a:extLst>
          </p:cNvPr>
          <p:cNvSpPr/>
          <p:nvPr/>
        </p:nvSpPr>
        <p:spPr>
          <a:xfrm>
            <a:off x="245327" y="1315844"/>
            <a:ext cx="5843239" cy="1311196"/>
          </a:xfrm>
          <a:custGeom>
            <a:avLst/>
            <a:gdLst/>
            <a:ahLst/>
            <a:cxnLst>
              <a:cxn ang="0">
                <a:pos x="wd2" y="hd2"/>
              </a:cxn>
              <a:cxn ang="5400000">
                <a:pos x="wd2" y="hd2"/>
              </a:cxn>
              <a:cxn ang="10800000">
                <a:pos x="wd2" y="hd2"/>
              </a:cxn>
              <a:cxn ang="16200000">
                <a:pos x="wd2" y="hd2"/>
              </a:cxn>
            </a:cxnLst>
            <a:rect l="0" t="0" r="r" b="b"/>
            <a:pathLst>
              <a:path w="21600" h="21599" extrusionOk="0">
                <a:moveTo>
                  <a:pt x="3541" y="0"/>
                </a:moveTo>
                <a:cubicBezTo>
                  <a:pt x="2533" y="0"/>
                  <a:pt x="1927" y="0"/>
                  <a:pt x="1524" y="651"/>
                </a:cubicBezTo>
                <a:cubicBezTo>
                  <a:pt x="880" y="1743"/>
                  <a:pt x="374" y="4106"/>
                  <a:pt x="140" y="7106"/>
                </a:cubicBezTo>
                <a:cubicBezTo>
                  <a:pt x="47" y="8290"/>
                  <a:pt x="0" y="9540"/>
                  <a:pt x="0" y="10800"/>
                </a:cubicBezTo>
                <a:cubicBezTo>
                  <a:pt x="0" y="12060"/>
                  <a:pt x="47" y="13310"/>
                  <a:pt x="140" y="14494"/>
                </a:cubicBezTo>
                <a:cubicBezTo>
                  <a:pt x="374" y="17494"/>
                  <a:pt x="880" y="19857"/>
                  <a:pt x="1524" y="20949"/>
                </a:cubicBezTo>
                <a:cubicBezTo>
                  <a:pt x="1927" y="21600"/>
                  <a:pt x="2533" y="21600"/>
                  <a:pt x="3541" y="21600"/>
                </a:cubicBezTo>
                <a:lnTo>
                  <a:pt x="18059" y="21600"/>
                </a:lnTo>
                <a:cubicBezTo>
                  <a:pt x="19067" y="21600"/>
                  <a:pt x="19673" y="21600"/>
                  <a:pt x="20076" y="20949"/>
                </a:cubicBezTo>
                <a:cubicBezTo>
                  <a:pt x="20719" y="19857"/>
                  <a:pt x="21226" y="17494"/>
                  <a:pt x="21460" y="14494"/>
                </a:cubicBezTo>
                <a:cubicBezTo>
                  <a:pt x="21553" y="13310"/>
                  <a:pt x="21600" y="12060"/>
                  <a:pt x="21600" y="10800"/>
                </a:cubicBezTo>
                <a:cubicBezTo>
                  <a:pt x="21600" y="9540"/>
                  <a:pt x="21553" y="8290"/>
                  <a:pt x="21460" y="7106"/>
                </a:cubicBezTo>
                <a:cubicBezTo>
                  <a:pt x="21226" y="4106"/>
                  <a:pt x="20720" y="1743"/>
                  <a:pt x="20076" y="651"/>
                </a:cubicBezTo>
                <a:cubicBezTo>
                  <a:pt x="19673" y="0"/>
                  <a:pt x="19067" y="0"/>
                  <a:pt x="18059" y="0"/>
                </a:cubicBezTo>
                <a:lnTo>
                  <a:pt x="3541" y="0"/>
                </a:lnTo>
                <a:close/>
                <a:moveTo>
                  <a:pt x="2357" y="2306"/>
                </a:moveTo>
                <a:cubicBezTo>
                  <a:pt x="2823" y="2306"/>
                  <a:pt x="3289" y="3137"/>
                  <a:pt x="3644" y="4795"/>
                </a:cubicBezTo>
                <a:cubicBezTo>
                  <a:pt x="4356" y="8112"/>
                  <a:pt x="4356" y="13488"/>
                  <a:pt x="3644" y="16805"/>
                </a:cubicBezTo>
                <a:cubicBezTo>
                  <a:pt x="2933" y="20121"/>
                  <a:pt x="1780" y="20121"/>
                  <a:pt x="1069" y="16805"/>
                </a:cubicBezTo>
                <a:cubicBezTo>
                  <a:pt x="358" y="13488"/>
                  <a:pt x="358" y="8112"/>
                  <a:pt x="1069" y="4795"/>
                </a:cubicBezTo>
                <a:cubicBezTo>
                  <a:pt x="1425" y="3137"/>
                  <a:pt x="1891" y="2306"/>
                  <a:pt x="2357" y="2306"/>
                </a:cubicBezTo>
                <a:close/>
              </a:path>
            </a:pathLst>
          </a:custGeom>
          <a:solidFill>
            <a:schemeClr val="accent1"/>
          </a:solidFill>
          <a:ln w="12700" cap="flat">
            <a:noFill/>
            <a:miter lim="400000"/>
          </a:ln>
          <a:effectLst/>
        </p:spPr>
        <p:txBody>
          <a:bodyPr wrap="square" lIns="0" tIns="0" rIns="0" bIns="0" numCol="1" anchor="ctr">
            <a:noAutofit/>
          </a:bodyPr>
          <a:lstStyle/>
          <a:p>
            <a:endParaRPr>
              <a:solidFill>
                <a:schemeClr val="bg1"/>
              </a:solidFill>
            </a:endParaRPr>
          </a:p>
        </p:txBody>
      </p:sp>
      <p:sp>
        <p:nvSpPr>
          <p:cNvPr id="8" name="DevOps is a full lifecycle investment.">
            <a:extLst>
              <a:ext uri="{FF2B5EF4-FFF2-40B4-BE49-F238E27FC236}">
                <a16:creationId xmlns:a16="http://schemas.microsoft.com/office/drawing/2014/main" id="{ABA716A9-4275-8655-F0F2-642F6E97DC43}"/>
              </a:ext>
            </a:extLst>
          </p:cNvPr>
          <p:cNvSpPr txBox="1"/>
          <p:nvPr/>
        </p:nvSpPr>
        <p:spPr>
          <a:xfrm>
            <a:off x="1552530" y="1768054"/>
            <a:ext cx="4130019"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FFFFFF"/>
                </a:solidFill>
                <a:latin typeface="+mn-lt"/>
                <a:ea typeface="+mn-ea"/>
                <a:cs typeface="+mn-cs"/>
                <a:sym typeface="DM Sans Regular"/>
              </a:defRPr>
            </a:lvl1pPr>
          </a:lstStyle>
          <a:p>
            <a:r>
              <a:rPr lang="en-US" dirty="0">
                <a:solidFill>
                  <a:schemeClr val="bg1"/>
                </a:solidFill>
              </a:rPr>
              <a:t>Requirement analysis</a:t>
            </a:r>
          </a:p>
        </p:txBody>
      </p:sp>
      <p:sp>
        <p:nvSpPr>
          <p:cNvPr id="9" name="Freeform 726">
            <a:extLst>
              <a:ext uri="{FF2B5EF4-FFF2-40B4-BE49-F238E27FC236}">
                <a16:creationId xmlns:a16="http://schemas.microsoft.com/office/drawing/2014/main" id="{0DE0CF3C-DF40-19ED-B5DB-EDAFF16B8CBD}"/>
              </a:ext>
            </a:extLst>
          </p:cNvPr>
          <p:cNvSpPr/>
          <p:nvPr/>
        </p:nvSpPr>
        <p:spPr>
          <a:xfrm>
            <a:off x="592866" y="1631354"/>
            <a:ext cx="612125" cy="642731"/>
          </a:xfrm>
          <a:custGeom>
            <a:avLst/>
            <a:gdLst/>
            <a:ahLst/>
            <a:cxnLst>
              <a:cxn ang="0">
                <a:pos x="wd2" y="hd2"/>
              </a:cxn>
              <a:cxn ang="5400000">
                <a:pos x="wd2" y="hd2"/>
              </a:cxn>
              <a:cxn ang="10800000">
                <a:pos x="wd2" y="hd2"/>
              </a:cxn>
              <a:cxn ang="16200000">
                <a:pos x="wd2" y="hd2"/>
              </a:cxn>
            </a:cxnLst>
            <a:rect l="0" t="0" r="r" b="b"/>
            <a:pathLst>
              <a:path w="21599" h="21600" extrusionOk="0">
                <a:moveTo>
                  <a:pt x="8708" y="0"/>
                </a:moveTo>
                <a:lnTo>
                  <a:pt x="8708" y="1845"/>
                </a:lnTo>
                <a:cubicBezTo>
                  <a:pt x="6518" y="2193"/>
                  <a:pt x="4569" y="3190"/>
                  <a:pt x="3068" y="4620"/>
                </a:cubicBezTo>
                <a:cubicBezTo>
                  <a:pt x="1180" y="6417"/>
                  <a:pt x="-1" y="8914"/>
                  <a:pt x="0" y="11657"/>
                </a:cubicBezTo>
                <a:cubicBezTo>
                  <a:pt x="0" y="12147"/>
                  <a:pt x="49" y="12614"/>
                  <a:pt x="120" y="13077"/>
                </a:cubicBezTo>
                <a:lnTo>
                  <a:pt x="1954" y="12832"/>
                </a:lnTo>
                <a:cubicBezTo>
                  <a:pt x="1895" y="12443"/>
                  <a:pt x="1851" y="12053"/>
                  <a:pt x="1851" y="11657"/>
                </a:cubicBezTo>
                <a:cubicBezTo>
                  <a:pt x="1852" y="9395"/>
                  <a:pt x="2815" y="7345"/>
                  <a:pt x="4371" y="5861"/>
                </a:cubicBezTo>
                <a:cubicBezTo>
                  <a:pt x="5544" y="4745"/>
                  <a:pt x="7041" y="3966"/>
                  <a:pt x="8725" y="3641"/>
                </a:cubicBezTo>
                <a:lnTo>
                  <a:pt x="8742" y="5535"/>
                </a:lnTo>
                <a:lnTo>
                  <a:pt x="12428" y="2743"/>
                </a:lnTo>
                <a:lnTo>
                  <a:pt x="8708" y="0"/>
                </a:lnTo>
                <a:close/>
                <a:moveTo>
                  <a:pt x="14056" y="2318"/>
                </a:moveTo>
                <a:lnTo>
                  <a:pt x="13422" y="3984"/>
                </a:lnTo>
                <a:cubicBezTo>
                  <a:pt x="15059" y="4559"/>
                  <a:pt x="16457" y="5587"/>
                  <a:pt x="17451" y="6922"/>
                </a:cubicBezTo>
                <a:cubicBezTo>
                  <a:pt x="18445" y="8258"/>
                  <a:pt x="19027" y="9893"/>
                  <a:pt x="19028" y="11657"/>
                </a:cubicBezTo>
                <a:cubicBezTo>
                  <a:pt x="19027" y="12746"/>
                  <a:pt x="18815" y="13778"/>
                  <a:pt x="18411" y="14726"/>
                </a:cubicBezTo>
                <a:lnTo>
                  <a:pt x="16696" y="13698"/>
                </a:lnTo>
                <a:lnTo>
                  <a:pt x="17159" y="18155"/>
                </a:lnTo>
                <a:lnTo>
                  <a:pt x="21599" y="16669"/>
                </a:lnTo>
                <a:lnTo>
                  <a:pt x="19988" y="15690"/>
                </a:lnTo>
                <a:cubicBezTo>
                  <a:pt x="20563" y="14456"/>
                  <a:pt x="20879" y="13090"/>
                  <a:pt x="20879" y="11657"/>
                </a:cubicBezTo>
                <a:cubicBezTo>
                  <a:pt x="20879" y="9520"/>
                  <a:pt x="20167" y="7531"/>
                  <a:pt x="18959" y="5910"/>
                </a:cubicBezTo>
                <a:cubicBezTo>
                  <a:pt x="17752" y="4289"/>
                  <a:pt x="16050" y="3020"/>
                  <a:pt x="14056" y="2318"/>
                </a:cubicBezTo>
                <a:close/>
                <a:moveTo>
                  <a:pt x="10508" y="6873"/>
                </a:moveTo>
                <a:cubicBezTo>
                  <a:pt x="10050" y="6873"/>
                  <a:pt x="9610" y="6927"/>
                  <a:pt x="9188" y="7037"/>
                </a:cubicBezTo>
                <a:lnTo>
                  <a:pt x="9188" y="8098"/>
                </a:lnTo>
                <a:cubicBezTo>
                  <a:pt x="8725" y="8254"/>
                  <a:pt x="8303" y="8486"/>
                  <a:pt x="7937" y="8784"/>
                </a:cubicBezTo>
                <a:lnTo>
                  <a:pt x="6977" y="8261"/>
                </a:lnTo>
                <a:cubicBezTo>
                  <a:pt x="6349" y="8854"/>
                  <a:pt x="5888" y="9594"/>
                  <a:pt x="5657" y="10432"/>
                </a:cubicBezTo>
                <a:lnTo>
                  <a:pt x="6617" y="10971"/>
                </a:lnTo>
                <a:cubicBezTo>
                  <a:pt x="6574" y="11195"/>
                  <a:pt x="6548" y="11421"/>
                  <a:pt x="6548" y="11657"/>
                </a:cubicBezTo>
                <a:cubicBezTo>
                  <a:pt x="6548" y="11892"/>
                  <a:pt x="6573" y="12119"/>
                  <a:pt x="6617" y="12343"/>
                </a:cubicBezTo>
                <a:lnTo>
                  <a:pt x="5657" y="12865"/>
                </a:lnTo>
                <a:cubicBezTo>
                  <a:pt x="5888" y="13704"/>
                  <a:pt x="6349" y="14460"/>
                  <a:pt x="6977" y="15053"/>
                </a:cubicBezTo>
                <a:lnTo>
                  <a:pt x="7937" y="14530"/>
                </a:lnTo>
                <a:cubicBezTo>
                  <a:pt x="8303" y="14828"/>
                  <a:pt x="8725" y="15060"/>
                  <a:pt x="9188" y="15216"/>
                </a:cubicBezTo>
                <a:lnTo>
                  <a:pt x="9188" y="16261"/>
                </a:lnTo>
                <a:cubicBezTo>
                  <a:pt x="9610" y="16371"/>
                  <a:pt x="10050" y="16441"/>
                  <a:pt x="10508" y="16441"/>
                </a:cubicBezTo>
                <a:cubicBezTo>
                  <a:pt x="10966" y="16441"/>
                  <a:pt x="11406" y="16370"/>
                  <a:pt x="11828" y="16261"/>
                </a:cubicBezTo>
                <a:lnTo>
                  <a:pt x="11828" y="15216"/>
                </a:lnTo>
                <a:cubicBezTo>
                  <a:pt x="12291" y="15060"/>
                  <a:pt x="12713" y="14828"/>
                  <a:pt x="13079" y="14530"/>
                </a:cubicBezTo>
                <a:lnTo>
                  <a:pt x="14039" y="15053"/>
                </a:lnTo>
                <a:cubicBezTo>
                  <a:pt x="14667" y="14460"/>
                  <a:pt x="15128" y="13704"/>
                  <a:pt x="15359" y="12865"/>
                </a:cubicBezTo>
                <a:lnTo>
                  <a:pt x="14399" y="12343"/>
                </a:lnTo>
                <a:cubicBezTo>
                  <a:pt x="14442" y="12119"/>
                  <a:pt x="14468" y="11892"/>
                  <a:pt x="14468" y="11657"/>
                </a:cubicBezTo>
                <a:cubicBezTo>
                  <a:pt x="14468" y="11422"/>
                  <a:pt x="14443" y="11195"/>
                  <a:pt x="14399" y="10971"/>
                </a:cubicBezTo>
                <a:lnTo>
                  <a:pt x="15359" y="10432"/>
                </a:lnTo>
                <a:cubicBezTo>
                  <a:pt x="15128" y="9594"/>
                  <a:pt x="14667" y="8854"/>
                  <a:pt x="14039" y="8261"/>
                </a:cubicBezTo>
                <a:lnTo>
                  <a:pt x="13079" y="8784"/>
                </a:lnTo>
                <a:cubicBezTo>
                  <a:pt x="12713" y="8486"/>
                  <a:pt x="12291" y="8254"/>
                  <a:pt x="11828" y="8098"/>
                </a:cubicBezTo>
                <a:lnTo>
                  <a:pt x="11828" y="7037"/>
                </a:lnTo>
                <a:cubicBezTo>
                  <a:pt x="11406" y="6926"/>
                  <a:pt x="10966" y="6873"/>
                  <a:pt x="10508" y="6873"/>
                </a:cubicBezTo>
                <a:close/>
                <a:moveTo>
                  <a:pt x="10508" y="9894"/>
                </a:moveTo>
                <a:cubicBezTo>
                  <a:pt x="11529" y="9894"/>
                  <a:pt x="12359" y="10684"/>
                  <a:pt x="12359" y="11657"/>
                </a:cubicBezTo>
                <a:cubicBezTo>
                  <a:pt x="12359" y="12630"/>
                  <a:pt x="11529" y="13420"/>
                  <a:pt x="10508" y="13420"/>
                </a:cubicBezTo>
                <a:cubicBezTo>
                  <a:pt x="9486" y="13420"/>
                  <a:pt x="8657" y="12630"/>
                  <a:pt x="8657" y="11657"/>
                </a:cubicBezTo>
                <a:cubicBezTo>
                  <a:pt x="8657" y="10684"/>
                  <a:pt x="9486" y="9894"/>
                  <a:pt x="10508" y="9894"/>
                </a:cubicBezTo>
                <a:close/>
                <a:moveTo>
                  <a:pt x="1165" y="14302"/>
                </a:moveTo>
                <a:lnTo>
                  <a:pt x="463" y="18726"/>
                </a:lnTo>
                <a:lnTo>
                  <a:pt x="2228" y="17779"/>
                </a:lnTo>
                <a:cubicBezTo>
                  <a:pt x="3063" y="18794"/>
                  <a:pt x="4097" y="19651"/>
                  <a:pt x="5280" y="20294"/>
                </a:cubicBezTo>
                <a:cubicBezTo>
                  <a:pt x="6803" y="21122"/>
                  <a:pt x="8562" y="21600"/>
                  <a:pt x="10439" y="21600"/>
                </a:cubicBezTo>
                <a:cubicBezTo>
                  <a:pt x="12742" y="21600"/>
                  <a:pt x="14885" y="20878"/>
                  <a:pt x="16611" y="19673"/>
                </a:cubicBezTo>
                <a:lnTo>
                  <a:pt x="15514" y="18253"/>
                </a:lnTo>
                <a:cubicBezTo>
                  <a:pt x="14090" y="19245"/>
                  <a:pt x="12339" y="19836"/>
                  <a:pt x="10439" y="19836"/>
                </a:cubicBezTo>
                <a:cubicBezTo>
                  <a:pt x="8889" y="19836"/>
                  <a:pt x="7442" y="19440"/>
                  <a:pt x="6188" y="18759"/>
                </a:cubicBezTo>
                <a:cubicBezTo>
                  <a:pt x="5297" y="18274"/>
                  <a:pt x="4512" y="17643"/>
                  <a:pt x="3857" y="16898"/>
                </a:cubicBezTo>
                <a:lnTo>
                  <a:pt x="5520" y="16000"/>
                </a:lnTo>
                <a:lnTo>
                  <a:pt x="1165" y="14302"/>
                </a:lnTo>
                <a:close/>
              </a:path>
            </a:pathLst>
          </a:custGeom>
          <a:solidFill>
            <a:schemeClr val="accent1"/>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mn-lt"/>
                <a:ea typeface="+mn-ea"/>
                <a:cs typeface="+mn-cs"/>
                <a:sym typeface="DM Sans Regular"/>
              </a:defRPr>
            </a:pPr>
            <a:endParaRPr>
              <a:solidFill>
                <a:schemeClr val="bg1"/>
              </a:solidFill>
            </a:endParaRPr>
          </a:p>
        </p:txBody>
      </p:sp>
      <p:sp>
        <p:nvSpPr>
          <p:cNvPr id="13" name="Shape">
            <a:extLst>
              <a:ext uri="{FF2B5EF4-FFF2-40B4-BE49-F238E27FC236}">
                <a16:creationId xmlns:a16="http://schemas.microsoft.com/office/drawing/2014/main" id="{F8F22409-3778-1B2B-DDAA-F81CDFD7492C}"/>
              </a:ext>
            </a:extLst>
          </p:cNvPr>
          <p:cNvSpPr/>
          <p:nvPr/>
        </p:nvSpPr>
        <p:spPr>
          <a:xfrm>
            <a:off x="2750976" y="2958627"/>
            <a:ext cx="6050711" cy="1311196"/>
          </a:xfrm>
          <a:custGeom>
            <a:avLst/>
            <a:gdLst/>
            <a:ahLst/>
            <a:cxnLst>
              <a:cxn ang="0">
                <a:pos x="wd2" y="hd2"/>
              </a:cxn>
              <a:cxn ang="5400000">
                <a:pos x="wd2" y="hd2"/>
              </a:cxn>
              <a:cxn ang="10800000">
                <a:pos x="wd2" y="hd2"/>
              </a:cxn>
              <a:cxn ang="16200000">
                <a:pos x="wd2" y="hd2"/>
              </a:cxn>
            </a:cxnLst>
            <a:rect l="0" t="0" r="r" b="b"/>
            <a:pathLst>
              <a:path w="21600" h="21599" extrusionOk="0">
                <a:moveTo>
                  <a:pt x="3541" y="0"/>
                </a:moveTo>
                <a:cubicBezTo>
                  <a:pt x="2533" y="0"/>
                  <a:pt x="1927" y="0"/>
                  <a:pt x="1524" y="651"/>
                </a:cubicBezTo>
                <a:cubicBezTo>
                  <a:pt x="880" y="1743"/>
                  <a:pt x="374" y="4106"/>
                  <a:pt x="140" y="7106"/>
                </a:cubicBezTo>
                <a:cubicBezTo>
                  <a:pt x="47" y="8290"/>
                  <a:pt x="0" y="9540"/>
                  <a:pt x="0" y="10800"/>
                </a:cubicBezTo>
                <a:cubicBezTo>
                  <a:pt x="0" y="12060"/>
                  <a:pt x="47" y="13310"/>
                  <a:pt x="140" y="14494"/>
                </a:cubicBezTo>
                <a:cubicBezTo>
                  <a:pt x="374" y="17494"/>
                  <a:pt x="880" y="19857"/>
                  <a:pt x="1524" y="20949"/>
                </a:cubicBezTo>
                <a:cubicBezTo>
                  <a:pt x="1927" y="21600"/>
                  <a:pt x="2533" y="21600"/>
                  <a:pt x="3541" y="21600"/>
                </a:cubicBezTo>
                <a:lnTo>
                  <a:pt x="18059" y="21600"/>
                </a:lnTo>
                <a:cubicBezTo>
                  <a:pt x="19067" y="21600"/>
                  <a:pt x="19673" y="21600"/>
                  <a:pt x="20076" y="20949"/>
                </a:cubicBezTo>
                <a:cubicBezTo>
                  <a:pt x="20719" y="19857"/>
                  <a:pt x="21226" y="17494"/>
                  <a:pt x="21460" y="14494"/>
                </a:cubicBezTo>
                <a:cubicBezTo>
                  <a:pt x="21553" y="13310"/>
                  <a:pt x="21600" y="12060"/>
                  <a:pt x="21600" y="10800"/>
                </a:cubicBezTo>
                <a:cubicBezTo>
                  <a:pt x="21600" y="9540"/>
                  <a:pt x="21553" y="8290"/>
                  <a:pt x="21460" y="7106"/>
                </a:cubicBezTo>
                <a:cubicBezTo>
                  <a:pt x="21226" y="4106"/>
                  <a:pt x="20720" y="1743"/>
                  <a:pt x="20076" y="651"/>
                </a:cubicBezTo>
                <a:cubicBezTo>
                  <a:pt x="19673" y="0"/>
                  <a:pt x="19067" y="0"/>
                  <a:pt x="18059" y="0"/>
                </a:cubicBezTo>
                <a:lnTo>
                  <a:pt x="3541" y="0"/>
                </a:lnTo>
                <a:close/>
                <a:moveTo>
                  <a:pt x="2357" y="2306"/>
                </a:moveTo>
                <a:cubicBezTo>
                  <a:pt x="2823" y="2306"/>
                  <a:pt x="3289" y="3137"/>
                  <a:pt x="3644" y="4795"/>
                </a:cubicBezTo>
                <a:cubicBezTo>
                  <a:pt x="4356" y="8112"/>
                  <a:pt x="4356" y="13488"/>
                  <a:pt x="3644" y="16805"/>
                </a:cubicBezTo>
                <a:cubicBezTo>
                  <a:pt x="2933" y="20121"/>
                  <a:pt x="1780" y="20121"/>
                  <a:pt x="1069" y="16805"/>
                </a:cubicBezTo>
                <a:cubicBezTo>
                  <a:pt x="358" y="13488"/>
                  <a:pt x="358" y="8112"/>
                  <a:pt x="1069" y="4795"/>
                </a:cubicBezTo>
                <a:cubicBezTo>
                  <a:pt x="1425" y="3137"/>
                  <a:pt x="1891" y="2306"/>
                  <a:pt x="2357" y="2306"/>
                </a:cubicBezTo>
                <a:close/>
              </a:path>
            </a:pathLst>
          </a:custGeom>
          <a:solidFill>
            <a:schemeClr val="accent2"/>
          </a:solidFill>
          <a:ln w="12700" cap="flat">
            <a:noFill/>
            <a:miter lim="400000"/>
          </a:ln>
          <a:effectLst/>
        </p:spPr>
        <p:txBody>
          <a:bodyPr wrap="square" lIns="0" tIns="0" rIns="0" bIns="0" numCol="1" anchor="ctr">
            <a:noAutofit/>
          </a:bodyPr>
          <a:lstStyle/>
          <a:p>
            <a:endParaRPr>
              <a:solidFill>
                <a:schemeClr val="bg1"/>
              </a:solidFill>
            </a:endParaRPr>
          </a:p>
        </p:txBody>
      </p:sp>
      <p:sp>
        <p:nvSpPr>
          <p:cNvPr id="14" name="DevOps is a team undertaking.">
            <a:extLst>
              <a:ext uri="{FF2B5EF4-FFF2-40B4-BE49-F238E27FC236}">
                <a16:creationId xmlns:a16="http://schemas.microsoft.com/office/drawing/2014/main" id="{ED51C1A4-2240-A17A-9401-F17D9D8A82FA}"/>
              </a:ext>
            </a:extLst>
          </p:cNvPr>
          <p:cNvSpPr txBox="1"/>
          <p:nvPr/>
        </p:nvSpPr>
        <p:spPr>
          <a:xfrm>
            <a:off x="4074471" y="3401810"/>
            <a:ext cx="4376617"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FFFFFF"/>
                </a:solidFill>
                <a:latin typeface="+mn-lt"/>
                <a:ea typeface="+mn-ea"/>
                <a:cs typeface="+mn-cs"/>
                <a:sym typeface="DM Sans Regular"/>
              </a:defRPr>
            </a:lvl1pPr>
          </a:lstStyle>
          <a:p>
            <a:r>
              <a:rPr lang="en-US" dirty="0">
                <a:solidFill>
                  <a:schemeClr val="bg1"/>
                </a:solidFill>
              </a:rPr>
              <a:t>System Design</a:t>
            </a:r>
            <a:endParaRPr dirty="0">
              <a:solidFill>
                <a:schemeClr val="bg1"/>
              </a:solidFill>
            </a:endParaRPr>
          </a:p>
        </p:txBody>
      </p:sp>
      <p:sp>
        <p:nvSpPr>
          <p:cNvPr id="15" name="Freeform 278">
            <a:extLst>
              <a:ext uri="{FF2B5EF4-FFF2-40B4-BE49-F238E27FC236}">
                <a16:creationId xmlns:a16="http://schemas.microsoft.com/office/drawing/2014/main" id="{BE4973C2-7913-AABC-A9FE-7D2A58A8CF76}"/>
              </a:ext>
            </a:extLst>
          </p:cNvPr>
          <p:cNvSpPr/>
          <p:nvPr/>
        </p:nvSpPr>
        <p:spPr>
          <a:xfrm>
            <a:off x="3202488" y="3371406"/>
            <a:ext cx="420471" cy="384468"/>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9045" y="0"/>
                  <a:pt x="7640" y="1427"/>
                  <a:pt x="7640" y="3171"/>
                </a:cubicBezTo>
                <a:cubicBezTo>
                  <a:pt x="7640" y="4915"/>
                  <a:pt x="9045" y="6320"/>
                  <a:pt x="10789" y="6320"/>
                </a:cubicBezTo>
                <a:cubicBezTo>
                  <a:pt x="12534" y="6320"/>
                  <a:pt x="13960" y="4915"/>
                  <a:pt x="13960" y="3171"/>
                </a:cubicBezTo>
                <a:cubicBezTo>
                  <a:pt x="13960" y="1427"/>
                  <a:pt x="12534" y="0"/>
                  <a:pt x="10789" y="0"/>
                </a:cubicBezTo>
                <a:close/>
                <a:moveTo>
                  <a:pt x="3788" y="2618"/>
                </a:moveTo>
                <a:cubicBezTo>
                  <a:pt x="2392" y="2618"/>
                  <a:pt x="1277" y="3754"/>
                  <a:pt x="1277" y="5150"/>
                </a:cubicBezTo>
                <a:cubicBezTo>
                  <a:pt x="1277" y="6546"/>
                  <a:pt x="2392" y="7682"/>
                  <a:pt x="3788" y="7682"/>
                </a:cubicBezTo>
                <a:cubicBezTo>
                  <a:pt x="5184" y="7682"/>
                  <a:pt x="6320" y="6546"/>
                  <a:pt x="6320" y="5150"/>
                </a:cubicBezTo>
                <a:cubicBezTo>
                  <a:pt x="6320" y="3754"/>
                  <a:pt x="5184" y="2618"/>
                  <a:pt x="3788" y="2618"/>
                </a:cubicBezTo>
                <a:close/>
                <a:moveTo>
                  <a:pt x="3788" y="7682"/>
                </a:moveTo>
                <a:cubicBezTo>
                  <a:pt x="1695" y="7682"/>
                  <a:pt x="0" y="9377"/>
                  <a:pt x="0" y="11470"/>
                </a:cubicBezTo>
                <a:lnTo>
                  <a:pt x="0" y="14641"/>
                </a:lnTo>
                <a:cubicBezTo>
                  <a:pt x="0" y="14991"/>
                  <a:pt x="289" y="15258"/>
                  <a:pt x="638" y="15258"/>
                </a:cubicBezTo>
                <a:lnTo>
                  <a:pt x="1319" y="15258"/>
                </a:lnTo>
                <a:lnTo>
                  <a:pt x="1894" y="21025"/>
                </a:lnTo>
                <a:cubicBezTo>
                  <a:pt x="1926" y="21349"/>
                  <a:pt x="2207" y="21600"/>
                  <a:pt x="2532" y="21600"/>
                </a:cubicBezTo>
                <a:lnTo>
                  <a:pt x="5065" y="21600"/>
                </a:lnTo>
                <a:cubicBezTo>
                  <a:pt x="5390" y="21600"/>
                  <a:pt x="5650" y="21348"/>
                  <a:pt x="5682" y="21025"/>
                </a:cubicBezTo>
                <a:lnTo>
                  <a:pt x="6150" y="16344"/>
                </a:lnTo>
                <a:cubicBezTo>
                  <a:pt x="5504" y="16040"/>
                  <a:pt x="5065" y="15401"/>
                  <a:pt x="5065" y="14641"/>
                </a:cubicBezTo>
                <a:lnTo>
                  <a:pt x="5065" y="10832"/>
                </a:lnTo>
                <a:cubicBezTo>
                  <a:pt x="5065" y="9883"/>
                  <a:pt x="5313" y="9002"/>
                  <a:pt x="5725" y="8214"/>
                </a:cubicBezTo>
                <a:cubicBezTo>
                  <a:pt x="5156" y="7875"/>
                  <a:pt x="4496" y="7682"/>
                  <a:pt x="3788" y="7682"/>
                </a:cubicBezTo>
                <a:close/>
                <a:moveTo>
                  <a:pt x="17812" y="2618"/>
                </a:moveTo>
                <a:cubicBezTo>
                  <a:pt x="16416" y="2618"/>
                  <a:pt x="15280" y="3754"/>
                  <a:pt x="15280" y="5150"/>
                </a:cubicBezTo>
                <a:cubicBezTo>
                  <a:pt x="15280" y="6546"/>
                  <a:pt x="16416" y="7682"/>
                  <a:pt x="17812" y="7682"/>
                </a:cubicBezTo>
                <a:cubicBezTo>
                  <a:pt x="19208" y="7682"/>
                  <a:pt x="20323" y="6546"/>
                  <a:pt x="20323" y="5150"/>
                </a:cubicBezTo>
                <a:cubicBezTo>
                  <a:pt x="20323" y="3754"/>
                  <a:pt x="19208" y="2618"/>
                  <a:pt x="17812" y="2618"/>
                </a:cubicBezTo>
                <a:close/>
                <a:moveTo>
                  <a:pt x="17812" y="7682"/>
                </a:moveTo>
                <a:cubicBezTo>
                  <a:pt x="17104" y="7682"/>
                  <a:pt x="16444" y="7875"/>
                  <a:pt x="15875" y="8214"/>
                </a:cubicBezTo>
                <a:cubicBezTo>
                  <a:pt x="16287" y="9002"/>
                  <a:pt x="16535" y="9883"/>
                  <a:pt x="16535" y="10832"/>
                </a:cubicBezTo>
                <a:lnTo>
                  <a:pt x="16535" y="14641"/>
                </a:lnTo>
                <a:cubicBezTo>
                  <a:pt x="16535" y="15401"/>
                  <a:pt x="16075" y="16040"/>
                  <a:pt x="15429" y="16344"/>
                </a:cubicBezTo>
                <a:lnTo>
                  <a:pt x="15897" y="21025"/>
                </a:lnTo>
                <a:cubicBezTo>
                  <a:pt x="15929" y="21349"/>
                  <a:pt x="16210" y="21600"/>
                  <a:pt x="16535" y="21600"/>
                </a:cubicBezTo>
                <a:lnTo>
                  <a:pt x="19068" y="21600"/>
                </a:lnTo>
                <a:cubicBezTo>
                  <a:pt x="19393" y="21600"/>
                  <a:pt x="19674" y="21348"/>
                  <a:pt x="19706" y="21025"/>
                </a:cubicBezTo>
                <a:lnTo>
                  <a:pt x="20281" y="15258"/>
                </a:lnTo>
                <a:lnTo>
                  <a:pt x="20962" y="15258"/>
                </a:lnTo>
                <a:cubicBezTo>
                  <a:pt x="21311" y="15258"/>
                  <a:pt x="21600" y="14991"/>
                  <a:pt x="21600" y="14641"/>
                </a:cubicBezTo>
                <a:lnTo>
                  <a:pt x="21600" y="11470"/>
                </a:lnTo>
                <a:cubicBezTo>
                  <a:pt x="21600" y="9377"/>
                  <a:pt x="19905" y="7682"/>
                  <a:pt x="17812" y="7682"/>
                </a:cubicBezTo>
                <a:close/>
                <a:moveTo>
                  <a:pt x="10172" y="6384"/>
                </a:moveTo>
                <a:cubicBezTo>
                  <a:pt x="8031" y="6695"/>
                  <a:pt x="6363" y="8522"/>
                  <a:pt x="6363" y="10747"/>
                </a:cubicBezTo>
                <a:lnTo>
                  <a:pt x="6363" y="14556"/>
                </a:lnTo>
                <a:cubicBezTo>
                  <a:pt x="6363" y="14906"/>
                  <a:pt x="6652" y="15173"/>
                  <a:pt x="7001" y="15173"/>
                </a:cubicBezTo>
                <a:lnTo>
                  <a:pt x="8427" y="15173"/>
                </a:lnTo>
                <a:lnTo>
                  <a:pt x="8895" y="21025"/>
                </a:lnTo>
                <a:cubicBezTo>
                  <a:pt x="8923" y="21353"/>
                  <a:pt x="9205" y="21600"/>
                  <a:pt x="9534" y="21600"/>
                </a:cubicBezTo>
                <a:lnTo>
                  <a:pt x="12066" y="21600"/>
                </a:lnTo>
                <a:cubicBezTo>
                  <a:pt x="12395" y="21600"/>
                  <a:pt x="12677" y="21353"/>
                  <a:pt x="12705" y="21025"/>
                </a:cubicBezTo>
                <a:lnTo>
                  <a:pt x="13173" y="15173"/>
                </a:lnTo>
                <a:lnTo>
                  <a:pt x="14599" y="15173"/>
                </a:lnTo>
                <a:cubicBezTo>
                  <a:pt x="14948" y="15173"/>
                  <a:pt x="15237" y="14906"/>
                  <a:pt x="15237" y="14556"/>
                </a:cubicBezTo>
                <a:lnTo>
                  <a:pt x="15237" y="10747"/>
                </a:lnTo>
                <a:cubicBezTo>
                  <a:pt x="15237" y="8522"/>
                  <a:pt x="13569" y="6695"/>
                  <a:pt x="11428" y="6384"/>
                </a:cubicBezTo>
                <a:lnTo>
                  <a:pt x="11428" y="10747"/>
                </a:lnTo>
                <a:cubicBezTo>
                  <a:pt x="11428" y="11097"/>
                  <a:pt x="11139" y="11385"/>
                  <a:pt x="10789" y="11385"/>
                </a:cubicBezTo>
                <a:cubicBezTo>
                  <a:pt x="10440" y="11385"/>
                  <a:pt x="10172" y="11097"/>
                  <a:pt x="10172" y="10747"/>
                </a:cubicBezTo>
                <a:lnTo>
                  <a:pt x="10172" y="6384"/>
                </a:lnTo>
                <a:close/>
              </a:path>
            </a:pathLst>
          </a:custGeom>
          <a:solidFill>
            <a:schemeClr val="accent2"/>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mn-lt"/>
                <a:ea typeface="+mn-ea"/>
                <a:cs typeface="+mn-cs"/>
                <a:sym typeface="DM Sans Regular"/>
              </a:defRPr>
            </a:pPr>
            <a:endParaRPr>
              <a:solidFill>
                <a:schemeClr val="bg1"/>
              </a:solidFill>
            </a:endParaRPr>
          </a:p>
        </p:txBody>
      </p:sp>
      <p:sp>
        <p:nvSpPr>
          <p:cNvPr id="16" name="Arrow">
            <a:extLst>
              <a:ext uri="{FF2B5EF4-FFF2-40B4-BE49-F238E27FC236}">
                <a16:creationId xmlns:a16="http://schemas.microsoft.com/office/drawing/2014/main" id="{78F8B6E3-E033-5882-A4BD-81E5F9EF047A}"/>
              </a:ext>
            </a:extLst>
          </p:cNvPr>
          <p:cNvSpPr/>
          <p:nvPr/>
        </p:nvSpPr>
        <p:spPr>
          <a:xfrm rot="5400000">
            <a:off x="6291888" y="1613737"/>
            <a:ext cx="983584"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17" name="Shape">
            <a:extLst>
              <a:ext uri="{FF2B5EF4-FFF2-40B4-BE49-F238E27FC236}">
                <a16:creationId xmlns:a16="http://schemas.microsoft.com/office/drawing/2014/main" id="{733777FE-19E1-49CA-D128-50E8B460D085}"/>
              </a:ext>
            </a:extLst>
          </p:cNvPr>
          <p:cNvSpPr/>
          <p:nvPr/>
        </p:nvSpPr>
        <p:spPr>
          <a:xfrm>
            <a:off x="5776332" y="4552120"/>
            <a:ext cx="6857153" cy="1381998"/>
          </a:xfrm>
          <a:custGeom>
            <a:avLst/>
            <a:gdLst/>
            <a:ahLst/>
            <a:cxnLst>
              <a:cxn ang="0">
                <a:pos x="wd2" y="hd2"/>
              </a:cxn>
              <a:cxn ang="5400000">
                <a:pos x="wd2" y="hd2"/>
              </a:cxn>
              <a:cxn ang="10800000">
                <a:pos x="wd2" y="hd2"/>
              </a:cxn>
              <a:cxn ang="16200000">
                <a:pos x="wd2" y="hd2"/>
              </a:cxn>
            </a:cxnLst>
            <a:rect l="0" t="0" r="r" b="b"/>
            <a:pathLst>
              <a:path w="21600" h="21599" extrusionOk="0">
                <a:moveTo>
                  <a:pt x="3541" y="0"/>
                </a:moveTo>
                <a:cubicBezTo>
                  <a:pt x="2533" y="0"/>
                  <a:pt x="1927" y="0"/>
                  <a:pt x="1524" y="651"/>
                </a:cubicBezTo>
                <a:cubicBezTo>
                  <a:pt x="880" y="1743"/>
                  <a:pt x="374" y="4106"/>
                  <a:pt x="140" y="7106"/>
                </a:cubicBezTo>
                <a:cubicBezTo>
                  <a:pt x="47" y="8290"/>
                  <a:pt x="0" y="9540"/>
                  <a:pt x="0" y="10800"/>
                </a:cubicBezTo>
                <a:cubicBezTo>
                  <a:pt x="0" y="12060"/>
                  <a:pt x="47" y="13310"/>
                  <a:pt x="140" y="14494"/>
                </a:cubicBezTo>
                <a:cubicBezTo>
                  <a:pt x="374" y="17494"/>
                  <a:pt x="880" y="19857"/>
                  <a:pt x="1524" y="20949"/>
                </a:cubicBezTo>
                <a:cubicBezTo>
                  <a:pt x="1927" y="21600"/>
                  <a:pt x="2533" y="21600"/>
                  <a:pt x="3541" y="21600"/>
                </a:cubicBezTo>
                <a:lnTo>
                  <a:pt x="18059" y="21600"/>
                </a:lnTo>
                <a:cubicBezTo>
                  <a:pt x="19067" y="21600"/>
                  <a:pt x="19673" y="21600"/>
                  <a:pt x="20076" y="20949"/>
                </a:cubicBezTo>
                <a:cubicBezTo>
                  <a:pt x="20719" y="19857"/>
                  <a:pt x="21226" y="17494"/>
                  <a:pt x="21460" y="14494"/>
                </a:cubicBezTo>
                <a:cubicBezTo>
                  <a:pt x="21553" y="13310"/>
                  <a:pt x="21600" y="12060"/>
                  <a:pt x="21600" y="10800"/>
                </a:cubicBezTo>
                <a:cubicBezTo>
                  <a:pt x="21600" y="9540"/>
                  <a:pt x="21553" y="8290"/>
                  <a:pt x="21460" y="7106"/>
                </a:cubicBezTo>
                <a:cubicBezTo>
                  <a:pt x="21226" y="4106"/>
                  <a:pt x="20720" y="1743"/>
                  <a:pt x="20076" y="651"/>
                </a:cubicBezTo>
                <a:cubicBezTo>
                  <a:pt x="19673" y="0"/>
                  <a:pt x="19067" y="0"/>
                  <a:pt x="18059" y="0"/>
                </a:cubicBezTo>
                <a:lnTo>
                  <a:pt x="3541" y="0"/>
                </a:lnTo>
                <a:close/>
                <a:moveTo>
                  <a:pt x="2357" y="2306"/>
                </a:moveTo>
                <a:cubicBezTo>
                  <a:pt x="2823" y="2306"/>
                  <a:pt x="3289" y="3137"/>
                  <a:pt x="3644" y="4795"/>
                </a:cubicBezTo>
                <a:cubicBezTo>
                  <a:pt x="4356" y="8112"/>
                  <a:pt x="4356" y="13488"/>
                  <a:pt x="3644" y="16805"/>
                </a:cubicBezTo>
                <a:cubicBezTo>
                  <a:pt x="2933" y="20121"/>
                  <a:pt x="1780" y="20121"/>
                  <a:pt x="1069" y="16805"/>
                </a:cubicBezTo>
                <a:cubicBezTo>
                  <a:pt x="358" y="13488"/>
                  <a:pt x="358" y="8112"/>
                  <a:pt x="1069" y="4795"/>
                </a:cubicBezTo>
                <a:cubicBezTo>
                  <a:pt x="1425" y="3137"/>
                  <a:pt x="1891" y="2306"/>
                  <a:pt x="2357" y="2306"/>
                </a:cubicBezTo>
                <a:close/>
              </a:path>
            </a:pathLst>
          </a:custGeom>
          <a:solidFill>
            <a:schemeClr val="accent3"/>
          </a:solidFill>
          <a:ln w="12700" cap="flat">
            <a:noFill/>
            <a:miter lim="400000"/>
          </a:ln>
          <a:effectLst/>
        </p:spPr>
        <p:txBody>
          <a:bodyPr wrap="square" lIns="0" tIns="0" rIns="0" bIns="0" numCol="1" anchor="ctr">
            <a:noAutofit/>
          </a:bodyPr>
          <a:lstStyle/>
          <a:p>
            <a:endParaRPr>
              <a:solidFill>
                <a:schemeClr val="bg1"/>
              </a:solidFill>
            </a:endParaRPr>
          </a:p>
        </p:txBody>
      </p:sp>
      <p:sp>
        <p:nvSpPr>
          <p:cNvPr id="18" name="DevOps enables better software development and delivery practices.">
            <a:extLst>
              <a:ext uri="{FF2B5EF4-FFF2-40B4-BE49-F238E27FC236}">
                <a16:creationId xmlns:a16="http://schemas.microsoft.com/office/drawing/2014/main" id="{A82752DB-0001-7040-6A42-DE695134B3BD}"/>
              </a:ext>
            </a:extLst>
          </p:cNvPr>
          <p:cNvSpPr txBox="1"/>
          <p:nvPr/>
        </p:nvSpPr>
        <p:spPr>
          <a:xfrm>
            <a:off x="7244448" y="5007157"/>
            <a:ext cx="5369765"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FFFFFF"/>
                </a:solidFill>
                <a:latin typeface="+mn-lt"/>
                <a:ea typeface="+mn-ea"/>
                <a:cs typeface="+mn-cs"/>
                <a:sym typeface="DM Sans Regular"/>
              </a:defRPr>
            </a:lvl1pPr>
          </a:lstStyle>
          <a:p>
            <a:r>
              <a:rPr lang="en-US" dirty="0">
                <a:solidFill>
                  <a:schemeClr val="bg1"/>
                </a:solidFill>
              </a:rPr>
              <a:t>Implementation</a:t>
            </a:r>
            <a:endParaRPr dirty="0">
              <a:solidFill>
                <a:schemeClr val="bg1"/>
              </a:solidFill>
            </a:endParaRPr>
          </a:p>
        </p:txBody>
      </p:sp>
      <p:sp>
        <p:nvSpPr>
          <p:cNvPr id="19" name="Freeform 373">
            <a:extLst>
              <a:ext uri="{FF2B5EF4-FFF2-40B4-BE49-F238E27FC236}">
                <a16:creationId xmlns:a16="http://schemas.microsoft.com/office/drawing/2014/main" id="{9E0C7FFC-A77F-CECF-11CF-E5B649DD21B3}"/>
              </a:ext>
            </a:extLst>
          </p:cNvPr>
          <p:cNvSpPr/>
          <p:nvPr/>
        </p:nvSpPr>
        <p:spPr>
          <a:xfrm>
            <a:off x="6262169" y="4944924"/>
            <a:ext cx="496442" cy="564898"/>
          </a:xfrm>
          <a:custGeom>
            <a:avLst/>
            <a:gdLst/>
            <a:ahLst/>
            <a:cxnLst>
              <a:cxn ang="0">
                <a:pos x="wd2" y="hd2"/>
              </a:cxn>
              <a:cxn ang="5400000">
                <a:pos x="wd2" y="hd2"/>
              </a:cxn>
              <a:cxn ang="10800000">
                <a:pos x="wd2" y="hd2"/>
              </a:cxn>
              <a:cxn ang="16200000">
                <a:pos x="wd2" y="hd2"/>
              </a:cxn>
            </a:cxnLst>
            <a:rect l="0" t="0" r="r" b="b"/>
            <a:pathLst>
              <a:path w="21600" h="21600" extrusionOk="0">
                <a:moveTo>
                  <a:pt x="6490" y="0"/>
                </a:moveTo>
                <a:cubicBezTo>
                  <a:pt x="6298" y="0"/>
                  <a:pt x="6116" y="73"/>
                  <a:pt x="5981" y="192"/>
                </a:cubicBezTo>
                <a:lnTo>
                  <a:pt x="3293" y="2532"/>
                </a:lnTo>
                <a:lnTo>
                  <a:pt x="7482" y="2532"/>
                </a:lnTo>
                <a:lnTo>
                  <a:pt x="8911" y="0"/>
                </a:lnTo>
                <a:lnTo>
                  <a:pt x="6490" y="0"/>
                </a:lnTo>
                <a:close/>
                <a:moveTo>
                  <a:pt x="10534" y="0"/>
                </a:moveTo>
                <a:lnTo>
                  <a:pt x="9081" y="2532"/>
                </a:lnTo>
                <a:lnTo>
                  <a:pt x="12519" y="2532"/>
                </a:lnTo>
                <a:lnTo>
                  <a:pt x="11066" y="0"/>
                </a:lnTo>
                <a:lnTo>
                  <a:pt x="10534" y="0"/>
                </a:lnTo>
                <a:close/>
                <a:moveTo>
                  <a:pt x="12689" y="0"/>
                </a:moveTo>
                <a:lnTo>
                  <a:pt x="14117" y="2532"/>
                </a:lnTo>
                <a:lnTo>
                  <a:pt x="18307" y="2532"/>
                </a:lnTo>
                <a:lnTo>
                  <a:pt x="15643" y="192"/>
                </a:lnTo>
                <a:cubicBezTo>
                  <a:pt x="15508" y="73"/>
                  <a:pt x="15302" y="0"/>
                  <a:pt x="15110" y="0"/>
                </a:cubicBezTo>
                <a:lnTo>
                  <a:pt x="12689" y="0"/>
                </a:lnTo>
                <a:close/>
                <a:moveTo>
                  <a:pt x="3293" y="3788"/>
                </a:moveTo>
                <a:lnTo>
                  <a:pt x="9952" y="9640"/>
                </a:lnTo>
                <a:lnTo>
                  <a:pt x="10025" y="9491"/>
                </a:lnTo>
                <a:lnTo>
                  <a:pt x="7434" y="3788"/>
                </a:lnTo>
                <a:lnTo>
                  <a:pt x="3293" y="3788"/>
                </a:lnTo>
                <a:close/>
                <a:moveTo>
                  <a:pt x="8984" y="3788"/>
                </a:moveTo>
                <a:lnTo>
                  <a:pt x="10800" y="7789"/>
                </a:lnTo>
                <a:lnTo>
                  <a:pt x="12616" y="3788"/>
                </a:lnTo>
                <a:lnTo>
                  <a:pt x="8984" y="3788"/>
                </a:lnTo>
                <a:close/>
                <a:moveTo>
                  <a:pt x="14166" y="3788"/>
                </a:moveTo>
                <a:lnTo>
                  <a:pt x="11575" y="9491"/>
                </a:lnTo>
                <a:lnTo>
                  <a:pt x="11647" y="9640"/>
                </a:lnTo>
                <a:lnTo>
                  <a:pt x="18307" y="3788"/>
                </a:lnTo>
                <a:lnTo>
                  <a:pt x="14166" y="3788"/>
                </a:lnTo>
                <a:close/>
                <a:moveTo>
                  <a:pt x="1041" y="5512"/>
                </a:moveTo>
                <a:cubicBezTo>
                  <a:pt x="563" y="5301"/>
                  <a:pt x="0" y="5616"/>
                  <a:pt x="0" y="6086"/>
                </a:cubicBezTo>
                <a:lnTo>
                  <a:pt x="0" y="12236"/>
                </a:lnTo>
                <a:cubicBezTo>
                  <a:pt x="0" y="15097"/>
                  <a:pt x="3238" y="16555"/>
                  <a:pt x="3100" y="16429"/>
                </a:cubicBezTo>
                <a:cubicBezTo>
                  <a:pt x="3866" y="16878"/>
                  <a:pt x="4335" y="17641"/>
                  <a:pt x="4335" y="18450"/>
                </a:cubicBezTo>
                <a:lnTo>
                  <a:pt x="4335" y="20962"/>
                </a:lnTo>
                <a:cubicBezTo>
                  <a:pt x="4335" y="21311"/>
                  <a:pt x="4639" y="21600"/>
                  <a:pt x="5037" y="21600"/>
                </a:cubicBezTo>
                <a:lnTo>
                  <a:pt x="9371" y="21600"/>
                </a:lnTo>
                <a:cubicBezTo>
                  <a:pt x="9769" y="21600"/>
                  <a:pt x="10074" y="21311"/>
                  <a:pt x="10074" y="20962"/>
                </a:cubicBezTo>
                <a:lnTo>
                  <a:pt x="10074" y="13790"/>
                </a:lnTo>
                <a:cubicBezTo>
                  <a:pt x="10074" y="12592"/>
                  <a:pt x="9307" y="11495"/>
                  <a:pt x="8088" y="10960"/>
                </a:cubicBezTo>
                <a:lnTo>
                  <a:pt x="5376" y="9747"/>
                </a:lnTo>
                <a:cubicBezTo>
                  <a:pt x="4897" y="9536"/>
                  <a:pt x="4334" y="9851"/>
                  <a:pt x="4335" y="10321"/>
                </a:cubicBezTo>
                <a:cubicBezTo>
                  <a:pt x="4363" y="10462"/>
                  <a:pt x="4132" y="11845"/>
                  <a:pt x="5303" y="12513"/>
                </a:cubicBezTo>
                <a:lnTo>
                  <a:pt x="6877" y="13407"/>
                </a:lnTo>
                <a:cubicBezTo>
                  <a:pt x="7210" y="13598"/>
                  <a:pt x="7312" y="13986"/>
                  <a:pt x="7095" y="14279"/>
                </a:cubicBezTo>
                <a:cubicBezTo>
                  <a:pt x="6875" y="14576"/>
                  <a:pt x="6406" y="14659"/>
                  <a:pt x="6078" y="14471"/>
                </a:cubicBezTo>
                <a:lnTo>
                  <a:pt x="3874" y="13194"/>
                </a:lnTo>
                <a:cubicBezTo>
                  <a:pt x="3261" y="12844"/>
                  <a:pt x="2882" y="12262"/>
                  <a:pt x="2882" y="11619"/>
                </a:cubicBezTo>
                <a:lnTo>
                  <a:pt x="2882" y="8129"/>
                </a:lnTo>
                <a:cubicBezTo>
                  <a:pt x="2882" y="7022"/>
                  <a:pt x="2168" y="6007"/>
                  <a:pt x="1041" y="5512"/>
                </a:cubicBezTo>
                <a:close/>
                <a:moveTo>
                  <a:pt x="20559" y="5512"/>
                </a:moveTo>
                <a:cubicBezTo>
                  <a:pt x="19432" y="6007"/>
                  <a:pt x="18718" y="7023"/>
                  <a:pt x="18718" y="8129"/>
                </a:cubicBezTo>
                <a:lnTo>
                  <a:pt x="18718" y="11619"/>
                </a:lnTo>
                <a:cubicBezTo>
                  <a:pt x="18718" y="12262"/>
                  <a:pt x="18363" y="12844"/>
                  <a:pt x="17750" y="13194"/>
                </a:cubicBezTo>
                <a:lnTo>
                  <a:pt x="15522" y="14471"/>
                </a:lnTo>
                <a:cubicBezTo>
                  <a:pt x="15194" y="14659"/>
                  <a:pt x="14749" y="14576"/>
                  <a:pt x="14529" y="14279"/>
                </a:cubicBezTo>
                <a:cubicBezTo>
                  <a:pt x="14313" y="13986"/>
                  <a:pt x="14390" y="13598"/>
                  <a:pt x="14723" y="13407"/>
                </a:cubicBezTo>
                <a:lnTo>
                  <a:pt x="16297" y="12513"/>
                </a:lnTo>
                <a:cubicBezTo>
                  <a:pt x="17468" y="11845"/>
                  <a:pt x="17261" y="10462"/>
                  <a:pt x="17290" y="10321"/>
                </a:cubicBezTo>
                <a:cubicBezTo>
                  <a:pt x="17290" y="9851"/>
                  <a:pt x="16727" y="9536"/>
                  <a:pt x="16248" y="9747"/>
                </a:cubicBezTo>
                <a:lnTo>
                  <a:pt x="13512" y="10960"/>
                </a:lnTo>
                <a:cubicBezTo>
                  <a:pt x="12292" y="11495"/>
                  <a:pt x="11526" y="12592"/>
                  <a:pt x="11526" y="13790"/>
                </a:cubicBezTo>
                <a:lnTo>
                  <a:pt x="11526" y="20962"/>
                </a:lnTo>
                <a:cubicBezTo>
                  <a:pt x="11527" y="21311"/>
                  <a:pt x="11855" y="21600"/>
                  <a:pt x="12253" y="21600"/>
                </a:cubicBezTo>
                <a:lnTo>
                  <a:pt x="16563" y="21600"/>
                </a:lnTo>
                <a:cubicBezTo>
                  <a:pt x="16961" y="21600"/>
                  <a:pt x="17290" y="21311"/>
                  <a:pt x="17290" y="20962"/>
                </a:cubicBezTo>
                <a:lnTo>
                  <a:pt x="17290" y="18450"/>
                </a:lnTo>
                <a:cubicBezTo>
                  <a:pt x="17290" y="17641"/>
                  <a:pt x="17734" y="16878"/>
                  <a:pt x="18500" y="16429"/>
                </a:cubicBezTo>
                <a:cubicBezTo>
                  <a:pt x="18362" y="16555"/>
                  <a:pt x="21600" y="15097"/>
                  <a:pt x="21600" y="12236"/>
                </a:cubicBezTo>
                <a:lnTo>
                  <a:pt x="21600" y="6086"/>
                </a:lnTo>
                <a:cubicBezTo>
                  <a:pt x="21600" y="5616"/>
                  <a:pt x="21037" y="5301"/>
                  <a:pt x="20559" y="5512"/>
                </a:cubicBezTo>
                <a:close/>
              </a:path>
            </a:pathLst>
          </a:custGeom>
          <a:solidFill>
            <a:schemeClr val="accent3"/>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mn-lt"/>
                <a:ea typeface="+mn-ea"/>
                <a:cs typeface="+mn-cs"/>
                <a:sym typeface="DM Sans Regular"/>
              </a:defRPr>
            </a:pPr>
            <a:endParaRPr>
              <a:solidFill>
                <a:schemeClr val="bg1"/>
              </a:solidFill>
            </a:endParaRPr>
          </a:p>
        </p:txBody>
      </p:sp>
      <p:sp>
        <p:nvSpPr>
          <p:cNvPr id="20" name="Arrow">
            <a:extLst>
              <a:ext uri="{FF2B5EF4-FFF2-40B4-BE49-F238E27FC236}">
                <a16:creationId xmlns:a16="http://schemas.microsoft.com/office/drawing/2014/main" id="{C1616FBA-EC4F-B4F8-FF75-45DD30102199}"/>
              </a:ext>
            </a:extLst>
          </p:cNvPr>
          <p:cNvSpPr/>
          <p:nvPr/>
        </p:nvSpPr>
        <p:spPr>
          <a:xfrm rot="5400000">
            <a:off x="9009009" y="3137476"/>
            <a:ext cx="983584"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21" name="Shape">
            <a:extLst>
              <a:ext uri="{FF2B5EF4-FFF2-40B4-BE49-F238E27FC236}">
                <a16:creationId xmlns:a16="http://schemas.microsoft.com/office/drawing/2014/main" id="{92144891-BBEB-3957-2718-2413CF824FF0}"/>
              </a:ext>
            </a:extLst>
          </p:cNvPr>
          <p:cNvSpPr/>
          <p:nvPr/>
        </p:nvSpPr>
        <p:spPr>
          <a:xfrm>
            <a:off x="9204908" y="6160137"/>
            <a:ext cx="6475723" cy="1354516"/>
          </a:xfrm>
          <a:custGeom>
            <a:avLst/>
            <a:gdLst/>
            <a:ahLst/>
            <a:cxnLst>
              <a:cxn ang="0">
                <a:pos x="wd2" y="hd2"/>
              </a:cxn>
              <a:cxn ang="5400000">
                <a:pos x="wd2" y="hd2"/>
              </a:cxn>
              <a:cxn ang="10800000">
                <a:pos x="wd2" y="hd2"/>
              </a:cxn>
              <a:cxn ang="16200000">
                <a:pos x="wd2" y="hd2"/>
              </a:cxn>
            </a:cxnLst>
            <a:rect l="0" t="0" r="r" b="b"/>
            <a:pathLst>
              <a:path w="21600" h="21599" extrusionOk="0">
                <a:moveTo>
                  <a:pt x="3541" y="0"/>
                </a:moveTo>
                <a:cubicBezTo>
                  <a:pt x="2533" y="0"/>
                  <a:pt x="1927" y="0"/>
                  <a:pt x="1524" y="651"/>
                </a:cubicBezTo>
                <a:cubicBezTo>
                  <a:pt x="880" y="1743"/>
                  <a:pt x="374" y="4106"/>
                  <a:pt x="140" y="7106"/>
                </a:cubicBezTo>
                <a:cubicBezTo>
                  <a:pt x="47" y="8290"/>
                  <a:pt x="0" y="9540"/>
                  <a:pt x="0" y="10800"/>
                </a:cubicBezTo>
                <a:cubicBezTo>
                  <a:pt x="0" y="12060"/>
                  <a:pt x="47" y="13310"/>
                  <a:pt x="140" y="14494"/>
                </a:cubicBezTo>
                <a:cubicBezTo>
                  <a:pt x="374" y="17494"/>
                  <a:pt x="880" y="19857"/>
                  <a:pt x="1524" y="20949"/>
                </a:cubicBezTo>
                <a:cubicBezTo>
                  <a:pt x="1927" y="21600"/>
                  <a:pt x="2533" y="21600"/>
                  <a:pt x="3541" y="21600"/>
                </a:cubicBezTo>
                <a:lnTo>
                  <a:pt x="18059" y="21600"/>
                </a:lnTo>
                <a:cubicBezTo>
                  <a:pt x="19067" y="21600"/>
                  <a:pt x="19673" y="21600"/>
                  <a:pt x="20076" y="20949"/>
                </a:cubicBezTo>
                <a:cubicBezTo>
                  <a:pt x="20719" y="19857"/>
                  <a:pt x="21226" y="17494"/>
                  <a:pt x="21460" y="14494"/>
                </a:cubicBezTo>
                <a:cubicBezTo>
                  <a:pt x="21553" y="13310"/>
                  <a:pt x="21600" y="12060"/>
                  <a:pt x="21600" y="10800"/>
                </a:cubicBezTo>
                <a:cubicBezTo>
                  <a:pt x="21600" y="9540"/>
                  <a:pt x="21553" y="8290"/>
                  <a:pt x="21460" y="7106"/>
                </a:cubicBezTo>
                <a:cubicBezTo>
                  <a:pt x="21226" y="4106"/>
                  <a:pt x="20720" y="1743"/>
                  <a:pt x="20076" y="651"/>
                </a:cubicBezTo>
                <a:cubicBezTo>
                  <a:pt x="19673" y="0"/>
                  <a:pt x="19067" y="0"/>
                  <a:pt x="18059" y="0"/>
                </a:cubicBezTo>
                <a:lnTo>
                  <a:pt x="3541" y="0"/>
                </a:lnTo>
                <a:close/>
                <a:moveTo>
                  <a:pt x="2357" y="2306"/>
                </a:moveTo>
                <a:cubicBezTo>
                  <a:pt x="2823" y="2306"/>
                  <a:pt x="3289" y="3137"/>
                  <a:pt x="3644" y="4795"/>
                </a:cubicBezTo>
                <a:cubicBezTo>
                  <a:pt x="4356" y="8112"/>
                  <a:pt x="4356" y="13488"/>
                  <a:pt x="3644" y="16805"/>
                </a:cubicBezTo>
                <a:cubicBezTo>
                  <a:pt x="2933" y="20121"/>
                  <a:pt x="1780" y="20121"/>
                  <a:pt x="1069" y="16805"/>
                </a:cubicBezTo>
                <a:cubicBezTo>
                  <a:pt x="358" y="13488"/>
                  <a:pt x="358" y="8112"/>
                  <a:pt x="1069" y="4795"/>
                </a:cubicBezTo>
                <a:cubicBezTo>
                  <a:pt x="1425" y="3137"/>
                  <a:pt x="1891" y="2306"/>
                  <a:pt x="2357" y="2306"/>
                </a:cubicBezTo>
                <a:close/>
              </a:path>
            </a:pathLst>
          </a:custGeom>
          <a:solidFill>
            <a:schemeClr val="accent4"/>
          </a:solidFill>
          <a:ln w="12700" cap="flat">
            <a:noFill/>
            <a:miter lim="400000"/>
          </a:ln>
          <a:effectLst/>
        </p:spPr>
        <p:txBody>
          <a:bodyPr wrap="square" lIns="0" tIns="0" rIns="0" bIns="0" numCol="1" anchor="ctr">
            <a:noAutofit/>
          </a:bodyPr>
          <a:lstStyle/>
          <a:p>
            <a:endParaRPr>
              <a:solidFill>
                <a:schemeClr val="bg1"/>
              </a:solidFill>
            </a:endParaRPr>
          </a:p>
        </p:txBody>
      </p:sp>
      <p:sp>
        <p:nvSpPr>
          <p:cNvPr id="22" name="DevOps accelerates the last mile of continuous delivery.">
            <a:extLst>
              <a:ext uri="{FF2B5EF4-FFF2-40B4-BE49-F238E27FC236}">
                <a16:creationId xmlns:a16="http://schemas.microsoft.com/office/drawing/2014/main" id="{D7E5173F-618F-7B22-C07C-96D5563929D2}"/>
              </a:ext>
            </a:extLst>
          </p:cNvPr>
          <p:cNvSpPr txBox="1"/>
          <p:nvPr/>
        </p:nvSpPr>
        <p:spPr>
          <a:xfrm>
            <a:off x="10530653" y="6622037"/>
            <a:ext cx="4801630"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FFFFFF"/>
                </a:solidFill>
                <a:latin typeface="+mn-lt"/>
                <a:ea typeface="+mn-ea"/>
                <a:cs typeface="+mn-cs"/>
                <a:sym typeface="DM Sans Regular"/>
              </a:defRPr>
            </a:lvl1pPr>
          </a:lstStyle>
          <a:p>
            <a:r>
              <a:rPr lang="en-US" dirty="0">
                <a:solidFill>
                  <a:schemeClr val="bg1"/>
                </a:solidFill>
              </a:rPr>
              <a:t>Testing</a:t>
            </a:r>
            <a:endParaRPr dirty="0">
              <a:solidFill>
                <a:schemeClr val="bg1"/>
              </a:solidFill>
            </a:endParaRPr>
          </a:p>
        </p:txBody>
      </p:sp>
      <p:sp>
        <p:nvSpPr>
          <p:cNvPr id="23" name="Freeform 157">
            <a:extLst>
              <a:ext uri="{FF2B5EF4-FFF2-40B4-BE49-F238E27FC236}">
                <a16:creationId xmlns:a16="http://schemas.microsoft.com/office/drawing/2014/main" id="{68006DF7-505C-6DF8-7287-462D4E115904}"/>
              </a:ext>
            </a:extLst>
          </p:cNvPr>
          <p:cNvSpPr/>
          <p:nvPr/>
        </p:nvSpPr>
        <p:spPr>
          <a:xfrm>
            <a:off x="9608274" y="6598358"/>
            <a:ext cx="519013" cy="519283"/>
          </a:xfrm>
          <a:custGeom>
            <a:avLst/>
            <a:gdLst/>
            <a:ahLst/>
            <a:cxnLst>
              <a:cxn ang="0">
                <a:pos x="wd2" y="hd2"/>
              </a:cxn>
              <a:cxn ang="5400000">
                <a:pos x="wd2" y="hd2"/>
              </a:cxn>
              <a:cxn ang="10800000">
                <a:pos x="wd2" y="hd2"/>
              </a:cxn>
              <a:cxn ang="16200000">
                <a:pos x="wd2" y="hd2"/>
              </a:cxn>
            </a:cxnLst>
            <a:rect l="0" t="0" r="r" b="b"/>
            <a:pathLst>
              <a:path w="21363" h="21540" extrusionOk="0">
                <a:moveTo>
                  <a:pt x="18757" y="29"/>
                </a:moveTo>
                <a:cubicBezTo>
                  <a:pt x="17619" y="89"/>
                  <a:pt x="16121" y="254"/>
                  <a:pt x="14587" y="729"/>
                </a:cubicBezTo>
                <a:lnTo>
                  <a:pt x="20632" y="6821"/>
                </a:lnTo>
                <a:cubicBezTo>
                  <a:pt x="21574" y="3729"/>
                  <a:pt x="21343" y="787"/>
                  <a:pt x="21327" y="602"/>
                </a:cubicBezTo>
                <a:cubicBezTo>
                  <a:pt x="21300" y="296"/>
                  <a:pt x="21061" y="56"/>
                  <a:pt x="20758" y="29"/>
                </a:cubicBezTo>
                <a:cubicBezTo>
                  <a:pt x="20666" y="21"/>
                  <a:pt x="19895" y="-31"/>
                  <a:pt x="18757" y="29"/>
                </a:cubicBezTo>
                <a:close/>
                <a:moveTo>
                  <a:pt x="13281" y="1196"/>
                </a:moveTo>
                <a:cubicBezTo>
                  <a:pt x="12137" y="1688"/>
                  <a:pt x="11025" y="2388"/>
                  <a:pt x="10079" y="3340"/>
                </a:cubicBezTo>
                <a:cubicBezTo>
                  <a:pt x="8434" y="4998"/>
                  <a:pt x="7572" y="6482"/>
                  <a:pt x="6772" y="8541"/>
                </a:cubicBezTo>
                <a:cubicBezTo>
                  <a:pt x="6364" y="9591"/>
                  <a:pt x="5877" y="11082"/>
                  <a:pt x="5403" y="12362"/>
                </a:cubicBezTo>
                <a:cubicBezTo>
                  <a:pt x="5318" y="12593"/>
                  <a:pt x="5377" y="12866"/>
                  <a:pt x="5551" y="13041"/>
                </a:cubicBezTo>
                <a:lnTo>
                  <a:pt x="8436" y="15949"/>
                </a:lnTo>
                <a:cubicBezTo>
                  <a:pt x="8610" y="16124"/>
                  <a:pt x="8859" y="16184"/>
                  <a:pt x="9089" y="16098"/>
                </a:cubicBezTo>
                <a:cubicBezTo>
                  <a:pt x="10359" y="15619"/>
                  <a:pt x="11920" y="15084"/>
                  <a:pt x="12902" y="14697"/>
                </a:cubicBezTo>
                <a:cubicBezTo>
                  <a:pt x="14937" y="13894"/>
                  <a:pt x="16416" y="13023"/>
                  <a:pt x="18062" y="11364"/>
                </a:cubicBezTo>
                <a:cubicBezTo>
                  <a:pt x="19007" y="10411"/>
                  <a:pt x="19681" y="9290"/>
                  <a:pt x="20168" y="8137"/>
                </a:cubicBezTo>
                <a:lnTo>
                  <a:pt x="13281" y="1196"/>
                </a:lnTo>
                <a:close/>
                <a:moveTo>
                  <a:pt x="7699" y="4189"/>
                </a:moveTo>
                <a:lnTo>
                  <a:pt x="2855" y="5399"/>
                </a:lnTo>
                <a:cubicBezTo>
                  <a:pt x="2611" y="5461"/>
                  <a:pt x="2410" y="5659"/>
                  <a:pt x="2370" y="5909"/>
                </a:cubicBezTo>
                <a:cubicBezTo>
                  <a:pt x="2330" y="6167"/>
                  <a:pt x="2461" y="6419"/>
                  <a:pt x="2665" y="6545"/>
                </a:cubicBezTo>
                <a:lnTo>
                  <a:pt x="5509" y="8329"/>
                </a:lnTo>
                <a:cubicBezTo>
                  <a:pt x="6095" y="6778"/>
                  <a:pt x="6696" y="5534"/>
                  <a:pt x="7699" y="4189"/>
                </a:cubicBezTo>
                <a:close/>
                <a:moveTo>
                  <a:pt x="13618" y="5272"/>
                </a:moveTo>
                <a:cubicBezTo>
                  <a:pt x="14259" y="5272"/>
                  <a:pt x="14920" y="5523"/>
                  <a:pt x="15408" y="6015"/>
                </a:cubicBezTo>
                <a:cubicBezTo>
                  <a:pt x="16385" y="6999"/>
                  <a:pt x="16385" y="8596"/>
                  <a:pt x="15408" y="9581"/>
                </a:cubicBezTo>
                <a:cubicBezTo>
                  <a:pt x="14431" y="10565"/>
                  <a:pt x="12825" y="10565"/>
                  <a:pt x="11848" y="9581"/>
                </a:cubicBezTo>
                <a:cubicBezTo>
                  <a:pt x="10872" y="8596"/>
                  <a:pt x="10871" y="6999"/>
                  <a:pt x="11848" y="6015"/>
                </a:cubicBezTo>
                <a:cubicBezTo>
                  <a:pt x="12337" y="5523"/>
                  <a:pt x="12976" y="5272"/>
                  <a:pt x="13618" y="5272"/>
                </a:cubicBezTo>
                <a:close/>
                <a:moveTo>
                  <a:pt x="13618" y="6524"/>
                </a:moveTo>
                <a:cubicBezTo>
                  <a:pt x="12926" y="6524"/>
                  <a:pt x="12375" y="7101"/>
                  <a:pt x="12375" y="7798"/>
                </a:cubicBezTo>
                <a:cubicBezTo>
                  <a:pt x="12375" y="8495"/>
                  <a:pt x="12926" y="9050"/>
                  <a:pt x="13618" y="9050"/>
                </a:cubicBezTo>
                <a:cubicBezTo>
                  <a:pt x="14309" y="9050"/>
                  <a:pt x="14881" y="8495"/>
                  <a:pt x="14881" y="7798"/>
                </a:cubicBezTo>
                <a:cubicBezTo>
                  <a:pt x="14881" y="7101"/>
                  <a:pt x="14309" y="6524"/>
                  <a:pt x="13618" y="6524"/>
                </a:cubicBezTo>
                <a:close/>
                <a:moveTo>
                  <a:pt x="4329" y="13593"/>
                </a:moveTo>
                <a:cubicBezTo>
                  <a:pt x="3680" y="13685"/>
                  <a:pt x="3058" y="13982"/>
                  <a:pt x="2560" y="14484"/>
                </a:cubicBezTo>
                <a:cubicBezTo>
                  <a:pt x="1499" y="15554"/>
                  <a:pt x="150" y="20026"/>
                  <a:pt x="11" y="20789"/>
                </a:cubicBezTo>
                <a:cubicBezTo>
                  <a:pt x="-26" y="20993"/>
                  <a:pt x="34" y="21194"/>
                  <a:pt x="180" y="21341"/>
                </a:cubicBezTo>
                <a:cubicBezTo>
                  <a:pt x="325" y="21487"/>
                  <a:pt x="525" y="21569"/>
                  <a:pt x="727" y="21532"/>
                </a:cubicBezTo>
                <a:cubicBezTo>
                  <a:pt x="1484" y="21392"/>
                  <a:pt x="5922" y="20033"/>
                  <a:pt x="6983" y="18963"/>
                </a:cubicBezTo>
                <a:cubicBezTo>
                  <a:pt x="7481" y="18461"/>
                  <a:pt x="7776" y="17813"/>
                  <a:pt x="7868" y="17159"/>
                </a:cubicBezTo>
                <a:lnTo>
                  <a:pt x="4329" y="13593"/>
                </a:lnTo>
                <a:close/>
                <a:moveTo>
                  <a:pt x="17219" y="13784"/>
                </a:moveTo>
                <a:cubicBezTo>
                  <a:pt x="15893" y="14792"/>
                  <a:pt x="14631" y="15380"/>
                  <a:pt x="13091" y="15970"/>
                </a:cubicBezTo>
                <a:lnTo>
                  <a:pt x="14881" y="18857"/>
                </a:lnTo>
                <a:cubicBezTo>
                  <a:pt x="15023" y="19082"/>
                  <a:pt x="15275" y="19171"/>
                  <a:pt x="15513" y="19133"/>
                </a:cubicBezTo>
                <a:cubicBezTo>
                  <a:pt x="15762" y="19092"/>
                  <a:pt x="15958" y="18912"/>
                  <a:pt x="16019" y="18666"/>
                </a:cubicBezTo>
                <a:lnTo>
                  <a:pt x="17219" y="13784"/>
                </a:ln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mn-lt"/>
                <a:ea typeface="+mn-ea"/>
                <a:cs typeface="+mn-cs"/>
                <a:sym typeface="DM Sans Regular"/>
              </a:defRPr>
            </a:pPr>
            <a:endParaRPr>
              <a:solidFill>
                <a:schemeClr val="bg1"/>
              </a:solidFill>
            </a:endParaRPr>
          </a:p>
        </p:txBody>
      </p:sp>
      <p:sp>
        <p:nvSpPr>
          <p:cNvPr id="24" name="Arrow">
            <a:extLst>
              <a:ext uri="{FF2B5EF4-FFF2-40B4-BE49-F238E27FC236}">
                <a16:creationId xmlns:a16="http://schemas.microsoft.com/office/drawing/2014/main" id="{ECBC772A-77DC-462D-F193-2C592BE86DE9}"/>
              </a:ext>
            </a:extLst>
          </p:cNvPr>
          <p:cNvSpPr/>
          <p:nvPr/>
        </p:nvSpPr>
        <p:spPr>
          <a:xfrm rot="5400000">
            <a:off x="13109111" y="5012184"/>
            <a:ext cx="983584"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25" name="Shape">
            <a:extLst>
              <a:ext uri="{FF2B5EF4-FFF2-40B4-BE49-F238E27FC236}">
                <a16:creationId xmlns:a16="http://schemas.microsoft.com/office/drawing/2014/main" id="{64152001-F80A-737E-B79B-39F0837BD8D3}"/>
              </a:ext>
            </a:extLst>
          </p:cNvPr>
          <p:cNvSpPr/>
          <p:nvPr/>
        </p:nvSpPr>
        <p:spPr>
          <a:xfrm>
            <a:off x="12664536" y="7780440"/>
            <a:ext cx="6207408" cy="1354516"/>
          </a:xfrm>
          <a:custGeom>
            <a:avLst/>
            <a:gdLst/>
            <a:ahLst/>
            <a:cxnLst>
              <a:cxn ang="0">
                <a:pos x="wd2" y="hd2"/>
              </a:cxn>
              <a:cxn ang="5400000">
                <a:pos x="wd2" y="hd2"/>
              </a:cxn>
              <a:cxn ang="10800000">
                <a:pos x="wd2" y="hd2"/>
              </a:cxn>
              <a:cxn ang="16200000">
                <a:pos x="wd2" y="hd2"/>
              </a:cxn>
            </a:cxnLst>
            <a:rect l="0" t="0" r="r" b="b"/>
            <a:pathLst>
              <a:path w="21600" h="21599" extrusionOk="0">
                <a:moveTo>
                  <a:pt x="3541" y="0"/>
                </a:moveTo>
                <a:cubicBezTo>
                  <a:pt x="2533" y="0"/>
                  <a:pt x="1927" y="0"/>
                  <a:pt x="1524" y="651"/>
                </a:cubicBezTo>
                <a:cubicBezTo>
                  <a:pt x="880" y="1743"/>
                  <a:pt x="374" y="4106"/>
                  <a:pt x="140" y="7106"/>
                </a:cubicBezTo>
                <a:cubicBezTo>
                  <a:pt x="47" y="8290"/>
                  <a:pt x="0" y="9540"/>
                  <a:pt x="0" y="10800"/>
                </a:cubicBezTo>
                <a:cubicBezTo>
                  <a:pt x="0" y="12060"/>
                  <a:pt x="47" y="13310"/>
                  <a:pt x="140" y="14494"/>
                </a:cubicBezTo>
                <a:cubicBezTo>
                  <a:pt x="374" y="17494"/>
                  <a:pt x="880" y="19857"/>
                  <a:pt x="1524" y="20949"/>
                </a:cubicBezTo>
                <a:cubicBezTo>
                  <a:pt x="1927" y="21600"/>
                  <a:pt x="2533" y="21600"/>
                  <a:pt x="3541" y="21600"/>
                </a:cubicBezTo>
                <a:lnTo>
                  <a:pt x="18059" y="21600"/>
                </a:lnTo>
                <a:cubicBezTo>
                  <a:pt x="19067" y="21600"/>
                  <a:pt x="19673" y="21600"/>
                  <a:pt x="20076" y="20949"/>
                </a:cubicBezTo>
                <a:cubicBezTo>
                  <a:pt x="20719" y="19857"/>
                  <a:pt x="21226" y="17494"/>
                  <a:pt x="21460" y="14494"/>
                </a:cubicBezTo>
                <a:cubicBezTo>
                  <a:pt x="21553" y="13310"/>
                  <a:pt x="21600" y="12060"/>
                  <a:pt x="21600" y="10800"/>
                </a:cubicBezTo>
                <a:cubicBezTo>
                  <a:pt x="21600" y="9540"/>
                  <a:pt x="21553" y="8290"/>
                  <a:pt x="21460" y="7106"/>
                </a:cubicBezTo>
                <a:cubicBezTo>
                  <a:pt x="21226" y="4106"/>
                  <a:pt x="20720" y="1743"/>
                  <a:pt x="20076" y="651"/>
                </a:cubicBezTo>
                <a:cubicBezTo>
                  <a:pt x="19673" y="0"/>
                  <a:pt x="19067" y="0"/>
                  <a:pt x="18059" y="0"/>
                </a:cubicBezTo>
                <a:lnTo>
                  <a:pt x="3541" y="0"/>
                </a:lnTo>
                <a:close/>
                <a:moveTo>
                  <a:pt x="2357" y="2306"/>
                </a:moveTo>
                <a:cubicBezTo>
                  <a:pt x="2823" y="2306"/>
                  <a:pt x="3289" y="3137"/>
                  <a:pt x="3644" y="4795"/>
                </a:cubicBezTo>
                <a:cubicBezTo>
                  <a:pt x="4356" y="8112"/>
                  <a:pt x="4356" y="13488"/>
                  <a:pt x="3644" y="16805"/>
                </a:cubicBezTo>
                <a:cubicBezTo>
                  <a:pt x="2933" y="20121"/>
                  <a:pt x="1780" y="20121"/>
                  <a:pt x="1069" y="16805"/>
                </a:cubicBezTo>
                <a:cubicBezTo>
                  <a:pt x="358" y="13488"/>
                  <a:pt x="358" y="8112"/>
                  <a:pt x="1069" y="4795"/>
                </a:cubicBezTo>
                <a:cubicBezTo>
                  <a:pt x="1425" y="3137"/>
                  <a:pt x="1891" y="2306"/>
                  <a:pt x="2357" y="2306"/>
                </a:cubicBezTo>
                <a:close/>
              </a:path>
            </a:pathLst>
          </a:custGeom>
          <a:solidFill>
            <a:schemeClr val="accent1"/>
          </a:solidFill>
          <a:ln w="12700" cap="flat">
            <a:noFill/>
            <a:miter lim="400000"/>
          </a:ln>
          <a:effectLst/>
        </p:spPr>
        <p:txBody>
          <a:bodyPr wrap="square" lIns="0" tIns="0" rIns="0" bIns="0" numCol="1" anchor="ctr">
            <a:noAutofit/>
          </a:bodyPr>
          <a:lstStyle/>
          <a:p>
            <a:endParaRPr>
              <a:solidFill>
                <a:schemeClr val="bg1"/>
              </a:solidFill>
            </a:endParaRPr>
          </a:p>
        </p:txBody>
      </p:sp>
      <p:sp>
        <p:nvSpPr>
          <p:cNvPr id="26" name="DevOps is a full lifecycle investment.">
            <a:extLst>
              <a:ext uri="{FF2B5EF4-FFF2-40B4-BE49-F238E27FC236}">
                <a16:creationId xmlns:a16="http://schemas.microsoft.com/office/drawing/2014/main" id="{5A6BAFC5-4075-F337-B1B9-189E5FC7E9DE}"/>
              </a:ext>
            </a:extLst>
          </p:cNvPr>
          <p:cNvSpPr txBox="1"/>
          <p:nvPr/>
        </p:nvSpPr>
        <p:spPr>
          <a:xfrm>
            <a:off x="13987507" y="8189571"/>
            <a:ext cx="4522965"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FFFFFF"/>
                </a:solidFill>
                <a:latin typeface="+mn-lt"/>
                <a:ea typeface="+mn-ea"/>
                <a:cs typeface="+mn-cs"/>
                <a:sym typeface="DM Sans Regular"/>
              </a:defRPr>
            </a:lvl1pPr>
          </a:lstStyle>
          <a:p>
            <a:r>
              <a:rPr lang="en-US" dirty="0">
                <a:solidFill>
                  <a:schemeClr val="bg1"/>
                </a:solidFill>
              </a:rPr>
              <a:t>Deployment</a:t>
            </a:r>
            <a:endParaRPr dirty="0">
              <a:solidFill>
                <a:schemeClr val="bg1"/>
              </a:solidFill>
            </a:endParaRPr>
          </a:p>
        </p:txBody>
      </p:sp>
      <p:sp>
        <p:nvSpPr>
          <p:cNvPr id="27" name="Freeform 726">
            <a:extLst>
              <a:ext uri="{FF2B5EF4-FFF2-40B4-BE49-F238E27FC236}">
                <a16:creationId xmlns:a16="http://schemas.microsoft.com/office/drawing/2014/main" id="{264E9062-6D40-8A02-9C98-B1A12E06B911}"/>
              </a:ext>
            </a:extLst>
          </p:cNvPr>
          <p:cNvSpPr/>
          <p:nvPr/>
        </p:nvSpPr>
        <p:spPr>
          <a:xfrm>
            <a:off x="13110442" y="8116368"/>
            <a:ext cx="515594" cy="550881"/>
          </a:xfrm>
          <a:custGeom>
            <a:avLst/>
            <a:gdLst/>
            <a:ahLst/>
            <a:cxnLst>
              <a:cxn ang="0">
                <a:pos x="wd2" y="hd2"/>
              </a:cxn>
              <a:cxn ang="5400000">
                <a:pos x="wd2" y="hd2"/>
              </a:cxn>
              <a:cxn ang="10800000">
                <a:pos x="wd2" y="hd2"/>
              </a:cxn>
              <a:cxn ang="16200000">
                <a:pos x="wd2" y="hd2"/>
              </a:cxn>
            </a:cxnLst>
            <a:rect l="0" t="0" r="r" b="b"/>
            <a:pathLst>
              <a:path w="21599" h="21600" extrusionOk="0">
                <a:moveTo>
                  <a:pt x="8708" y="0"/>
                </a:moveTo>
                <a:lnTo>
                  <a:pt x="8708" y="1845"/>
                </a:lnTo>
                <a:cubicBezTo>
                  <a:pt x="6518" y="2193"/>
                  <a:pt x="4569" y="3190"/>
                  <a:pt x="3068" y="4620"/>
                </a:cubicBezTo>
                <a:cubicBezTo>
                  <a:pt x="1180" y="6417"/>
                  <a:pt x="-1" y="8914"/>
                  <a:pt x="0" y="11657"/>
                </a:cubicBezTo>
                <a:cubicBezTo>
                  <a:pt x="0" y="12147"/>
                  <a:pt x="49" y="12614"/>
                  <a:pt x="120" y="13077"/>
                </a:cubicBezTo>
                <a:lnTo>
                  <a:pt x="1954" y="12832"/>
                </a:lnTo>
                <a:cubicBezTo>
                  <a:pt x="1895" y="12443"/>
                  <a:pt x="1851" y="12053"/>
                  <a:pt x="1851" y="11657"/>
                </a:cubicBezTo>
                <a:cubicBezTo>
                  <a:pt x="1852" y="9395"/>
                  <a:pt x="2815" y="7345"/>
                  <a:pt x="4371" y="5861"/>
                </a:cubicBezTo>
                <a:cubicBezTo>
                  <a:pt x="5544" y="4745"/>
                  <a:pt x="7041" y="3966"/>
                  <a:pt x="8725" y="3641"/>
                </a:cubicBezTo>
                <a:lnTo>
                  <a:pt x="8742" y="5535"/>
                </a:lnTo>
                <a:lnTo>
                  <a:pt x="12428" y="2743"/>
                </a:lnTo>
                <a:lnTo>
                  <a:pt x="8708" y="0"/>
                </a:lnTo>
                <a:close/>
                <a:moveTo>
                  <a:pt x="14056" y="2318"/>
                </a:moveTo>
                <a:lnTo>
                  <a:pt x="13422" y="3984"/>
                </a:lnTo>
                <a:cubicBezTo>
                  <a:pt x="15059" y="4559"/>
                  <a:pt x="16457" y="5587"/>
                  <a:pt x="17451" y="6922"/>
                </a:cubicBezTo>
                <a:cubicBezTo>
                  <a:pt x="18445" y="8258"/>
                  <a:pt x="19027" y="9893"/>
                  <a:pt x="19028" y="11657"/>
                </a:cubicBezTo>
                <a:cubicBezTo>
                  <a:pt x="19027" y="12746"/>
                  <a:pt x="18815" y="13778"/>
                  <a:pt x="18411" y="14726"/>
                </a:cubicBezTo>
                <a:lnTo>
                  <a:pt x="16696" y="13698"/>
                </a:lnTo>
                <a:lnTo>
                  <a:pt x="17159" y="18155"/>
                </a:lnTo>
                <a:lnTo>
                  <a:pt x="21599" y="16669"/>
                </a:lnTo>
                <a:lnTo>
                  <a:pt x="19988" y="15690"/>
                </a:lnTo>
                <a:cubicBezTo>
                  <a:pt x="20563" y="14456"/>
                  <a:pt x="20879" y="13090"/>
                  <a:pt x="20879" y="11657"/>
                </a:cubicBezTo>
                <a:cubicBezTo>
                  <a:pt x="20879" y="9520"/>
                  <a:pt x="20167" y="7531"/>
                  <a:pt x="18959" y="5910"/>
                </a:cubicBezTo>
                <a:cubicBezTo>
                  <a:pt x="17752" y="4289"/>
                  <a:pt x="16050" y="3020"/>
                  <a:pt x="14056" y="2318"/>
                </a:cubicBezTo>
                <a:close/>
                <a:moveTo>
                  <a:pt x="10508" y="6873"/>
                </a:moveTo>
                <a:cubicBezTo>
                  <a:pt x="10050" y="6873"/>
                  <a:pt x="9610" y="6927"/>
                  <a:pt x="9188" y="7037"/>
                </a:cubicBezTo>
                <a:lnTo>
                  <a:pt x="9188" y="8098"/>
                </a:lnTo>
                <a:cubicBezTo>
                  <a:pt x="8725" y="8254"/>
                  <a:pt x="8303" y="8486"/>
                  <a:pt x="7937" y="8784"/>
                </a:cubicBezTo>
                <a:lnTo>
                  <a:pt x="6977" y="8261"/>
                </a:lnTo>
                <a:cubicBezTo>
                  <a:pt x="6349" y="8854"/>
                  <a:pt x="5888" y="9594"/>
                  <a:pt x="5657" y="10432"/>
                </a:cubicBezTo>
                <a:lnTo>
                  <a:pt x="6617" y="10971"/>
                </a:lnTo>
                <a:cubicBezTo>
                  <a:pt x="6574" y="11195"/>
                  <a:pt x="6548" y="11421"/>
                  <a:pt x="6548" y="11657"/>
                </a:cubicBezTo>
                <a:cubicBezTo>
                  <a:pt x="6548" y="11892"/>
                  <a:pt x="6573" y="12119"/>
                  <a:pt x="6617" y="12343"/>
                </a:cubicBezTo>
                <a:lnTo>
                  <a:pt x="5657" y="12865"/>
                </a:lnTo>
                <a:cubicBezTo>
                  <a:pt x="5888" y="13704"/>
                  <a:pt x="6349" y="14460"/>
                  <a:pt x="6977" y="15053"/>
                </a:cubicBezTo>
                <a:lnTo>
                  <a:pt x="7937" y="14530"/>
                </a:lnTo>
                <a:cubicBezTo>
                  <a:pt x="8303" y="14828"/>
                  <a:pt x="8725" y="15060"/>
                  <a:pt x="9188" y="15216"/>
                </a:cubicBezTo>
                <a:lnTo>
                  <a:pt x="9188" y="16261"/>
                </a:lnTo>
                <a:cubicBezTo>
                  <a:pt x="9610" y="16371"/>
                  <a:pt x="10050" y="16441"/>
                  <a:pt x="10508" y="16441"/>
                </a:cubicBezTo>
                <a:cubicBezTo>
                  <a:pt x="10966" y="16441"/>
                  <a:pt x="11406" y="16370"/>
                  <a:pt x="11828" y="16261"/>
                </a:cubicBezTo>
                <a:lnTo>
                  <a:pt x="11828" y="15216"/>
                </a:lnTo>
                <a:cubicBezTo>
                  <a:pt x="12291" y="15060"/>
                  <a:pt x="12713" y="14828"/>
                  <a:pt x="13079" y="14530"/>
                </a:cubicBezTo>
                <a:lnTo>
                  <a:pt x="14039" y="15053"/>
                </a:lnTo>
                <a:cubicBezTo>
                  <a:pt x="14667" y="14460"/>
                  <a:pt x="15128" y="13704"/>
                  <a:pt x="15359" y="12865"/>
                </a:cubicBezTo>
                <a:lnTo>
                  <a:pt x="14399" y="12343"/>
                </a:lnTo>
                <a:cubicBezTo>
                  <a:pt x="14442" y="12119"/>
                  <a:pt x="14468" y="11892"/>
                  <a:pt x="14468" y="11657"/>
                </a:cubicBezTo>
                <a:cubicBezTo>
                  <a:pt x="14468" y="11422"/>
                  <a:pt x="14443" y="11195"/>
                  <a:pt x="14399" y="10971"/>
                </a:cubicBezTo>
                <a:lnTo>
                  <a:pt x="15359" y="10432"/>
                </a:lnTo>
                <a:cubicBezTo>
                  <a:pt x="15128" y="9594"/>
                  <a:pt x="14667" y="8854"/>
                  <a:pt x="14039" y="8261"/>
                </a:cubicBezTo>
                <a:lnTo>
                  <a:pt x="13079" y="8784"/>
                </a:lnTo>
                <a:cubicBezTo>
                  <a:pt x="12713" y="8486"/>
                  <a:pt x="12291" y="8254"/>
                  <a:pt x="11828" y="8098"/>
                </a:cubicBezTo>
                <a:lnTo>
                  <a:pt x="11828" y="7037"/>
                </a:lnTo>
                <a:cubicBezTo>
                  <a:pt x="11406" y="6926"/>
                  <a:pt x="10966" y="6873"/>
                  <a:pt x="10508" y="6873"/>
                </a:cubicBezTo>
                <a:close/>
                <a:moveTo>
                  <a:pt x="10508" y="9894"/>
                </a:moveTo>
                <a:cubicBezTo>
                  <a:pt x="11529" y="9894"/>
                  <a:pt x="12359" y="10684"/>
                  <a:pt x="12359" y="11657"/>
                </a:cubicBezTo>
                <a:cubicBezTo>
                  <a:pt x="12359" y="12630"/>
                  <a:pt x="11529" y="13420"/>
                  <a:pt x="10508" y="13420"/>
                </a:cubicBezTo>
                <a:cubicBezTo>
                  <a:pt x="9486" y="13420"/>
                  <a:pt x="8657" y="12630"/>
                  <a:pt x="8657" y="11657"/>
                </a:cubicBezTo>
                <a:cubicBezTo>
                  <a:pt x="8657" y="10684"/>
                  <a:pt x="9486" y="9894"/>
                  <a:pt x="10508" y="9894"/>
                </a:cubicBezTo>
                <a:close/>
                <a:moveTo>
                  <a:pt x="1165" y="14302"/>
                </a:moveTo>
                <a:lnTo>
                  <a:pt x="463" y="18726"/>
                </a:lnTo>
                <a:lnTo>
                  <a:pt x="2228" y="17779"/>
                </a:lnTo>
                <a:cubicBezTo>
                  <a:pt x="3063" y="18794"/>
                  <a:pt x="4097" y="19651"/>
                  <a:pt x="5280" y="20294"/>
                </a:cubicBezTo>
                <a:cubicBezTo>
                  <a:pt x="6803" y="21122"/>
                  <a:pt x="8562" y="21600"/>
                  <a:pt x="10439" y="21600"/>
                </a:cubicBezTo>
                <a:cubicBezTo>
                  <a:pt x="12742" y="21600"/>
                  <a:pt x="14885" y="20878"/>
                  <a:pt x="16611" y="19673"/>
                </a:cubicBezTo>
                <a:lnTo>
                  <a:pt x="15514" y="18253"/>
                </a:lnTo>
                <a:cubicBezTo>
                  <a:pt x="14090" y="19245"/>
                  <a:pt x="12339" y="19836"/>
                  <a:pt x="10439" y="19836"/>
                </a:cubicBezTo>
                <a:cubicBezTo>
                  <a:pt x="8889" y="19836"/>
                  <a:pt x="7442" y="19440"/>
                  <a:pt x="6188" y="18759"/>
                </a:cubicBezTo>
                <a:cubicBezTo>
                  <a:pt x="5297" y="18274"/>
                  <a:pt x="4512" y="17643"/>
                  <a:pt x="3857" y="16898"/>
                </a:cubicBezTo>
                <a:lnTo>
                  <a:pt x="5520" y="16000"/>
                </a:lnTo>
                <a:lnTo>
                  <a:pt x="1165" y="14302"/>
                </a:lnTo>
                <a:close/>
              </a:path>
            </a:pathLst>
          </a:custGeom>
          <a:solidFill>
            <a:schemeClr val="accent1"/>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mn-lt"/>
                <a:ea typeface="+mn-ea"/>
                <a:cs typeface="+mn-cs"/>
                <a:sym typeface="DM Sans Regular"/>
              </a:defRPr>
            </a:pPr>
            <a:endParaRPr>
              <a:solidFill>
                <a:schemeClr val="bg1"/>
              </a:solidFill>
            </a:endParaRPr>
          </a:p>
        </p:txBody>
      </p:sp>
      <p:sp>
        <p:nvSpPr>
          <p:cNvPr id="28" name="Arrow">
            <a:extLst>
              <a:ext uri="{FF2B5EF4-FFF2-40B4-BE49-F238E27FC236}">
                <a16:creationId xmlns:a16="http://schemas.microsoft.com/office/drawing/2014/main" id="{6119902B-0163-0272-331B-576336A5A4C3}"/>
              </a:ext>
            </a:extLst>
          </p:cNvPr>
          <p:cNvSpPr/>
          <p:nvPr/>
        </p:nvSpPr>
        <p:spPr>
          <a:xfrm rot="5400000">
            <a:off x="16113716" y="6387048"/>
            <a:ext cx="983584"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29" name="Shape">
            <a:extLst>
              <a:ext uri="{FF2B5EF4-FFF2-40B4-BE49-F238E27FC236}">
                <a16:creationId xmlns:a16="http://schemas.microsoft.com/office/drawing/2014/main" id="{D95C9E2F-E0F1-9918-5183-1D0BD6817B6D}"/>
              </a:ext>
            </a:extLst>
          </p:cNvPr>
          <p:cNvSpPr/>
          <p:nvPr/>
        </p:nvSpPr>
        <p:spPr>
          <a:xfrm>
            <a:off x="16083997" y="9345978"/>
            <a:ext cx="6050711" cy="1311196"/>
          </a:xfrm>
          <a:custGeom>
            <a:avLst/>
            <a:gdLst/>
            <a:ahLst/>
            <a:cxnLst>
              <a:cxn ang="0">
                <a:pos x="wd2" y="hd2"/>
              </a:cxn>
              <a:cxn ang="5400000">
                <a:pos x="wd2" y="hd2"/>
              </a:cxn>
              <a:cxn ang="10800000">
                <a:pos x="wd2" y="hd2"/>
              </a:cxn>
              <a:cxn ang="16200000">
                <a:pos x="wd2" y="hd2"/>
              </a:cxn>
            </a:cxnLst>
            <a:rect l="0" t="0" r="r" b="b"/>
            <a:pathLst>
              <a:path w="21600" h="21599" extrusionOk="0">
                <a:moveTo>
                  <a:pt x="3541" y="0"/>
                </a:moveTo>
                <a:cubicBezTo>
                  <a:pt x="2533" y="0"/>
                  <a:pt x="1927" y="0"/>
                  <a:pt x="1524" y="651"/>
                </a:cubicBezTo>
                <a:cubicBezTo>
                  <a:pt x="880" y="1743"/>
                  <a:pt x="374" y="4106"/>
                  <a:pt x="140" y="7106"/>
                </a:cubicBezTo>
                <a:cubicBezTo>
                  <a:pt x="47" y="8290"/>
                  <a:pt x="0" y="9540"/>
                  <a:pt x="0" y="10800"/>
                </a:cubicBezTo>
                <a:cubicBezTo>
                  <a:pt x="0" y="12060"/>
                  <a:pt x="47" y="13310"/>
                  <a:pt x="140" y="14494"/>
                </a:cubicBezTo>
                <a:cubicBezTo>
                  <a:pt x="374" y="17494"/>
                  <a:pt x="880" y="19857"/>
                  <a:pt x="1524" y="20949"/>
                </a:cubicBezTo>
                <a:cubicBezTo>
                  <a:pt x="1927" y="21600"/>
                  <a:pt x="2533" y="21600"/>
                  <a:pt x="3541" y="21600"/>
                </a:cubicBezTo>
                <a:lnTo>
                  <a:pt x="18059" y="21600"/>
                </a:lnTo>
                <a:cubicBezTo>
                  <a:pt x="19067" y="21600"/>
                  <a:pt x="19673" y="21600"/>
                  <a:pt x="20076" y="20949"/>
                </a:cubicBezTo>
                <a:cubicBezTo>
                  <a:pt x="20719" y="19857"/>
                  <a:pt x="21226" y="17494"/>
                  <a:pt x="21460" y="14494"/>
                </a:cubicBezTo>
                <a:cubicBezTo>
                  <a:pt x="21553" y="13310"/>
                  <a:pt x="21600" y="12060"/>
                  <a:pt x="21600" y="10800"/>
                </a:cubicBezTo>
                <a:cubicBezTo>
                  <a:pt x="21600" y="9540"/>
                  <a:pt x="21553" y="8290"/>
                  <a:pt x="21460" y="7106"/>
                </a:cubicBezTo>
                <a:cubicBezTo>
                  <a:pt x="21226" y="4106"/>
                  <a:pt x="20720" y="1743"/>
                  <a:pt x="20076" y="651"/>
                </a:cubicBezTo>
                <a:cubicBezTo>
                  <a:pt x="19673" y="0"/>
                  <a:pt x="19067" y="0"/>
                  <a:pt x="18059" y="0"/>
                </a:cubicBezTo>
                <a:lnTo>
                  <a:pt x="3541" y="0"/>
                </a:lnTo>
                <a:close/>
                <a:moveTo>
                  <a:pt x="2357" y="2306"/>
                </a:moveTo>
                <a:cubicBezTo>
                  <a:pt x="2823" y="2306"/>
                  <a:pt x="3289" y="3137"/>
                  <a:pt x="3644" y="4795"/>
                </a:cubicBezTo>
                <a:cubicBezTo>
                  <a:pt x="4356" y="8112"/>
                  <a:pt x="4356" y="13488"/>
                  <a:pt x="3644" y="16805"/>
                </a:cubicBezTo>
                <a:cubicBezTo>
                  <a:pt x="2933" y="20121"/>
                  <a:pt x="1780" y="20121"/>
                  <a:pt x="1069" y="16805"/>
                </a:cubicBezTo>
                <a:cubicBezTo>
                  <a:pt x="358" y="13488"/>
                  <a:pt x="358" y="8112"/>
                  <a:pt x="1069" y="4795"/>
                </a:cubicBezTo>
                <a:cubicBezTo>
                  <a:pt x="1425" y="3137"/>
                  <a:pt x="1891" y="2306"/>
                  <a:pt x="2357" y="2306"/>
                </a:cubicBezTo>
                <a:close/>
              </a:path>
            </a:pathLst>
          </a:custGeom>
          <a:solidFill>
            <a:schemeClr val="accent2"/>
          </a:solidFill>
          <a:ln w="12700" cap="flat">
            <a:noFill/>
            <a:miter lim="400000"/>
          </a:ln>
          <a:effectLst/>
        </p:spPr>
        <p:txBody>
          <a:bodyPr wrap="square" lIns="0" tIns="0" rIns="0" bIns="0" numCol="1" anchor="ctr">
            <a:noAutofit/>
          </a:bodyPr>
          <a:lstStyle/>
          <a:p>
            <a:endParaRPr>
              <a:solidFill>
                <a:schemeClr val="bg1"/>
              </a:solidFill>
            </a:endParaRPr>
          </a:p>
        </p:txBody>
      </p:sp>
      <p:sp>
        <p:nvSpPr>
          <p:cNvPr id="30" name="DevOps is a team undertaking.">
            <a:extLst>
              <a:ext uri="{FF2B5EF4-FFF2-40B4-BE49-F238E27FC236}">
                <a16:creationId xmlns:a16="http://schemas.microsoft.com/office/drawing/2014/main" id="{89BBE625-6B00-96FB-0ECA-CBF154BB2A77}"/>
              </a:ext>
            </a:extLst>
          </p:cNvPr>
          <p:cNvSpPr txBox="1"/>
          <p:nvPr/>
        </p:nvSpPr>
        <p:spPr>
          <a:xfrm>
            <a:off x="17407492" y="9758757"/>
            <a:ext cx="4376617"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FFFFFF"/>
                </a:solidFill>
                <a:latin typeface="+mn-lt"/>
                <a:ea typeface="+mn-ea"/>
                <a:cs typeface="+mn-cs"/>
                <a:sym typeface="DM Sans Regular"/>
              </a:defRPr>
            </a:lvl1pPr>
          </a:lstStyle>
          <a:p>
            <a:r>
              <a:rPr lang="en-US" dirty="0">
                <a:solidFill>
                  <a:schemeClr val="bg1"/>
                </a:solidFill>
              </a:rPr>
              <a:t>Maintenance</a:t>
            </a:r>
            <a:endParaRPr dirty="0">
              <a:solidFill>
                <a:schemeClr val="bg1"/>
              </a:solidFill>
            </a:endParaRPr>
          </a:p>
        </p:txBody>
      </p:sp>
      <p:sp>
        <p:nvSpPr>
          <p:cNvPr id="31" name="Freeform 278">
            <a:extLst>
              <a:ext uri="{FF2B5EF4-FFF2-40B4-BE49-F238E27FC236}">
                <a16:creationId xmlns:a16="http://schemas.microsoft.com/office/drawing/2014/main" id="{8D66623A-2068-1EB8-2935-A72E89023F91}"/>
              </a:ext>
            </a:extLst>
          </p:cNvPr>
          <p:cNvSpPr/>
          <p:nvPr/>
        </p:nvSpPr>
        <p:spPr>
          <a:xfrm>
            <a:off x="16535509" y="9758757"/>
            <a:ext cx="420471" cy="384468"/>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9045" y="0"/>
                  <a:pt x="7640" y="1427"/>
                  <a:pt x="7640" y="3171"/>
                </a:cubicBezTo>
                <a:cubicBezTo>
                  <a:pt x="7640" y="4915"/>
                  <a:pt x="9045" y="6320"/>
                  <a:pt x="10789" y="6320"/>
                </a:cubicBezTo>
                <a:cubicBezTo>
                  <a:pt x="12534" y="6320"/>
                  <a:pt x="13960" y="4915"/>
                  <a:pt x="13960" y="3171"/>
                </a:cubicBezTo>
                <a:cubicBezTo>
                  <a:pt x="13960" y="1427"/>
                  <a:pt x="12534" y="0"/>
                  <a:pt x="10789" y="0"/>
                </a:cubicBezTo>
                <a:close/>
                <a:moveTo>
                  <a:pt x="3788" y="2618"/>
                </a:moveTo>
                <a:cubicBezTo>
                  <a:pt x="2392" y="2618"/>
                  <a:pt x="1277" y="3754"/>
                  <a:pt x="1277" y="5150"/>
                </a:cubicBezTo>
                <a:cubicBezTo>
                  <a:pt x="1277" y="6546"/>
                  <a:pt x="2392" y="7682"/>
                  <a:pt x="3788" y="7682"/>
                </a:cubicBezTo>
                <a:cubicBezTo>
                  <a:pt x="5184" y="7682"/>
                  <a:pt x="6320" y="6546"/>
                  <a:pt x="6320" y="5150"/>
                </a:cubicBezTo>
                <a:cubicBezTo>
                  <a:pt x="6320" y="3754"/>
                  <a:pt x="5184" y="2618"/>
                  <a:pt x="3788" y="2618"/>
                </a:cubicBezTo>
                <a:close/>
                <a:moveTo>
                  <a:pt x="3788" y="7682"/>
                </a:moveTo>
                <a:cubicBezTo>
                  <a:pt x="1695" y="7682"/>
                  <a:pt x="0" y="9377"/>
                  <a:pt x="0" y="11470"/>
                </a:cubicBezTo>
                <a:lnTo>
                  <a:pt x="0" y="14641"/>
                </a:lnTo>
                <a:cubicBezTo>
                  <a:pt x="0" y="14991"/>
                  <a:pt x="289" y="15258"/>
                  <a:pt x="638" y="15258"/>
                </a:cubicBezTo>
                <a:lnTo>
                  <a:pt x="1319" y="15258"/>
                </a:lnTo>
                <a:lnTo>
                  <a:pt x="1894" y="21025"/>
                </a:lnTo>
                <a:cubicBezTo>
                  <a:pt x="1926" y="21349"/>
                  <a:pt x="2207" y="21600"/>
                  <a:pt x="2532" y="21600"/>
                </a:cubicBezTo>
                <a:lnTo>
                  <a:pt x="5065" y="21600"/>
                </a:lnTo>
                <a:cubicBezTo>
                  <a:pt x="5390" y="21600"/>
                  <a:pt x="5650" y="21348"/>
                  <a:pt x="5682" y="21025"/>
                </a:cubicBezTo>
                <a:lnTo>
                  <a:pt x="6150" y="16344"/>
                </a:lnTo>
                <a:cubicBezTo>
                  <a:pt x="5504" y="16040"/>
                  <a:pt x="5065" y="15401"/>
                  <a:pt x="5065" y="14641"/>
                </a:cubicBezTo>
                <a:lnTo>
                  <a:pt x="5065" y="10832"/>
                </a:lnTo>
                <a:cubicBezTo>
                  <a:pt x="5065" y="9883"/>
                  <a:pt x="5313" y="9002"/>
                  <a:pt x="5725" y="8214"/>
                </a:cubicBezTo>
                <a:cubicBezTo>
                  <a:pt x="5156" y="7875"/>
                  <a:pt x="4496" y="7682"/>
                  <a:pt x="3788" y="7682"/>
                </a:cubicBezTo>
                <a:close/>
                <a:moveTo>
                  <a:pt x="17812" y="2618"/>
                </a:moveTo>
                <a:cubicBezTo>
                  <a:pt x="16416" y="2618"/>
                  <a:pt x="15280" y="3754"/>
                  <a:pt x="15280" y="5150"/>
                </a:cubicBezTo>
                <a:cubicBezTo>
                  <a:pt x="15280" y="6546"/>
                  <a:pt x="16416" y="7682"/>
                  <a:pt x="17812" y="7682"/>
                </a:cubicBezTo>
                <a:cubicBezTo>
                  <a:pt x="19208" y="7682"/>
                  <a:pt x="20323" y="6546"/>
                  <a:pt x="20323" y="5150"/>
                </a:cubicBezTo>
                <a:cubicBezTo>
                  <a:pt x="20323" y="3754"/>
                  <a:pt x="19208" y="2618"/>
                  <a:pt x="17812" y="2618"/>
                </a:cubicBezTo>
                <a:close/>
                <a:moveTo>
                  <a:pt x="17812" y="7682"/>
                </a:moveTo>
                <a:cubicBezTo>
                  <a:pt x="17104" y="7682"/>
                  <a:pt x="16444" y="7875"/>
                  <a:pt x="15875" y="8214"/>
                </a:cubicBezTo>
                <a:cubicBezTo>
                  <a:pt x="16287" y="9002"/>
                  <a:pt x="16535" y="9883"/>
                  <a:pt x="16535" y="10832"/>
                </a:cubicBezTo>
                <a:lnTo>
                  <a:pt x="16535" y="14641"/>
                </a:lnTo>
                <a:cubicBezTo>
                  <a:pt x="16535" y="15401"/>
                  <a:pt x="16075" y="16040"/>
                  <a:pt x="15429" y="16344"/>
                </a:cubicBezTo>
                <a:lnTo>
                  <a:pt x="15897" y="21025"/>
                </a:lnTo>
                <a:cubicBezTo>
                  <a:pt x="15929" y="21349"/>
                  <a:pt x="16210" y="21600"/>
                  <a:pt x="16535" y="21600"/>
                </a:cubicBezTo>
                <a:lnTo>
                  <a:pt x="19068" y="21600"/>
                </a:lnTo>
                <a:cubicBezTo>
                  <a:pt x="19393" y="21600"/>
                  <a:pt x="19674" y="21348"/>
                  <a:pt x="19706" y="21025"/>
                </a:cubicBezTo>
                <a:lnTo>
                  <a:pt x="20281" y="15258"/>
                </a:lnTo>
                <a:lnTo>
                  <a:pt x="20962" y="15258"/>
                </a:lnTo>
                <a:cubicBezTo>
                  <a:pt x="21311" y="15258"/>
                  <a:pt x="21600" y="14991"/>
                  <a:pt x="21600" y="14641"/>
                </a:cubicBezTo>
                <a:lnTo>
                  <a:pt x="21600" y="11470"/>
                </a:lnTo>
                <a:cubicBezTo>
                  <a:pt x="21600" y="9377"/>
                  <a:pt x="19905" y="7682"/>
                  <a:pt x="17812" y="7682"/>
                </a:cubicBezTo>
                <a:close/>
                <a:moveTo>
                  <a:pt x="10172" y="6384"/>
                </a:moveTo>
                <a:cubicBezTo>
                  <a:pt x="8031" y="6695"/>
                  <a:pt x="6363" y="8522"/>
                  <a:pt x="6363" y="10747"/>
                </a:cubicBezTo>
                <a:lnTo>
                  <a:pt x="6363" y="14556"/>
                </a:lnTo>
                <a:cubicBezTo>
                  <a:pt x="6363" y="14906"/>
                  <a:pt x="6652" y="15173"/>
                  <a:pt x="7001" y="15173"/>
                </a:cubicBezTo>
                <a:lnTo>
                  <a:pt x="8427" y="15173"/>
                </a:lnTo>
                <a:lnTo>
                  <a:pt x="8895" y="21025"/>
                </a:lnTo>
                <a:cubicBezTo>
                  <a:pt x="8923" y="21353"/>
                  <a:pt x="9205" y="21600"/>
                  <a:pt x="9534" y="21600"/>
                </a:cubicBezTo>
                <a:lnTo>
                  <a:pt x="12066" y="21600"/>
                </a:lnTo>
                <a:cubicBezTo>
                  <a:pt x="12395" y="21600"/>
                  <a:pt x="12677" y="21353"/>
                  <a:pt x="12705" y="21025"/>
                </a:cubicBezTo>
                <a:lnTo>
                  <a:pt x="13173" y="15173"/>
                </a:lnTo>
                <a:lnTo>
                  <a:pt x="14599" y="15173"/>
                </a:lnTo>
                <a:cubicBezTo>
                  <a:pt x="14948" y="15173"/>
                  <a:pt x="15237" y="14906"/>
                  <a:pt x="15237" y="14556"/>
                </a:cubicBezTo>
                <a:lnTo>
                  <a:pt x="15237" y="10747"/>
                </a:lnTo>
                <a:cubicBezTo>
                  <a:pt x="15237" y="8522"/>
                  <a:pt x="13569" y="6695"/>
                  <a:pt x="11428" y="6384"/>
                </a:cubicBezTo>
                <a:lnTo>
                  <a:pt x="11428" y="10747"/>
                </a:lnTo>
                <a:cubicBezTo>
                  <a:pt x="11428" y="11097"/>
                  <a:pt x="11139" y="11385"/>
                  <a:pt x="10789" y="11385"/>
                </a:cubicBezTo>
                <a:cubicBezTo>
                  <a:pt x="10440" y="11385"/>
                  <a:pt x="10172" y="11097"/>
                  <a:pt x="10172" y="10747"/>
                </a:cubicBezTo>
                <a:lnTo>
                  <a:pt x="10172" y="6384"/>
                </a:lnTo>
                <a:close/>
              </a:path>
            </a:pathLst>
          </a:custGeom>
          <a:solidFill>
            <a:schemeClr val="accent2"/>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mn-lt"/>
                <a:ea typeface="+mn-ea"/>
                <a:cs typeface="+mn-cs"/>
                <a:sym typeface="DM Sans Regular"/>
              </a:defRPr>
            </a:pPr>
            <a:endParaRPr>
              <a:solidFill>
                <a:schemeClr val="bg1"/>
              </a:solidFill>
            </a:endParaRPr>
          </a:p>
        </p:txBody>
      </p:sp>
      <p:sp>
        <p:nvSpPr>
          <p:cNvPr id="35" name="Arrow">
            <a:extLst>
              <a:ext uri="{FF2B5EF4-FFF2-40B4-BE49-F238E27FC236}">
                <a16:creationId xmlns:a16="http://schemas.microsoft.com/office/drawing/2014/main" id="{9D66E185-A012-7571-6DF4-ED19E71F18E4}"/>
              </a:ext>
            </a:extLst>
          </p:cNvPr>
          <p:cNvSpPr/>
          <p:nvPr/>
        </p:nvSpPr>
        <p:spPr>
          <a:xfrm rot="5400000">
            <a:off x="19743034" y="7948572"/>
            <a:ext cx="983584" cy="1043022"/>
          </a:xfrm>
          <a:prstGeom prst="rightArrow">
            <a:avLst>
              <a:gd name="adj1" fmla="val 55403"/>
              <a:gd name="adj2" fmla="val 62579"/>
            </a:avLst>
          </a:pr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37" name="Venn diagram">
            <a:extLst>
              <a:ext uri="{FF2B5EF4-FFF2-40B4-BE49-F238E27FC236}">
                <a16:creationId xmlns:a16="http://schemas.microsoft.com/office/drawing/2014/main" id="{10D9F54B-038D-E460-CB71-14B354107F2E}"/>
              </a:ext>
            </a:extLst>
          </p:cNvPr>
          <p:cNvSpPr>
            <a:spLocks/>
          </p:cNvSpPr>
          <p:nvPr/>
        </p:nvSpPr>
        <p:spPr>
          <a:xfrm>
            <a:off x="10720121" y="840237"/>
            <a:ext cx="2943758" cy="810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4600">
                <a:solidFill>
                  <a:srgbClr val="000000"/>
                </a:solidFill>
              </a:defRPr>
            </a:lvl1pPr>
          </a:lstStyle>
          <a:p>
            <a:r>
              <a:rPr lang="en-US" dirty="0">
                <a:solidFill>
                  <a:schemeClr val="tx1"/>
                </a:solidFill>
              </a:rPr>
              <a:t>Waterfall</a:t>
            </a:r>
            <a:endParaRPr dirty="0">
              <a:solidFill>
                <a:schemeClr val="tx1"/>
              </a:solidFill>
            </a:endParaRPr>
          </a:p>
        </p:txBody>
      </p:sp>
      <p:sp>
        <p:nvSpPr>
          <p:cNvPr id="6" name="DevOps is a methodology in the software development and IT industry. Used as a set of practices and tools, DevOps integrates and automates the work of software development (Dev) and IT operations (Ops) as a means for improving and shortening the systems ">
            <a:extLst>
              <a:ext uri="{FF2B5EF4-FFF2-40B4-BE49-F238E27FC236}">
                <a16:creationId xmlns:a16="http://schemas.microsoft.com/office/drawing/2014/main" id="{AB577381-F2A4-1137-B787-A1C9C637E5B8}"/>
              </a:ext>
            </a:extLst>
          </p:cNvPr>
          <p:cNvSpPr txBox="1"/>
          <p:nvPr/>
        </p:nvSpPr>
        <p:spPr>
          <a:xfrm>
            <a:off x="344008" y="8333485"/>
            <a:ext cx="11989123" cy="23185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defRPr sz="2400">
                <a:solidFill>
                  <a:srgbClr val="535353"/>
                </a:solidFill>
                <a:latin typeface="+mn-lt"/>
                <a:ea typeface="+mn-ea"/>
                <a:cs typeface="+mn-cs"/>
                <a:sym typeface="DM Sans Regular"/>
              </a:defRPr>
            </a:lvl1pPr>
          </a:lstStyle>
          <a:p>
            <a:pPr algn="l"/>
            <a:r>
              <a:rPr lang="en-GB" dirty="0"/>
              <a:t>Waterfall is often used for projects that have well-defined requirements and a clear end goal. It is a more structured approach that can help ensure that a project stays on track and is completed on time and within budget. However, it can also be inflexible and may not allow for changes or adjustments to be made during the project.</a:t>
            </a:r>
            <a:endParaRPr lang="en-US" dirty="0"/>
          </a:p>
          <a:p>
            <a:pPr marL="0" marR="0" indent="0" algn="l" defTabSz="8255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1A1A1A"/>
              </a:solidFill>
              <a:effectLst/>
              <a:uFillTx/>
              <a:latin typeface="DM Sans Medium"/>
              <a:ea typeface="DM Sans Medium"/>
              <a:cs typeface="DM Sans Medium"/>
              <a:sym typeface="DM Sans Medium"/>
            </a:endParaRPr>
          </a:p>
        </p:txBody>
      </p:sp>
      <p:sp>
        <p:nvSpPr>
          <p:cNvPr id="32" name="DevOps is a methodology in the software development and IT industry. Used as a set of practices and tools, DevOps integrates and automates the work of software development (Dev) and IT operations (Ops) as a means for improving and shortening the systems ">
            <a:extLst>
              <a:ext uri="{FF2B5EF4-FFF2-40B4-BE49-F238E27FC236}">
                <a16:creationId xmlns:a16="http://schemas.microsoft.com/office/drawing/2014/main" id="{376E153B-F91F-ECD5-9AF7-F124FDCD1A25}"/>
              </a:ext>
            </a:extLst>
          </p:cNvPr>
          <p:cNvSpPr txBox="1"/>
          <p:nvPr/>
        </p:nvSpPr>
        <p:spPr>
          <a:xfrm>
            <a:off x="10961418" y="3255637"/>
            <a:ext cx="11989123"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defRPr sz="2400">
                <a:solidFill>
                  <a:srgbClr val="535353"/>
                </a:solidFill>
                <a:latin typeface="+mn-lt"/>
                <a:ea typeface="+mn-ea"/>
                <a:cs typeface="+mn-cs"/>
                <a:sym typeface="DM Sans Regular"/>
              </a:defRPr>
            </a:lvl1pPr>
          </a:lstStyle>
          <a:p>
            <a:pPr algn="l"/>
            <a:r>
              <a:rPr lang="en-GB" dirty="0"/>
              <a:t>Waterfall is a linear, sequential approach that involves completing each phase of a project before moving onto the next one.</a:t>
            </a:r>
          </a:p>
        </p:txBody>
      </p:sp>
    </p:spTree>
    <p:custDataLst>
      <p:tags r:id="rId1"/>
    </p:custDataLst>
    <p:extLst>
      <p:ext uri="{BB962C8B-B14F-4D97-AF65-F5344CB8AC3E}">
        <p14:creationId xmlns:p14="http://schemas.microsoft.com/office/powerpoint/2010/main" val="3290282071"/>
      </p:ext>
    </p:extLst>
  </p:cSld>
  <p:clrMapOvr>
    <a:masterClrMapping/>
  </p:clrMapOvr>
  <p:transition spd="med" advTm="5421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down)">
                                      <p:cBhvr>
                                        <p:cTn id="20" dur="500"/>
                                        <p:tgtEl>
                                          <p:spTgt spid="8"/>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ppt_y</p:attrName>
                                        </p:attrNameLst>
                                      </p:cBhvr>
                                      <p:tavLst>
                                        <p:tav tm="0">
                                          <p:val>
                                            <p:strVal val="#ppt_y-#ppt_h*1.125000"/>
                                          </p:val>
                                        </p:tav>
                                        <p:tav tm="100000">
                                          <p:val>
                                            <p:strVal val="#ppt_y"/>
                                          </p:val>
                                        </p:tav>
                                      </p:tavLst>
                                    </p:anim>
                                    <p:animEffect transition="in" filter="wipe(down)">
                                      <p:cBhvr>
                                        <p:cTn id="24" dur="500"/>
                                        <p:tgtEl>
                                          <p:spTgt spid="7"/>
                                        </p:tgtEl>
                                      </p:cBhvr>
                                    </p:animEffect>
                                  </p:childTnLst>
                                </p:cTn>
                              </p:par>
                            </p:childTnLst>
                          </p:cTn>
                        </p:par>
                        <p:par>
                          <p:cTn id="25" fill="hold">
                            <p:stCondLst>
                              <p:cond delay="500"/>
                            </p:stCondLst>
                            <p:childTnLst>
                              <p:par>
                                <p:cTn id="26" presetID="3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 calcmode="lin" valueType="num">
                                      <p:cBhvr>
                                        <p:cTn id="30" dur="500" fill="hold"/>
                                        <p:tgtEl>
                                          <p:spTgt spid="9"/>
                                        </p:tgtEl>
                                        <p:attrNameLst>
                                          <p:attrName>style.rotation</p:attrName>
                                        </p:attrNameLst>
                                      </p:cBhvr>
                                      <p:tavLst>
                                        <p:tav tm="0">
                                          <p:val>
                                            <p:fltVal val="90"/>
                                          </p:val>
                                        </p:tav>
                                        <p:tav tm="100000">
                                          <p:val>
                                            <p:fltVal val="0"/>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p:tgtEl>
                                          <p:spTgt spid="14"/>
                                        </p:tgtEl>
                                        <p:attrNameLst>
                                          <p:attrName>ppt_y</p:attrName>
                                        </p:attrNameLst>
                                      </p:cBhvr>
                                      <p:tavLst>
                                        <p:tav tm="0">
                                          <p:val>
                                            <p:strVal val="#ppt_y-#ppt_h*1.125000"/>
                                          </p:val>
                                        </p:tav>
                                        <p:tav tm="100000">
                                          <p:val>
                                            <p:strVal val="#ppt_y"/>
                                          </p:val>
                                        </p:tav>
                                      </p:tavLst>
                                    </p:anim>
                                    <p:animEffect transition="in" filter="wipe(down)">
                                      <p:cBhvr>
                                        <p:cTn id="37" dur="500"/>
                                        <p:tgtEl>
                                          <p:spTgt spid="14"/>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p:tgtEl>
                                          <p:spTgt spid="13"/>
                                        </p:tgtEl>
                                        <p:attrNameLst>
                                          <p:attrName>ppt_y</p:attrName>
                                        </p:attrNameLst>
                                      </p:cBhvr>
                                      <p:tavLst>
                                        <p:tav tm="0">
                                          <p:val>
                                            <p:strVal val="#ppt_y-#ppt_h*1.125000"/>
                                          </p:val>
                                        </p:tav>
                                        <p:tav tm="100000">
                                          <p:val>
                                            <p:strVal val="#ppt_y"/>
                                          </p:val>
                                        </p:tav>
                                      </p:tavLst>
                                    </p:anim>
                                    <p:animEffect transition="in" filter="wipe(down)">
                                      <p:cBhvr>
                                        <p:cTn id="41" dur="500"/>
                                        <p:tgtEl>
                                          <p:spTgt spid="13"/>
                                        </p:tgtEl>
                                      </p:cBhvr>
                                    </p:animEffect>
                                  </p:childTnLst>
                                </p:cTn>
                              </p:par>
                              <p:par>
                                <p:cTn id="42" presetID="12" presetClass="entr" presetSubtype="1"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p:tgtEl>
                                          <p:spTgt spid="16"/>
                                        </p:tgtEl>
                                        <p:attrNameLst>
                                          <p:attrName>ppt_y</p:attrName>
                                        </p:attrNameLst>
                                      </p:cBhvr>
                                      <p:tavLst>
                                        <p:tav tm="0">
                                          <p:val>
                                            <p:strVal val="#ppt_y-#ppt_h*1.125000"/>
                                          </p:val>
                                        </p:tav>
                                        <p:tav tm="100000">
                                          <p:val>
                                            <p:strVal val="#ppt_y"/>
                                          </p:val>
                                        </p:tav>
                                      </p:tavLst>
                                    </p:anim>
                                    <p:animEffect transition="in" filter="wipe(down)">
                                      <p:cBhvr>
                                        <p:cTn id="45" dur="500"/>
                                        <p:tgtEl>
                                          <p:spTgt spid="16"/>
                                        </p:tgtEl>
                                      </p:cBhvr>
                                    </p:animEffect>
                                  </p:childTnLst>
                                </p:cTn>
                              </p:par>
                            </p:childTnLst>
                          </p:cTn>
                        </p:par>
                        <p:par>
                          <p:cTn id="46" fill="hold">
                            <p:stCondLst>
                              <p:cond delay="500"/>
                            </p:stCondLst>
                            <p:childTnLst>
                              <p:par>
                                <p:cTn id="47" presetID="31"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90"/>
                                          </p:val>
                                        </p:tav>
                                        <p:tav tm="100000">
                                          <p:val>
                                            <p:fltVal val="0"/>
                                          </p:val>
                                        </p:tav>
                                      </p:tavLst>
                                    </p:anim>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p:tgtEl>
                                          <p:spTgt spid="18"/>
                                        </p:tgtEl>
                                        <p:attrNameLst>
                                          <p:attrName>ppt_y</p:attrName>
                                        </p:attrNameLst>
                                      </p:cBhvr>
                                      <p:tavLst>
                                        <p:tav tm="0">
                                          <p:val>
                                            <p:strVal val="#ppt_y-#ppt_h*1.125000"/>
                                          </p:val>
                                        </p:tav>
                                        <p:tav tm="100000">
                                          <p:val>
                                            <p:strVal val="#ppt_y"/>
                                          </p:val>
                                        </p:tav>
                                      </p:tavLst>
                                    </p:anim>
                                    <p:animEffect transition="in" filter="wipe(down)">
                                      <p:cBhvr>
                                        <p:cTn id="58" dur="500"/>
                                        <p:tgtEl>
                                          <p:spTgt spid="18"/>
                                        </p:tgtEl>
                                      </p:cBhvr>
                                    </p:animEffect>
                                  </p:childTnLst>
                                </p:cTn>
                              </p:par>
                              <p:par>
                                <p:cTn id="59" presetID="12" presetClass="entr" presetSubtype="1"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p:tgtEl>
                                          <p:spTgt spid="17"/>
                                        </p:tgtEl>
                                        <p:attrNameLst>
                                          <p:attrName>ppt_y</p:attrName>
                                        </p:attrNameLst>
                                      </p:cBhvr>
                                      <p:tavLst>
                                        <p:tav tm="0">
                                          <p:val>
                                            <p:strVal val="#ppt_y-#ppt_h*1.125000"/>
                                          </p:val>
                                        </p:tav>
                                        <p:tav tm="100000">
                                          <p:val>
                                            <p:strVal val="#ppt_y"/>
                                          </p:val>
                                        </p:tav>
                                      </p:tavLst>
                                    </p:anim>
                                    <p:animEffect transition="in" filter="wipe(down)">
                                      <p:cBhvr>
                                        <p:cTn id="62" dur="500"/>
                                        <p:tgtEl>
                                          <p:spTgt spid="17"/>
                                        </p:tgtEl>
                                      </p:cBhvr>
                                    </p:animEffect>
                                  </p:childTnLst>
                                </p:cTn>
                              </p:par>
                              <p:par>
                                <p:cTn id="63" presetID="12" presetClass="entr" presetSubtype="1"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p:tgtEl>
                                          <p:spTgt spid="20"/>
                                        </p:tgtEl>
                                        <p:attrNameLst>
                                          <p:attrName>ppt_y</p:attrName>
                                        </p:attrNameLst>
                                      </p:cBhvr>
                                      <p:tavLst>
                                        <p:tav tm="0">
                                          <p:val>
                                            <p:strVal val="#ppt_y-#ppt_h*1.125000"/>
                                          </p:val>
                                        </p:tav>
                                        <p:tav tm="100000">
                                          <p:val>
                                            <p:strVal val="#ppt_y"/>
                                          </p:val>
                                        </p:tav>
                                      </p:tavLst>
                                    </p:anim>
                                    <p:animEffect transition="in" filter="wipe(down)">
                                      <p:cBhvr>
                                        <p:cTn id="66" dur="500"/>
                                        <p:tgtEl>
                                          <p:spTgt spid="20"/>
                                        </p:tgtEl>
                                      </p:cBhvr>
                                    </p:animEffect>
                                  </p:childTnLst>
                                </p:cTn>
                              </p:par>
                            </p:childTnLst>
                          </p:cTn>
                        </p:par>
                        <p:par>
                          <p:cTn id="67" fill="hold">
                            <p:stCondLst>
                              <p:cond delay="500"/>
                            </p:stCondLst>
                            <p:childTnLst>
                              <p:par>
                                <p:cTn id="68" presetID="31" presetClass="entr" presetSubtype="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90"/>
                                          </p:val>
                                        </p:tav>
                                        <p:tav tm="100000">
                                          <p:val>
                                            <p:fltVal val="0"/>
                                          </p:val>
                                        </p:tav>
                                      </p:tavLst>
                                    </p:anim>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1"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additive="base">
                                        <p:cTn id="78" dur="500"/>
                                        <p:tgtEl>
                                          <p:spTgt spid="21"/>
                                        </p:tgtEl>
                                        <p:attrNameLst>
                                          <p:attrName>ppt_y</p:attrName>
                                        </p:attrNameLst>
                                      </p:cBhvr>
                                      <p:tavLst>
                                        <p:tav tm="0">
                                          <p:val>
                                            <p:strVal val="#ppt_y-#ppt_h*1.125000"/>
                                          </p:val>
                                        </p:tav>
                                        <p:tav tm="100000">
                                          <p:val>
                                            <p:strVal val="#ppt_y"/>
                                          </p:val>
                                        </p:tav>
                                      </p:tavLst>
                                    </p:anim>
                                    <p:animEffect transition="in" filter="wipe(down)">
                                      <p:cBhvr>
                                        <p:cTn id="79" dur="500"/>
                                        <p:tgtEl>
                                          <p:spTgt spid="21"/>
                                        </p:tgtEl>
                                      </p:cBhvr>
                                    </p:animEffect>
                                  </p:childTnLst>
                                </p:cTn>
                              </p:par>
                              <p:par>
                                <p:cTn id="80" presetID="12" presetClass="entr" presetSubtype="1"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 calcmode="lin" valueType="num">
                                      <p:cBhvr additive="base">
                                        <p:cTn id="82" dur="500"/>
                                        <p:tgtEl>
                                          <p:spTgt spid="22"/>
                                        </p:tgtEl>
                                        <p:attrNameLst>
                                          <p:attrName>ppt_y</p:attrName>
                                        </p:attrNameLst>
                                      </p:cBhvr>
                                      <p:tavLst>
                                        <p:tav tm="0">
                                          <p:val>
                                            <p:strVal val="#ppt_y-#ppt_h*1.125000"/>
                                          </p:val>
                                        </p:tav>
                                        <p:tav tm="100000">
                                          <p:val>
                                            <p:strVal val="#ppt_y"/>
                                          </p:val>
                                        </p:tav>
                                      </p:tavLst>
                                    </p:anim>
                                    <p:animEffect transition="in" filter="wipe(down)">
                                      <p:cBhvr>
                                        <p:cTn id="83" dur="500"/>
                                        <p:tgtEl>
                                          <p:spTgt spid="22"/>
                                        </p:tgtEl>
                                      </p:cBhvr>
                                    </p:animEffect>
                                  </p:childTnLst>
                                </p:cTn>
                              </p:par>
                              <p:par>
                                <p:cTn id="84" presetID="12" presetClass="entr" presetSubtype="1"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p:tgtEl>
                                          <p:spTgt spid="24"/>
                                        </p:tgtEl>
                                        <p:attrNameLst>
                                          <p:attrName>ppt_y</p:attrName>
                                        </p:attrNameLst>
                                      </p:cBhvr>
                                      <p:tavLst>
                                        <p:tav tm="0">
                                          <p:val>
                                            <p:strVal val="#ppt_y-#ppt_h*1.125000"/>
                                          </p:val>
                                        </p:tav>
                                        <p:tav tm="100000">
                                          <p:val>
                                            <p:strVal val="#ppt_y"/>
                                          </p:val>
                                        </p:tav>
                                      </p:tavLst>
                                    </p:anim>
                                    <p:animEffect transition="in" filter="wipe(down)">
                                      <p:cBhvr>
                                        <p:cTn id="87" dur="500"/>
                                        <p:tgtEl>
                                          <p:spTgt spid="24"/>
                                        </p:tgtEl>
                                      </p:cBhvr>
                                    </p:animEffect>
                                  </p:childTnLst>
                                </p:cTn>
                              </p:par>
                            </p:childTnLst>
                          </p:cTn>
                        </p:par>
                        <p:par>
                          <p:cTn id="88" fill="hold">
                            <p:stCondLst>
                              <p:cond delay="500"/>
                            </p:stCondLst>
                            <p:childTnLst>
                              <p:par>
                                <p:cTn id="89" presetID="31"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p:cTn id="91" dur="500" fill="hold"/>
                                        <p:tgtEl>
                                          <p:spTgt spid="23"/>
                                        </p:tgtEl>
                                        <p:attrNameLst>
                                          <p:attrName>ppt_w</p:attrName>
                                        </p:attrNameLst>
                                      </p:cBhvr>
                                      <p:tavLst>
                                        <p:tav tm="0">
                                          <p:val>
                                            <p:fltVal val="0"/>
                                          </p:val>
                                        </p:tav>
                                        <p:tav tm="100000">
                                          <p:val>
                                            <p:strVal val="#ppt_w"/>
                                          </p:val>
                                        </p:tav>
                                      </p:tavLst>
                                    </p:anim>
                                    <p:anim calcmode="lin" valueType="num">
                                      <p:cBhvr>
                                        <p:cTn id="92" dur="500" fill="hold"/>
                                        <p:tgtEl>
                                          <p:spTgt spid="23"/>
                                        </p:tgtEl>
                                        <p:attrNameLst>
                                          <p:attrName>ppt_h</p:attrName>
                                        </p:attrNameLst>
                                      </p:cBhvr>
                                      <p:tavLst>
                                        <p:tav tm="0">
                                          <p:val>
                                            <p:fltVal val="0"/>
                                          </p:val>
                                        </p:tav>
                                        <p:tav tm="100000">
                                          <p:val>
                                            <p:strVal val="#ppt_h"/>
                                          </p:val>
                                        </p:tav>
                                      </p:tavLst>
                                    </p:anim>
                                    <p:anim calcmode="lin" valueType="num">
                                      <p:cBhvr>
                                        <p:cTn id="93" dur="500" fill="hold"/>
                                        <p:tgtEl>
                                          <p:spTgt spid="23"/>
                                        </p:tgtEl>
                                        <p:attrNameLst>
                                          <p:attrName>style.rotation</p:attrName>
                                        </p:attrNameLst>
                                      </p:cBhvr>
                                      <p:tavLst>
                                        <p:tav tm="0">
                                          <p:val>
                                            <p:fltVal val="90"/>
                                          </p:val>
                                        </p:tav>
                                        <p:tav tm="100000">
                                          <p:val>
                                            <p:fltVal val="0"/>
                                          </p:val>
                                        </p:tav>
                                      </p:tavLst>
                                    </p:anim>
                                    <p:animEffect transition="in" filter="fade">
                                      <p:cBhvr>
                                        <p:cTn id="94" dur="500"/>
                                        <p:tgtEl>
                                          <p:spTgt spid="23"/>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1"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500"/>
                                        <p:tgtEl>
                                          <p:spTgt spid="26"/>
                                        </p:tgtEl>
                                        <p:attrNameLst>
                                          <p:attrName>ppt_y</p:attrName>
                                        </p:attrNameLst>
                                      </p:cBhvr>
                                      <p:tavLst>
                                        <p:tav tm="0">
                                          <p:val>
                                            <p:strVal val="#ppt_y-#ppt_h*1.125000"/>
                                          </p:val>
                                        </p:tav>
                                        <p:tav tm="100000">
                                          <p:val>
                                            <p:strVal val="#ppt_y"/>
                                          </p:val>
                                        </p:tav>
                                      </p:tavLst>
                                    </p:anim>
                                    <p:animEffect transition="in" filter="wipe(down)">
                                      <p:cBhvr>
                                        <p:cTn id="100" dur="500"/>
                                        <p:tgtEl>
                                          <p:spTgt spid="26"/>
                                        </p:tgtEl>
                                      </p:cBhvr>
                                    </p:animEffect>
                                  </p:childTnLst>
                                </p:cTn>
                              </p:par>
                              <p:par>
                                <p:cTn id="101" presetID="12" presetClass="entr" presetSubtype="1"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500"/>
                                        <p:tgtEl>
                                          <p:spTgt spid="25"/>
                                        </p:tgtEl>
                                        <p:attrNameLst>
                                          <p:attrName>ppt_y</p:attrName>
                                        </p:attrNameLst>
                                      </p:cBhvr>
                                      <p:tavLst>
                                        <p:tav tm="0">
                                          <p:val>
                                            <p:strVal val="#ppt_y-#ppt_h*1.125000"/>
                                          </p:val>
                                        </p:tav>
                                        <p:tav tm="100000">
                                          <p:val>
                                            <p:strVal val="#ppt_y"/>
                                          </p:val>
                                        </p:tav>
                                      </p:tavLst>
                                    </p:anim>
                                    <p:animEffect transition="in" filter="wipe(down)">
                                      <p:cBhvr>
                                        <p:cTn id="104" dur="500"/>
                                        <p:tgtEl>
                                          <p:spTgt spid="25"/>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28"/>
                                        </p:tgtEl>
                                        <p:attrNameLst>
                                          <p:attrName>style.visibility</p:attrName>
                                        </p:attrNameLst>
                                      </p:cBhvr>
                                      <p:to>
                                        <p:strVal val="visible"/>
                                      </p:to>
                                    </p:set>
                                    <p:anim calcmode="lin" valueType="num">
                                      <p:cBhvr additive="base">
                                        <p:cTn id="107" dur="500"/>
                                        <p:tgtEl>
                                          <p:spTgt spid="28"/>
                                        </p:tgtEl>
                                        <p:attrNameLst>
                                          <p:attrName>ppt_y</p:attrName>
                                        </p:attrNameLst>
                                      </p:cBhvr>
                                      <p:tavLst>
                                        <p:tav tm="0">
                                          <p:val>
                                            <p:strVal val="#ppt_y-#ppt_h*1.125000"/>
                                          </p:val>
                                        </p:tav>
                                        <p:tav tm="100000">
                                          <p:val>
                                            <p:strVal val="#ppt_y"/>
                                          </p:val>
                                        </p:tav>
                                      </p:tavLst>
                                    </p:anim>
                                    <p:animEffect transition="in" filter="wipe(down)">
                                      <p:cBhvr>
                                        <p:cTn id="108" dur="500"/>
                                        <p:tgtEl>
                                          <p:spTgt spid="28"/>
                                        </p:tgtEl>
                                      </p:cBhvr>
                                    </p:animEffect>
                                  </p:childTnLst>
                                </p:cTn>
                              </p:par>
                            </p:childTnLst>
                          </p:cTn>
                        </p:par>
                        <p:par>
                          <p:cTn id="109" fill="hold">
                            <p:stCondLst>
                              <p:cond delay="500"/>
                            </p:stCondLst>
                            <p:childTnLst>
                              <p:par>
                                <p:cTn id="110" presetID="31" presetClass="entr" presetSubtype="0" fill="hold" grpId="0" nodeType="afterEffect">
                                  <p:stCondLst>
                                    <p:cond delay="0"/>
                                  </p:stCondLst>
                                  <p:childTnLst>
                                    <p:set>
                                      <p:cBhvr>
                                        <p:cTn id="111" dur="1" fill="hold">
                                          <p:stCondLst>
                                            <p:cond delay="0"/>
                                          </p:stCondLst>
                                        </p:cTn>
                                        <p:tgtEl>
                                          <p:spTgt spid="27"/>
                                        </p:tgtEl>
                                        <p:attrNameLst>
                                          <p:attrName>style.visibility</p:attrName>
                                        </p:attrNameLst>
                                      </p:cBhvr>
                                      <p:to>
                                        <p:strVal val="visible"/>
                                      </p:to>
                                    </p:set>
                                    <p:anim calcmode="lin" valueType="num">
                                      <p:cBhvr>
                                        <p:cTn id="112" dur="500" fill="hold"/>
                                        <p:tgtEl>
                                          <p:spTgt spid="27"/>
                                        </p:tgtEl>
                                        <p:attrNameLst>
                                          <p:attrName>ppt_w</p:attrName>
                                        </p:attrNameLst>
                                      </p:cBhvr>
                                      <p:tavLst>
                                        <p:tav tm="0">
                                          <p:val>
                                            <p:fltVal val="0"/>
                                          </p:val>
                                        </p:tav>
                                        <p:tav tm="100000">
                                          <p:val>
                                            <p:strVal val="#ppt_w"/>
                                          </p:val>
                                        </p:tav>
                                      </p:tavLst>
                                    </p:anim>
                                    <p:anim calcmode="lin" valueType="num">
                                      <p:cBhvr>
                                        <p:cTn id="113" dur="500" fill="hold"/>
                                        <p:tgtEl>
                                          <p:spTgt spid="27"/>
                                        </p:tgtEl>
                                        <p:attrNameLst>
                                          <p:attrName>ppt_h</p:attrName>
                                        </p:attrNameLst>
                                      </p:cBhvr>
                                      <p:tavLst>
                                        <p:tav tm="0">
                                          <p:val>
                                            <p:fltVal val="0"/>
                                          </p:val>
                                        </p:tav>
                                        <p:tav tm="100000">
                                          <p:val>
                                            <p:strVal val="#ppt_h"/>
                                          </p:val>
                                        </p:tav>
                                      </p:tavLst>
                                    </p:anim>
                                    <p:anim calcmode="lin" valueType="num">
                                      <p:cBhvr>
                                        <p:cTn id="114" dur="500" fill="hold"/>
                                        <p:tgtEl>
                                          <p:spTgt spid="27"/>
                                        </p:tgtEl>
                                        <p:attrNameLst>
                                          <p:attrName>style.rotation</p:attrName>
                                        </p:attrNameLst>
                                      </p:cBhvr>
                                      <p:tavLst>
                                        <p:tav tm="0">
                                          <p:val>
                                            <p:fltVal val="90"/>
                                          </p:val>
                                        </p:tav>
                                        <p:tav tm="100000">
                                          <p:val>
                                            <p:fltVal val="0"/>
                                          </p:val>
                                        </p:tav>
                                      </p:tavLst>
                                    </p:anim>
                                    <p:animEffect transition="in" filter="fade">
                                      <p:cBhvr>
                                        <p:cTn id="115" dur="500"/>
                                        <p:tgtEl>
                                          <p:spTgt spid="27"/>
                                        </p:tgtEl>
                                      </p:cBhvr>
                                    </p:animEffect>
                                  </p:childTnLst>
                                </p:cTn>
                              </p:par>
                            </p:childTnLst>
                          </p:cTn>
                        </p:par>
                      </p:childTnLst>
                    </p:cTn>
                  </p:par>
                  <p:par>
                    <p:cTn id="116" fill="hold">
                      <p:stCondLst>
                        <p:cond delay="indefinite"/>
                      </p:stCondLst>
                      <p:childTnLst>
                        <p:par>
                          <p:cTn id="117" fill="hold">
                            <p:stCondLst>
                              <p:cond delay="0"/>
                            </p:stCondLst>
                            <p:childTnLst>
                              <p:par>
                                <p:cTn id="118" presetID="12" presetClass="entr" presetSubtype="1" fill="hold" grpId="0" nodeType="clickEffect">
                                  <p:stCondLst>
                                    <p:cond delay="0"/>
                                  </p:stCondLst>
                                  <p:childTnLst>
                                    <p:set>
                                      <p:cBhvr>
                                        <p:cTn id="119" dur="1" fill="hold">
                                          <p:stCondLst>
                                            <p:cond delay="0"/>
                                          </p:stCondLst>
                                        </p:cTn>
                                        <p:tgtEl>
                                          <p:spTgt spid="30"/>
                                        </p:tgtEl>
                                        <p:attrNameLst>
                                          <p:attrName>style.visibility</p:attrName>
                                        </p:attrNameLst>
                                      </p:cBhvr>
                                      <p:to>
                                        <p:strVal val="visible"/>
                                      </p:to>
                                    </p:set>
                                    <p:anim calcmode="lin" valueType="num">
                                      <p:cBhvr additive="base">
                                        <p:cTn id="120" dur="500"/>
                                        <p:tgtEl>
                                          <p:spTgt spid="30"/>
                                        </p:tgtEl>
                                        <p:attrNameLst>
                                          <p:attrName>ppt_y</p:attrName>
                                        </p:attrNameLst>
                                      </p:cBhvr>
                                      <p:tavLst>
                                        <p:tav tm="0">
                                          <p:val>
                                            <p:strVal val="#ppt_y-#ppt_h*1.125000"/>
                                          </p:val>
                                        </p:tav>
                                        <p:tav tm="100000">
                                          <p:val>
                                            <p:strVal val="#ppt_y"/>
                                          </p:val>
                                        </p:tav>
                                      </p:tavLst>
                                    </p:anim>
                                    <p:animEffect transition="in" filter="wipe(down)">
                                      <p:cBhvr>
                                        <p:cTn id="121" dur="500"/>
                                        <p:tgtEl>
                                          <p:spTgt spid="30"/>
                                        </p:tgtEl>
                                      </p:cBhvr>
                                    </p:animEffect>
                                  </p:childTnLst>
                                </p:cTn>
                              </p:par>
                              <p:par>
                                <p:cTn id="122" presetID="12" presetClass="entr" presetSubtype="1" fill="hold" grpId="0" nodeType="withEffect">
                                  <p:stCondLst>
                                    <p:cond delay="0"/>
                                  </p:stCondLst>
                                  <p:childTnLst>
                                    <p:set>
                                      <p:cBhvr>
                                        <p:cTn id="123" dur="1" fill="hold">
                                          <p:stCondLst>
                                            <p:cond delay="0"/>
                                          </p:stCondLst>
                                        </p:cTn>
                                        <p:tgtEl>
                                          <p:spTgt spid="29"/>
                                        </p:tgtEl>
                                        <p:attrNameLst>
                                          <p:attrName>style.visibility</p:attrName>
                                        </p:attrNameLst>
                                      </p:cBhvr>
                                      <p:to>
                                        <p:strVal val="visible"/>
                                      </p:to>
                                    </p:set>
                                    <p:anim calcmode="lin" valueType="num">
                                      <p:cBhvr additive="base">
                                        <p:cTn id="124" dur="500"/>
                                        <p:tgtEl>
                                          <p:spTgt spid="29"/>
                                        </p:tgtEl>
                                        <p:attrNameLst>
                                          <p:attrName>ppt_y</p:attrName>
                                        </p:attrNameLst>
                                      </p:cBhvr>
                                      <p:tavLst>
                                        <p:tav tm="0">
                                          <p:val>
                                            <p:strVal val="#ppt_y-#ppt_h*1.125000"/>
                                          </p:val>
                                        </p:tav>
                                        <p:tav tm="100000">
                                          <p:val>
                                            <p:strVal val="#ppt_y"/>
                                          </p:val>
                                        </p:tav>
                                      </p:tavLst>
                                    </p:anim>
                                    <p:animEffect transition="in" filter="wipe(down)">
                                      <p:cBhvr>
                                        <p:cTn id="125" dur="500"/>
                                        <p:tgtEl>
                                          <p:spTgt spid="29"/>
                                        </p:tgtEl>
                                      </p:cBhvr>
                                    </p:animEffect>
                                  </p:childTnLst>
                                </p:cTn>
                              </p:par>
                              <p:par>
                                <p:cTn id="126" presetID="12" presetClass="entr" presetSubtype="1" fill="hold" grpId="0" nodeType="withEffect">
                                  <p:stCondLst>
                                    <p:cond delay="0"/>
                                  </p:stCondLst>
                                  <p:childTnLst>
                                    <p:set>
                                      <p:cBhvr>
                                        <p:cTn id="127" dur="1" fill="hold">
                                          <p:stCondLst>
                                            <p:cond delay="0"/>
                                          </p:stCondLst>
                                        </p:cTn>
                                        <p:tgtEl>
                                          <p:spTgt spid="35"/>
                                        </p:tgtEl>
                                        <p:attrNameLst>
                                          <p:attrName>style.visibility</p:attrName>
                                        </p:attrNameLst>
                                      </p:cBhvr>
                                      <p:to>
                                        <p:strVal val="visible"/>
                                      </p:to>
                                    </p:set>
                                    <p:anim calcmode="lin" valueType="num">
                                      <p:cBhvr additive="base">
                                        <p:cTn id="128" dur="500"/>
                                        <p:tgtEl>
                                          <p:spTgt spid="35"/>
                                        </p:tgtEl>
                                        <p:attrNameLst>
                                          <p:attrName>ppt_y</p:attrName>
                                        </p:attrNameLst>
                                      </p:cBhvr>
                                      <p:tavLst>
                                        <p:tav tm="0">
                                          <p:val>
                                            <p:strVal val="#ppt_y-#ppt_h*1.125000"/>
                                          </p:val>
                                        </p:tav>
                                        <p:tav tm="100000">
                                          <p:val>
                                            <p:strVal val="#ppt_y"/>
                                          </p:val>
                                        </p:tav>
                                      </p:tavLst>
                                    </p:anim>
                                    <p:animEffect transition="in" filter="wipe(down)">
                                      <p:cBhvr>
                                        <p:cTn id="129" dur="500"/>
                                        <p:tgtEl>
                                          <p:spTgt spid="35"/>
                                        </p:tgtEl>
                                      </p:cBhvr>
                                    </p:animEffect>
                                  </p:childTnLst>
                                </p:cTn>
                              </p:par>
                            </p:childTnLst>
                          </p:cTn>
                        </p:par>
                        <p:par>
                          <p:cTn id="130" fill="hold">
                            <p:stCondLst>
                              <p:cond delay="500"/>
                            </p:stCondLst>
                            <p:childTnLst>
                              <p:par>
                                <p:cTn id="131" presetID="31" presetClass="entr" presetSubtype="0" fill="hold" grpId="0" nodeType="afterEffect">
                                  <p:stCondLst>
                                    <p:cond delay="0"/>
                                  </p:stCondLst>
                                  <p:childTnLst>
                                    <p:set>
                                      <p:cBhvr>
                                        <p:cTn id="132" dur="1" fill="hold">
                                          <p:stCondLst>
                                            <p:cond delay="0"/>
                                          </p:stCondLst>
                                        </p:cTn>
                                        <p:tgtEl>
                                          <p:spTgt spid="31"/>
                                        </p:tgtEl>
                                        <p:attrNameLst>
                                          <p:attrName>style.visibility</p:attrName>
                                        </p:attrNameLst>
                                      </p:cBhvr>
                                      <p:to>
                                        <p:strVal val="visible"/>
                                      </p:to>
                                    </p:set>
                                    <p:anim calcmode="lin" valueType="num">
                                      <p:cBhvr>
                                        <p:cTn id="133" dur="500" fill="hold"/>
                                        <p:tgtEl>
                                          <p:spTgt spid="31"/>
                                        </p:tgtEl>
                                        <p:attrNameLst>
                                          <p:attrName>ppt_w</p:attrName>
                                        </p:attrNameLst>
                                      </p:cBhvr>
                                      <p:tavLst>
                                        <p:tav tm="0">
                                          <p:val>
                                            <p:fltVal val="0"/>
                                          </p:val>
                                        </p:tav>
                                        <p:tav tm="100000">
                                          <p:val>
                                            <p:strVal val="#ppt_w"/>
                                          </p:val>
                                        </p:tav>
                                      </p:tavLst>
                                    </p:anim>
                                    <p:anim calcmode="lin" valueType="num">
                                      <p:cBhvr>
                                        <p:cTn id="134" dur="500" fill="hold"/>
                                        <p:tgtEl>
                                          <p:spTgt spid="31"/>
                                        </p:tgtEl>
                                        <p:attrNameLst>
                                          <p:attrName>ppt_h</p:attrName>
                                        </p:attrNameLst>
                                      </p:cBhvr>
                                      <p:tavLst>
                                        <p:tav tm="0">
                                          <p:val>
                                            <p:fltVal val="0"/>
                                          </p:val>
                                        </p:tav>
                                        <p:tav tm="100000">
                                          <p:val>
                                            <p:strVal val="#ppt_h"/>
                                          </p:val>
                                        </p:tav>
                                      </p:tavLst>
                                    </p:anim>
                                    <p:anim calcmode="lin" valueType="num">
                                      <p:cBhvr>
                                        <p:cTn id="135" dur="500" fill="hold"/>
                                        <p:tgtEl>
                                          <p:spTgt spid="31"/>
                                        </p:tgtEl>
                                        <p:attrNameLst>
                                          <p:attrName>style.rotation</p:attrName>
                                        </p:attrNameLst>
                                      </p:cBhvr>
                                      <p:tavLst>
                                        <p:tav tm="0">
                                          <p:val>
                                            <p:fltVal val="90"/>
                                          </p:val>
                                        </p:tav>
                                        <p:tav tm="100000">
                                          <p:val>
                                            <p:fltVal val="0"/>
                                          </p:val>
                                        </p:tav>
                                      </p:tavLst>
                                    </p:anim>
                                    <p:animEffect transition="in" filter="fade">
                                      <p:cBhvr>
                                        <p:cTn id="13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3" grpId="0" animBg="1"/>
      <p:bldP spid="14" grpId="0"/>
      <p:bldP spid="15" grpId="0" animBg="1"/>
      <p:bldP spid="16" grpId="0" animBg="1"/>
      <p:bldP spid="17" grpId="0" animBg="1"/>
      <p:bldP spid="18" grpId="0"/>
      <p:bldP spid="19" grpId="0" animBg="1"/>
      <p:bldP spid="20" grpId="0" animBg="1"/>
      <p:bldP spid="21" grpId="0" animBg="1"/>
      <p:bldP spid="22" grpId="0"/>
      <p:bldP spid="23" grpId="0" animBg="1"/>
      <p:bldP spid="24" grpId="0" animBg="1"/>
      <p:bldP spid="25" grpId="0" animBg="1"/>
      <p:bldP spid="26" grpId="0"/>
      <p:bldP spid="27" grpId="0" animBg="1"/>
      <p:bldP spid="28" grpId="0" animBg="1"/>
      <p:bldP spid="29" grpId="0" animBg="1"/>
      <p:bldP spid="30" grpId="0"/>
      <p:bldP spid="31" grpId="0" animBg="1"/>
      <p:bldP spid="35" grpId="0" animBg="1"/>
      <p:bldP spid="6"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373" name="Shape"/>
          <p:cNvSpPr/>
          <p:nvPr/>
        </p:nvSpPr>
        <p:spPr>
          <a:xfrm>
            <a:off x="16098411" y="1573139"/>
            <a:ext cx="5421318" cy="270349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585" y="0"/>
                </a:lnTo>
                <a:cubicBezTo>
                  <a:pt x="13562" y="1132"/>
                  <a:pt x="15457" y="2705"/>
                  <a:pt x="17228" y="4685"/>
                </a:cubicBezTo>
                <a:cubicBezTo>
                  <a:pt x="18802" y="6444"/>
                  <a:pt x="20268" y="8513"/>
                  <a:pt x="21600" y="10856"/>
                </a:cubicBezTo>
                <a:lnTo>
                  <a:pt x="0" y="21600"/>
                </a:lnTo>
                <a:close/>
              </a:path>
            </a:pathLst>
          </a:custGeom>
          <a:solidFill>
            <a:schemeClr val="accent1"/>
          </a:solidFill>
          <a:ln w="12700" cap="flat">
            <a:noFill/>
            <a:miter lim="400000"/>
          </a:ln>
          <a:effectLst/>
        </p:spPr>
        <p:txBody>
          <a:bodyPr wrap="square" lIns="45718" tIns="45718" rIns="45718" bIns="45718" numCol="1" anchor="t">
            <a:noAutofit/>
          </a:bodyPr>
          <a:lstStyle/>
          <a:p>
            <a:endParaRPr>
              <a:solidFill>
                <a:schemeClr val="bg1"/>
              </a:solidFill>
            </a:endParaRPr>
          </a:p>
        </p:txBody>
      </p:sp>
      <p:sp>
        <p:nvSpPr>
          <p:cNvPr id="374" name="Shape"/>
          <p:cNvSpPr/>
          <p:nvPr/>
        </p:nvSpPr>
        <p:spPr>
          <a:xfrm>
            <a:off x="17605626" y="3155740"/>
            <a:ext cx="5437840" cy="2346508"/>
          </a:xfrm>
          <a:custGeom>
            <a:avLst/>
            <a:gdLst/>
            <a:ahLst/>
            <a:cxnLst>
              <a:cxn ang="0">
                <a:pos x="wd2" y="hd2"/>
              </a:cxn>
              <a:cxn ang="5400000">
                <a:pos x="wd2" y="hd2"/>
              </a:cxn>
              <a:cxn ang="10800000">
                <a:pos x="wd2" y="hd2"/>
              </a:cxn>
              <a:cxn ang="16200000">
                <a:pos x="wd2" y="hd2"/>
              </a:cxn>
            </a:cxnLst>
            <a:rect l="0" t="0" r="r" b="b"/>
            <a:pathLst>
              <a:path w="21600" h="21600" extrusionOk="0">
                <a:moveTo>
                  <a:pt x="0" y="9245"/>
                </a:moveTo>
                <a:lnTo>
                  <a:pt x="15863" y="0"/>
                </a:lnTo>
                <a:cubicBezTo>
                  <a:pt x="17244" y="3215"/>
                  <a:pt x="18443" y="6767"/>
                  <a:pt x="19433" y="10583"/>
                </a:cubicBezTo>
                <a:cubicBezTo>
                  <a:pt x="20340" y="14078"/>
                  <a:pt x="21066" y="17771"/>
                  <a:pt x="21600" y="21600"/>
                </a:cubicBezTo>
                <a:lnTo>
                  <a:pt x="0" y="9245"/>
                </a:lnTo>
                <a:close/>
              </a:path>
            </a:pathLst>
          </a:custGeom>
          <a:solidFill>
            <a:schemeClr val="accent2"/>
          </a:solidFill>
          <a:ln w="12700" cap="flat">
            <a:noFill/>
            <a:miter lim="400000"/>
          </a:ln>
          <a:effectLst/>
        </p:spPr>
        <p:txBody>
          <a:bodyPr wrap="square" lIns="45718" tIns="45718" rIns="45718" bIns="45718" numCol="1" anchor="t">
            <a:noAutofit/>
          </a:bodyPr>
          <a:lstStyle/>
          <a:p>
            <a:endParaRPr>
              <a:solidFill>
                <a:schemeClr val="bg1"/>
              </a:solidFill>
            </a:endParaRPr>
          </a:p>
        </p:txBody>
      </p:sp>
      <p:sp>
        <p:nvSpPr>
          <p:cNvPr id="375" name="Shape"/>
          <p:cNvSpPr/>
          <p:nvPr/>
        </p:nvSpPr>
        <p:spPr>
          <a:xfrm>
            <a:off x="19064085" y="4482239"/>
            <a:ext cx="4141391" cy="3658708"/>
          </a:xfrm>
          <a:custGeom>
            <a:avLst/>
            <a:gdLst/>
            <a:ahLst/>
            <a:cxnLst>
              <a:cxn ang="0">
                <a:pos x="wd2" y="hd2"/>
              </a:cxn>
              <a:cxn ang="5400000">
                <a:pos x="wd2" y="hd2"/>
              </a:cxn>
              <a:cxn ang="10800000">
                <a:pos x="wd2" y="hd2"/>
              </a:cxn>
              <a:cxn ang="16200000">
                <a:pos x="wd2" y="hd2"/>
              </a:cxn>
            </a:cxnLst>
            <a:rect l="0" t="0" r="r" b="b"/>
            <a:pathLst>
              <a:path w="21556" h="21600" extrusionOk="0">
                <a:moveTo>
                  <a:pt x="0" y="0"/>
                </a:moveTo>
                <a:lnTo>
                  <a:pt x="20758" y="5858"/>
                </a:lnTo>
                <a:cubicBezTo>
                  <a:pt x="21334" y="8539"/>
                  <a:pt x="21600" y="11283"/>
                  <a:pt x="21550" y="14031"/>
                </a:cubicBezTo>
                <a:cubicBezTo>
                  <a:pt x="21503" y="16583"/>
                  <a:pt x="21184" y="19122"/>
                  <a:pt x="20597" y="21600"/>
                </a:cubicBezTo>
                <a:lnTo>
                  <a:pt x="0" y="0"/>
                </a:lnTo>
                <a:close/>
              </a:path>
            </a:pathLst>
          </a:custGeom>
          <a:solidFill>
            <a:schemeClr val="accent2"/>
          </a:solidFill>
          <a:ln w="12700" cap="flat">
            <a:noFill/>
            <a:miter lim="400000"/>
          </a:ln>
          <a:effectLst/>
        </p:spPr>
        <p:txBody>
          <a:bodyPr wrap="square" lIns="45718" tIns="45718" rIns="45718" bIns="45718" numCol="1" anchor="t">
            <a:noAutofit/>
          </a:bodyPr>
          <a:lstStyle/>
          <a:p>
            <a:endParaRPr>
              <a:solidFill>
                <a:schemeClr val="bg1"/>
              </a:solidFill>
            </a:endParaRPr>
          </a:p>
        </p:txBody>
      </p:sp>
      <p:sp>
        <p:nvSpPr>
          <p:cNvPr id="376" name="Shape"/>
          <p:cNvSpPr/>
          <p:nvPr/>
        </p:nvSpPr>
        <p:spPr>
          <a:xfrm>
            <a:off x="19973080" y="5733459"/>
            <a:ext cx="2945288" cy="50205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1719"/>
                </a:lnTo>
                <a:cubicBezTo>
                  <a:pt x="20494" y="13553"/>
                  <a:pt x="19016" y="15316"/>
                  <a:pt x="17194" y="16975"/>
                </a:cubicBezTo>
                <a:cubicBezTo>
                  <a:pt x="15365" y="18640"/>
                  <a:pt x="13201" y="20191"/>
                  <a:pt x="10741" y="21600"/>
                </a:cubicBezTo>
                <a:lnTo>
                  <a:pt x="0" y="0"/>
                </a:lnTo>
                <a:close/>
              </a:path>
            </a:pathLst>
          </a:custGeom>
          <a:solidFill>
            <a:schemeClr val="accent3"/>
          </a:solidFill>
          <a:ln w="12700" cap="flat">
            <a:noFill/>
            <a:miter lim="400000"/>
          </a:ln>
          <a:effectLst/>
        </p:spPr>
        <p:txBody>
          <a:bodyPr wrap="square" lIns="45718" tIns="45718" rIns="45718" bIns="45718" numCol="1" anchor="t">
            <a:noAutofit/>
          </a:bodyPr>
          <a:lstStyle/>
          <a:p>
            <a:endParaRPr>
              <a:solidFill>
                <a:schemeClr val="bg1"/>
              </a:solidFill>
            </a:endParaRPr>
          </a:p>
        </p:txBody>
      </p:sp>
      <p:sp>
        <p:nvSpPr>
          <p:cNvPr id="377" name="Shape"/>
          <p:cNvSpPr/>
          <p:nvPr/>
        </p:nvSpPr>
        <p:spPr>
          <a:xfrm>
            <a:off x="18923262" y="7048787"/>
            <a:ext cx="2542440" cy="5016581"/>
          </a:xfrm>
          <a:custGeom>
            <a:avLst/>
            <a:gdLst/>
            <a:ahLst/>
            <a:cxnLst>
              <a:cxn ang="0">
                <a:pos x="wd2" y="hd2"/>
              </a:cxn>
              <a:cxn ang="5400000">
                <a:pos x="wd2" y="hd2"/>
              </a:cxn>
              <a:cxn ang="10800000">
                <a:pos x="wd2" y="hd2"/>
              </a:cxn>
              <a:cxn ang="16200000">
                <a:pos x="wd2" y="hd2"/>
              </a:cxn>
            </a:cxnLst>
            <a:rect l="0" t="0" r="r" b="b"/>
            <a:pathLst>
              <a:path w="21600" h="21600" extrusionOk="0">
                <a:moveTo>
                  <a:pt x="12533" y="0"/>
                </a:moveTo>
                <a:lnTo>
                  <a:pt x="0" y="21600"/>
                </a:lnTo>
                <a:cubicBezTo>
                  <a:pt x="4291" y="21021"/>
                  <a:pt x="8410" y="20194"/>
                  <a:pt x="12262" y="19139"/>
                </a:cubicBezTo>
                <a:cubicBezTo>
                  <a:pt x="15617" y="18220"/>
                  <a:pt x="18748" y="17133"/>
                  <a:pt x="21600" y="15899"/>
                </a:cubicBezTo>
                <a:lnTo>
                  <a:pt x="12533" y="0"/>
                </a:lnTo>
                <a:close/>
              </a:path>
            </a:pathLst>
          </a:custGeom>
          <a:solidFill>
            <a:schemeClr val="accent3"/>
          </a:solidFill>
          <a:ln w="12700" cap="flat">
            <a:noFill/>
            <a:miter lim="400000"/>
          </a:ln>
          <a:effectLst/>
        </p:spPr>
        <p:txBody>
          <a:bodyPr wrap="square" lIns="45718" tIns="45718" rIns="45718" bIns="45718" numCol="1" anchor="t">
            <a:noAutofit/>
          </a:bodyPr>
          <a:lstStyle/>
          <a:p>
            <a:endParaRPr>
              <a:solidFill>
                <a:schemeClr val="bg1"/>
              </a:solidFill>
            </a:endParaRPr>
          </a:p>
        </p:txBody>
      </p:sp>
      <p:sp>
        <p:nvSpPr>
          <p:cNvPr id="378" name="Shape"/>
          <p:cNvSpPr/>
          <p:nvPr/>
        </p:nvSpPr>
        <p:spPr>
          <a:xfrm>
            <a:off x="15694282" y="8372158"/>
            <a:ext cx="3979472" cy="3840801"/>
          </a:xfrm>
          <a:custGeom>
            <a:avLst/>
            <a:gdLst/>
            <a:ahLst/>
            <a:cxnLst>
              <a:cxn ang="0">
                <a:pos x="wd2" y="hd2"/>
              </a:cxn>
              <a:cxn ang="5400000">
                <a:pos x="wd2" y="hd2"/>
              </a:cxn>
              <a:cxn ang="10800000">
                <a:pos x="wd2" y="hd2"/>
              </a:cxn>
              <a:cxn ang="16200000">
                <a:pos x="wd2" y="hd2"/>
              </a:cxn>
            </a:cxnLst>
            <a:rect l="0" t="0" r="r" b="b"/>
            <a:pathLst>
              <a:path w="21600" h="21588" extrusionOk="0">
                <a:moveTo>
                  <a:pt x="21600" y="0"/>
                </a:moveTo>
                <a:lnTo>
                  <a:pt x="0" y="20622"/>
                </a:lnTo>
                <a:cubicBezTo>
                  <a:pt x="2627" y="21251"/>
                  <a:pt x="5325" y="21576"/>
                  <a:pt x="8034" y="21588"/>
                </a:cubicBezTo>
                <a:cubicBezTo>
                  <a:pt x="10650" y="21600"/>
                  <a:pt x="13258" y="21321"/>
                  <a:pt x="15806" y="20757"/>
                </a:cubicBezTo>
                <a:lnTo>
                  <a:pt x="21600" y="0"/>
                </a:lnTo>
                <a:close/>
              </a:path>
            </a:pathLst>
          </a:custGeom>
          <a:solidFill>
            <a:schemeClr val="accent4"/>
          </a:solidFill>
          <a:ln w="12700" cap="flat">
            <a:noFill/>
            <a:miter lim="400000"/>
          </a:ln>
          <a:effectLst/>
        </p:spPr>
        <p:txBody>
          <a:bodyPr wrap="square" lIns="45718" tIns="45718" rIns="45718" bIns="45718" numCol="1" anchor="t">
            <a:noAutofit/>
          </a:bodyPr>
          <a:lstStyle/>
          <a:p>
            <a:endParaRPr>
              <a:solidFill>
                <a:schemeClr val="bg1"/>
              </a:solidFill>
            </a:endParaRPr>
          </a:p>
        </p:txBody>
      </p:sp>
      <p:sp>
        <p:nvSpPr>
          <p:cNvPr id="379" name="Shape"/>
          <p:cNvSpPr/>
          <p:nvPr/>
        </p:nvSpPr>
        <p:spPr>
          <a:xfrm>
            <a:off x="13260065" y="9340590"/>
            <a:ext cx="5453075" cy="272023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766"/>
                </a:lnTo>
                <a:cubicBezTo>
                  <a:pt x="1253" y="13032"/>
                  <a:pt x="2636" y="15040"/>
                  <a:pt x="4125" y="16754"/>
                </a:cubicBezTo>
                <a:cubicBezTo>
                  <a:pt x="5928" y="18830"/>
                  <a:pt x="7871" y="20459"/>
                  <a:pt x="9904" y="21600"/>
                </a:cubicBezTo>
                <a:lnTo>
                  <a:pt x="21600" y="0"/>
                </a:lnTo>
                <a:close/>
              </a:path>
            </a:pathLst>
          </a:custGeom>
          <a:solidFill>
            <a:schemeClr val="accent4"/>
          </a:solidFill>
          <a:ln w="12700" cap="flat">
            <a:noFill/>
            <a:miter lim="400000"/>
          </a:ln>
          <a:effectLst/>
        </p:spPr>
        <p:txBody>
          <a:bodyPr wrap="square" lIns="45718" tIns="45718" rIns="45718" bIns="45718" numCol="1" anchor="t">
            <a:noAutofit/>
          </a:bodyPr>
          <a:lstStyle/>
          <a:p>
            <a:endParaRPr>
              <a:solidFill>
                <a:schemeClr val="bg1"/>
              </a:solidFill>
            </a:endParaRPr>
          </a:p>
        </p:txBody>
      </p:sp>
      <p:sp>
        <p:nvSpPr>
          <p:cNvPr id="380" name="Shape"/>
          <p:cNvSpPr/>
          <p:nvPr/>
        </p:nvSpPr>
        <p:spPr>
          <a:xfrm>
            <a:off x="11731468" y="8182958"/>
            <a:ext cx="5436813" cy="23152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2456"/>
                </a:lnTo>
                <a:lnTo>
                  <a:pt x="5587" y="21600"/>
                </a:lnTo>
                <a:cubicBezTo>
                  <a:pt x="4258" y="18453"/>
                  <a:pt x="3105" y="14979"/>
                  <a:pt x="2152" y="11250"/>
                </a:cubicBezTo>
                <a:cubicBezTo>
                  <a:pt x="1242" y="7686"/>
                  <a:pt x="520" y="3913"/>
                  <a:pt x="0" y="0"/>
                </a:cubicBezTo>
                <a:close/>
              </a:path>
            </a:pathLst>
          </a:custGeom>
          <a:solidFill>
            <a:schemeClr val="accent1"/>
          </a:solidFill>
          <a:ln w="12700" cap="flat">
            <a:noFill/>
            <a:miter lim="400000"/>
          </a:ln>
          <a:effectLst/>
        </p:spPr>
        <p:txBody>
          <a:bodyPr wrap="square" lIns="45718" tIns="45718" rIns="45718" bIns="45718" numCol="1" anchor="t">
            <a:noAutofit/>
          </a:bodyPr>
          <a:lstStyle/>
          <a:p>
            <a:endParaRPr>
              <a:solidFill>
                <a:schemeClr val="bg1"/>
              </a:solidFill>
            </a:endParaRPr>
          </a:p>
        </p:txBody>
      </p:sp>
      <p:sp>
        <p:nvSpPr>
          <p:cNvPr id="381" name="Shape"/>
          <p:cNvSpPr/>
          <p:nvPr/>
        </p:nvSpPr>
        <p:spPr>
          <a:xfrm>
            <a:off x="11597284" y="5538438"/>
            <a:ext cx="4138694" cy="3654740"/>
          </a:xfrm>
          <a:custGeom>
            <a:avLst/>
            <a:gdLst/>
            <a:ahLst/>
            <a:cxnLst>
              <a:cxn ang="0">
                <a:pos x="wd2" y="hd2"/>
              </a:cxn>
              <a:cxn ang="5400000">
                <a:pos x="wd2" y="hd2"/>
              </a:cxn>
              <a:cxn ang="10800000">
                <a:pos x="wd2" y="hd2"/>
              </a:cxn>
              <a:cxn ang="16200000">
                <a:pos x="wd2" y="hd2"/>
              </a:cxn>
            </a:cxnLst>
            <a:rect l="0" t="0" r="r" b="b"/>
            <a:pathLst>
              <a:path w="21578" h="21600" extrusionOk="0">
                <a:moveTo>
                  <a:pt x="21578" y="21600"/>
                </a:moveTo>
                <a:lnTo>
                  <a:pt x="748" y="15727"/>
                </a:lnTo>
                <a:cubicBezTo>
                  <a:pt x="228" y="13173"/>
                  <a:pt x="-22" y="10567"/>
                  <a:pt x="2" y="7956"/>
                </a:cubicBezTo>
                <a:cubicBezTo>
                  <a:pt x="26" y="5276"/>
                  <a:pt x="338" y="2607"/>
                  <a:pt x="934" y="0"/>
                </a:cubicBezTo>
                <a:lnTo>
                  <a:pt x="21578" y="21600"/>
                </a:lnTo>
                <a:close/>
              </a:path>
            </a:pathLst>
          </a:custGeom>
          <a:solidFill>
            <a:schemeClr val="accent1"/>
          </a:solidFill>
          <a:ln w="12700" cap="flat">
            <a:noFill/>
            <a:miter lim="400000"/>
          </a:ln>
          <a:effectLst/>
        </p:spPr>
        <p:txBody>
          <a:bodyPr wrap="square" lIns="45718" tIns="45718" rIns="45718" bIns="45718" numCol="1" anchor="t">
            <a:noAutofit/>
          </a:bodyPr>
          <a:lstStyle/>
          <a:p>
            <a:endParaRPr>
              <a:solidFill>
                <a:schemeClr val="bg1"/>
              </a:solidFill>
            </a:endParaRPr>
          </a:p>
        </p:txBody>
      </p:sp>
      <p:sp>
        <p:nvSpPr>
          <p:cNvPr id="382" name="Shape"/>
          <p:cNvSpPr/>
          <p:nvPr/>
        </p:nvSpPr>
        <p:spPr>
          <a:xfrm>
            <a:off x="11879809" y="2901300"/>
            <a:ext cx="2927127" cy="49787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9937"/>
                </a:lnTo>
                <a:cubicBezTo>
                  <a:pt x="1079" y="8047"/>
                  <a:pt x="2566" y="6234"/>
                  <a:pt x="4430" y="4533"/>
                </a:cubicBezTo>
                <a:cubicBezTo>
                  <a:pt x="6225" y="2897"/>
                  <a:pt x="8357" y="1376"/>
                  <a:pt x="10785" y="0"/>
                </a:cubicBezTo>
                <a:lnTo>
                  <a:pt x="21600" y="21600"/>
                </a:lnTo>
                <a:close/>
              </a:path>
            </a:pathLst>
          </a:custGeom>
          <a:solidFill>
            <a:schemeClr val="accent3"/>
          </a:solidFill>
          <a:ln w="12700" cap="flat">
            <a:noFill/>
            <a:miter lim="400000"/>
          </a:ln>
          <a:effectLst/>
        </p:spPr>
        <p:txBody>
          <a:bodyPr wrap="square" lIns="45718" tIns="45718" rIns="45718" bIns="45718" numCol="1" anchor="t">
            <a:noAutofit/>
          </a:bodyPr>
          <a:lstStyle/>
          <a:p>
            <a:endParaRPr>
              <a:solidFill>
                <a:schemeClr val="bg1"/>
              </a:solidFill>
            </a:endParaRPr>
          </a:p>
        </p:txBody>
      </p:sp>
      <p:sp>
        <p:nvSpPr>
          <p:cNvPr id="383" name="Shape"/>
          <p:cNvSpPr/>
          <p:nvPr/>
        </p:nvSpPr>
        <p:spPr>
          <a:xfrm>
            <a:off x="13339293" y="1626941"/>
            <a:ext cx="2493437" cy="4980178"/>
          </a:xfrm>
          <a:custGeom>
            <a:avLst/>
            <a:gdLst/>
            <a:ahLst/>
            <a:cxnLst>
              <a:cxn ang="0">
                <a:pos x="wd2" y="hd2"/>
              </a:cxn>
              <a:cxn ang="5400000">
                <a:pos x="wd2" y="hd2"/>
              </a:cxn>
              <a:cxn ang="10800000">
                <a:pos x="wd2" y="hd2"/>
              </a:cxn>
              <a:cxn ang="16200000">
                <a:pos x="wd2" y="hd2"/>
              </a:cxn>
            </a:cxnLst>
            <a:rect l="0" t="0" r="r" b="b"/>
            <a:pathLst>
              <a:path w="21600" h="21600" extrusionOk="0">
                <a:moveTo>
                  <a:pt x="8956" y="21600"/>
                </a:moveTo>
                <a:lnTo>
                  <a:pt x="0" y="5616"/>
                </a:lnTo>
                <a:cubicBezTo>
                  <a:pt x="3145" y="4288"/>
                  <a:pt x="6616" y="3133"/>
                  <a:pt x="10343" y="2176"/>
                </a:cubicBezTo>
                <a:cubicBezTo>
                  <a:pt x="13908" y="1260"/>
                  <a:pt x="17683" y="530"/>
                  <a:pt x="21600" y="0"/>
                </a:cubicBezTo>
                <a:lnTo>
                  <a:pt x="8956" y="21600"/>
                </a:lnTo>
                <a:close/>
              </a:path>
            </a:pathLst>
          </a:custGeom>
          <a:solidFill>
            <a:schemeClr val="accent3"/>
          </a:solidFill>
          <a:ln w="12700" cap="flat">
            <a:noFill/>
            <a:miter lim="400000"/>
          </a:ln>
          <a:effectLst/>
        </p:spPr>
        <p:txBody>
          <a:bodyPr wrap="square" lIns="45718" tIns="45718" rIns="45718" bIns="45718" numCol="1" anchor="t">
            <a:noAutofit/>
          </a:bodyPr>
          <a:lstStyle/>
          <a:p>
            <a:endParaRPr>
              <a:solidFill>
                <a:schemeClr val="bg1"/>
              </a:solidFill>
            </a:endParaRPr>
          </a:p>
        </p:txBody>
      </p:sp>
      <p:sp>
        <p:nvSpPr>
          <p:cNvPr id="384" name="Shape"/>
          <p:cNvSpPr/>
          <p:nvPr/>
        </p:nvSpPr>
        <p:spPr>
          <a:xfrm>
            <a:off x="15072616" y="1422413"/>
            <a:ext cx="3982686" cy="3804668"/>
          </a:xfrm>
          <a:custGeom>
            <a:avLst/>
            <a:gdLst/>
            <a:ahLst/>
            <a:cxnLst>
              <a:cxn ang="0">
                <a:pos x="wd2" y="hd2"/>
              </a:cxn>
              <a:cxn ang="5400000">
                <a:pos x="wd2" y="hd2"/>
              </a:cxn>
              <a:cxn ang="10800000">
                <a:pos x="wd2" y="hd2"/>
              </a:cxn>
              <a:cxn ang="16200000">
                <a:pos x="wd2" y="hd2"/>
              </a:cxn>
            </a:cxnLst>
            <a:rect l="0" t="0" r="r" b="b"/>
            <a:pathLst>
              <a:path w="21600" h="21565" extrusionOk="0">
                <a:moveTo>
                  <a:pt x="0" y="21565"/>
                </a:moveTo>
                <a:lnTo>
                  <a:pt x="5746" y="848"/>
                </a:lnTo>
                <a:cubicBezTo>
                  <a:pt x="8466" y="249"/>
                  <a:pt x="11251" y="-35"/>
                  <a:pt x="14041" y="4"/>
                </a:cubicBezTo>
                <a:cubicBezTo>
                  <a:pt x="16588" y="39"/>
                  <a:pt x="19122" y="342"/>
                  <a:pt x="21600" y="908"/>
                </a:cubicBezTo>
                <a:lnTo>
                  <a:pt x="0" y="21565"/>
                </a:lnTo>
                <a:close/>
              </a:path>
            </a:pathLst>
          </a:custGeom>
          <a:solidFill>
            <a:schemeClr val="accent1"/>
          </a:solidFill>
          <a:ln w="12700" cap="flat">
            <a:noFill/>
            <a:miter lim="400000"/>
          </a:ln>
          <a:effectLst/>
        </p:spPr>
        <p:txBody>
          <a:bodyPr wrap="square" lIns="45718" tIns="45718" rIns="45718" bIns="45718" numCol="1" anchor="t">
            <a:noAutofit/>
          </a:bodyPr>
          <a:lstStyle/>
          <a:p>
            <a:endParaRPr>
              <a:solidFill>
                <a:schemeClr val="bg1"/>
              </a:solidFill>
            </a:endParaRPr>
          </a:p>
        </p:txBody>
      </p:sp>
      <p:sp>
        <p:nvSpPr>
          <p:cNvPr id="385" name="Better resource"/>
          <p:cNvSpPr txBox="1"/>
          <p:nvPr/>
        </p:nvSpPr>
        <p:spPr>
          <a:xfrm rot="17029042">
            <a:off x="11855220" y="3654502"/>
            <a:ext cx="4703668"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latin typeface="+mn-lt"/>
                <a:ea typeface="+mn-ea"/>
                <a:cs typeface="+mn-cs"/>
                <a:sym typeface="DM Sans Regular"/>
              </a:defRPr>
            </a:lvl1pPr>
          </a:lstStyle>
          <a:p>
            <a:r>
              <a:rPr lang="en-US" sz="4000" dirty="0">
                <a:solidFill>
                  <a:schemeClr val="bg1"/>
                </a:solidFill>
              </a:rPr>
              <a:t>Analysis of concepts</a:t>
            </a:r>
          </a:p>
        </p:txBody>
      </p:sp>
      <p:sp>
        <p:nvSpPr>
          <p:cNvPr id="387" name="Shorter dev cycle"/>
          <p:cNvSpPr txBox="1"/>
          <p:nvPr/>
        </p:nvSpPr>
        <p:spPr>
          <a:xfrm rot="2712902">
            <a:off x="11085747" y="8117029"/>
            <a:ext cx="4655194"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latin typeface="+mn-lt"/>
                <a:ea typeface="+mn-ea"/>
                <a:cs typeface="+mn-cs"/>
                <a:sym typeface="DM Sans Regular"/>
              </a:defRPr>
            </a:lvl1pPr>
          </a:lstStyle>
          <a:p>
            <a:r>
              <a:rPr lang="en-US" sz="4000" dirty="0">
                <a:solidFill>
                  <a:schemeClr val="bg1"/>
                </a:solidFill>
              </a:rPr>
              <a:t>Planning of sprints</a:t>
            </a:r>
          </a:p>
        </p:txBody>
      </p:sp>
      <p:sp>
        <p:nvSpPr>
          <p:cNvPr id="389" name="Better user experience"/>
          <p:cNvSpPr txBox="1"/>
          <p:nvPr/>
        </p:nvSpPr>
        <p:spPr>
          <a:xfrm rot="20670797">
            <a:off x="14238204" y="9889789"/>
            <a:ext cx="5016522"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latin typeface="+mn-lt"/>
                <a:ea typeface="+mn-ea"/>
                <a:cs typeface="+mn-cs"/>
                <a:sym typeface="DM Sans Regular"/>
              </a:defRPr>
            </a:lvl1pPr>
          </a:lstStyle>
          <a:p>
            <a:r>
              <a:rPr lang="en-US" sz="4000" dirty="0">
                <a:solidFill>
                  <a:schemeClr val="bg1"/>
                </a:solidFill>
              </a:rPr>
              <a:t>Collaborative design and development</a:t>
            </a:r>
          </a:p>
        </p:txBody>
      </p:sp>
      <p:sp>
        <p:nvSpPr>
          <p:cNvPr id="391" name="Faster product delivery"/>
          <p:cNvSpPr txBox="1"/>
          <p:nvPr/>
        </p:nvSpPr>
        <p:spPr>
          <a:xfrm rot="17078405">
            <a:off x="18807295" y="8689991"/>
            <a:ext cx="4373659"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latin typeface="+mn-lt"/>
                <a:ea typeface="+mn-ea"/>
                <a:cs typeface="+mn-cs"/>
                <a:sym typeface="DM Sans Regular"/>
              </a:defRPr>
            </a:lvl1pPr>
          </a:lstStyle>
          <a:p>
            <a:r>
              <a:rPr lang="en-US" sz="4000" dirty="0">
                <a:solidFill>
                  <a:schemeClr val="bg1"/>
                </a:solidFill>
              </a:rPr>
              <a:t>Create and </a:t>
            </a:r>
            <a:r>
              <a:rPr lang="en-US" sz="4000" dirty="0" err="1">
                <a:solidFill>
                  <a:schemeClr val="bg1"/>
                </a:solidFill>
              </a:rPr>
              <a:t>impliment</a:t>
            </a:r>
            <a:endParaRPr lang="en-US" sz="4000" dirty="0">
              <a:solidFill>
                <a:schemeClr val="bg1"/>
              </a:solidFill>
            </a:endParaRPr>
          </a:p>
        </p:txBody>
      </p:sp>
      <p:sp>
        <p:nvSpPr>
          <p:cNvPr id="394" name="Greater automation"/>
          <p:cNvSpPr txBox="1"/>
          <p:nvPr/>
        </p:nvSpPr>
        <p:spPr>
          <a:xfrm rot="2569006">
            <a:off x="19641110" y="4343133"/>
            <a:ext cx="3400286"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latin typeface="+mn-lt"/>
                <a:ea typeface="+mn-ea"/>
                <a:cs typeface="+mn-cs"/>
                <a:sym typeface="DM Sans Regular"/>
              </a:defRPr>
            </a:lvl1pPr>
          </a:lstStyle>
          <a:p>
            <a:r>
              <a:rPr lang="en-US" sz="4000" dirty="0">
                <a:solidFill>
                  <a:schemeClr val="bg1"/>
                </a:solidFill>
              </a:rPr>
              <a:t>Review and monitor</a:t>
            </a:r>
          </a:p>
        </p:txBody>
      </p:sp>
      <p:sp>
        <p:nvSpPr>
          <p:cNvPr id="395" name="Cost savings"/>
          <p:cNvSpPr txBox="1"/>
          <p:nvPr/>
        </p:nvSpPr>
        <p:spPr>
          <a:xfrm rot="20714586">
            <a:off x="16144567" y="2052252"/>
            <a:ext cx="3484459"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latin typeface="+mn-lt"/>
                <a:ea typeface="+mn-ea"/>
                <a:cs typeface="+mn-cs"/>
                <a:sym typeface="DM Sans Regular"/>
              </a:defRPr>
            </a:lvl1pPr>
          </a:lstStyle>
          <a:p>
            <a:r>
              <a:rPr lang="en-US" sz="4000" dirty="0">
                <a:solidFill>
                  <a:schemeClr val="bg1"/>
                </a:solidFill>
              </a:rPr>
              <a:t>Requirements definition</a:t>
            </a:r>
          </a:p>
        </p:txBody>
      </p:sp>
      <p:sp>
        <p:nvSpPr>
          <p:cNvPr id="399" name="Venn diagram"/>
          <p:cNvSpPr txBox="1"/>
          <p:nvPr/>
        </p:nvSpPr>
        <p:spPr>
          <a:xfrm>
            <a:off x="15872255" y="6191295"/>
            <a:ext cx="2888997" cy="10259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defRPr sz="3600">
                <a:solidFill>
                  <a:srgbClr val="000000"/>
                </a:solidFill>
              </a:defRPr>
            </a:lvl1pPr>
          </a:lstStyle>
          <a:p>
            <a:r>
              <a:rPr lang="en-US" sz="6000" dirty="0">
                <a:solidFill>
                  <a:schemeClr val="tx1"/>
                </a:solidFill>
              </a:rPr>
              <a:t>Cycle</a:t>
            </a:r>
            <a:endParaRPr sz="6000" dirty="0">
              <a:solidFill>
                <a:schemeClr val="tx1"/>
              </a:solidFill>
            </a:endParaRPr>
          </a:p>
        </p:txBody>
      </p:sp>
      <p:sp>
        <p:nvSpPr>
          <p:cNvPr id="4" name="Venn diagram">
            <a:extLst>
              <a:ext uri="{FF2B5EF4-FFF2-40B4-BE49-F238E27FC236}">
                <a16:creationId xmlns:a16="http://schemas.microsoft.com/office/drawing/2014/main" id="{0BC0AC1C-D00F-EFCF-38DF-A94991E5DAE0}"/>
              </a:ext>
            </a:extLst>
          </p:cNvPr>
          <p:cNvSpPr txBox="1"/>
          <p:nvPr/>
        </p:nvSpPr>
        <p:spPr>
          <a:xfrm>
            <a:off x="1413356" y="3596436"/>
            <a:ext cx="2901830"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4600">
                <a:solidFill>
                  <a:srgbClr val="000000"/>
                </a:solidFill>
              </a:defRPr>
            </a:lvl1pPr>
          </a:lstStyle>
          <a:p>
            <a:r>
              <a:rPr lang="en-US" dirty="0">
                <a:solidFill>
                  <a:schemeClr val="tx1"/>
                </a:solidFill>
              </a:rPr>
              <a:t>Agile</a:t>
            </a:r>
            <a:endParaRPr dirty="0">
              <a:solidFill>
                <a:schemeClr val="tx1"/>
              </a:solidFill>
            </a:endParaRPr>
          </a:p>
        </p:txBody>
      </p:sp>
      <p:sp>
        <p:nvSpPr>
          <p:cNvPr id="5" name="DevOps is a methodology in the software development and IT industry. Used as a set of practices and tools, DevOps integrates and automates the work of software development (Dev) and IT operations (Ops) as a means for improving and shortening the systems ">
            <a:extLst>
              <a:ext uri="{FF2B5EF4-FFF2-40B4-BE49-F238E27FC236}">
                <a16:creationId xmlns:a16="http://schemas.microsoft.com/office/drawing/2014/main" id="{A6E7DFD6-4776-BBD7-1CD9-BCAF73A344D2}"/>
              </a:ext>
            </a:extLst>
          </p:cNvPr>
          <p:cNvSpPr txBox="1"/>
          <p:nvPr/>
        </p:nvSpPr>
        <p:spPr>
          <a:xfrm>
            <a:off x="1295177" y="4601273"/>
            <a:ext cx="8120205" cy="4165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defRPr sz="2400">
                <a:solidFill>
                  <a:srgbClr val="535353"/>
                </a:solidFill>
                <a:latin typeface="+mn-lt"/>
                <a:ea typeface="+mn-ea"/>
                <a:cs typeface="+mn-cs"/>
                <a:sym typeface="DM Sans Regular"/>
              </a:defRPr>
            </a:lvl1pPr>
          </a:lstStyle>
          <a:p>
            <a:pPr algn="l"/>
            <a:r>
              <a:rPr lang="en-GB" dirty="0"/>
              <a:t>Agile is an iterative, incremental approach that involves breaking a project down into smaller, more manageable parts and iterating on each part as necessary. is a more flexible approach that is better suited to projects that are less well-defined or where requirements may change over time. It involves working in short iterations, often called sprints, and focusing on delivering working software or other deliverables at the end of each iteration. This allows for greater collaboration and feedback from stakeholders, which can help ensure that the final product meets their needs and expectations.</a:t>
            </a:r>
            <a:endParaRPr kumimoji="0" lang="en-US" sz="2400" b="0" i="0" u="none" strike="noStrike" cap="none" spc="0" normalizeH="0" baseline="0" dirty="0">
              <a:ln>
                <a:noFill/>
              </a:ln>
              <a:solidFill>
                <a:srgbClr val="1A1A1A"/>
              </a:solidFill>
              <a:effectLst/>
              <a:uFillTx/>
              <a:latin typeface="DM Sans Medium"/>
              <a:ea typeface="DM Sans Medium"/>
              <a:cs typeface="DM Sans Medium"/>
              <a:sym typeface="DM Sans Medium"/>
            </a:endParaRPr>
          </a:p>
        </p:txBody>
      </p:sp>
    </p:spTree>
    <p:custDataLst>
      <p:tags r:id="rId1"/>
    </p:custDataLst>
  </p:cSld>
  <p:clrMapOvr>
    <a:masterClrMapping/>
  </p:clrMapOvr>
  <p:transition spd="med" advTm="7506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9"/>
                                        </p:tgtEl>
                                        <p:attrNameLst>
                                          <p:attrName>style.visibility</p:attrName>
                                        </p:attrNameLst>
                                      </p:cBhvr>
                                      <p:to>
                                        <p:strVal val="visible"/>
                                      </p:to>
                                    </p:set>
                                    <p:animEffect transition="in" filter="barn(inVertical)">
                                      <p:cBhvr>
                                        <p:cTn id="7" dur="500"/>
                                        <p:tgtEl>
                                          <p:spTgt spid="39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84"/>
                                        </p:tgtEl>
                                        <p:attrNameLst>
                                          <p:attrName>style.visibility</p:attrName>
                                        </p:attrNameLst>
                                      </p:cBhvr>
                                      <p:to>
                                        <p:strVal val="visible"/>
                                      </p:to>
                                    </p:set>
                                    <p:anim calcmode="lin" valueType="num">
                                      <p:cBhvr additive="base">
                                        <p:cTn id="11" dur="500" fill="hold"/>
                                        <p:tgtEl>
                                          <p:spTgt spid="384"/>
                                        </p:tgtEl>
                                        <p:attrNameLst>
                                          <p:attrName>ppt_x</p:attrName>
                                        </p:attrNameLst>
                                      </p:cBhvr>
                                      <p:tavLst>
                                        <p:tav tm="0">
                                          <p:val>
                                            <p:strVal val="#ppt_x"/>
                                          </p:val>
                                        </p:tav>
                                        <p:tav tm="100000">
                                          <p:val>
                                            <p:strVal val="#ppt_x"/>
                                          </p:val>
                                        </p:tav>
                                      </p:tavLst>
                                    </p:anim>
                                    <p:anim calcmode="lin" valueType="num">
                                      <p:cBhvr additive="base">
                                        <p:cTn id="12" dur="500" fill="hold"/>
                                        <p:tgtEl>
                                          <p:spTgt spid="38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3"/>
                                        </p:tgtEl>
                                        <p:attrNameLst>
                                          <p:attrName>style.visibility</p:attrName>
                                        </p:attrNameLst>
                                      </p:cBhvr>
                                      <p:to>
                                        <p:strVal val="visible"/>
                                      </p:to>
                                    </p:set>
                                    <p:anim calcmode="lin" valueType="num">
                                      <p:cBhvr additive="base">
                                        <p:cTn id="15" dur="500" fill="hold"/>
                                        <p:tgtEl>
                                          <p:spTgt spid="373"/>
                                        </p:tgtEl>
                                        <p:attrNameLst>
                                          <p:attrName>ppt_x</p:attrName>
                                        </p:attrNameLst>
                                      </p:cBhvr>
                                      <p:tavLst>
                                        <p:tav tm="0">
                                          <p:val>
                                            <p:strVal val="#ppt_x"/>
                                          </p:val>
                                        </p:tav>
                                        <p:tav tm="100000">
                                          <p:val>
                                            <p:strVal val="#ppt_x"/>
                                          </p:val>
                                        </p:tav>
                                      </p:tavLst>
                                    </p:anim>
                                    <p:anim calcmode="lin" valueType="num">
                                      <p:cBhvr additive="base">
                                        <p:cTn id="16" dur="500" fill="hold"/>
                                        <p:tgtEl>
                                          <p:spTgt spid="37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5"/>
                                        </p:tgtEl>
                                        <p:attrNameLst>
                                          <p:attrName>style.visibility</p:attrName>
                                        </p:attrNameLst>
                                      </p:cBhvr>
                                      <p:to>
                                        <p:strVal val="visible"/>
                                      </p:to>
                                    </p:set>
                                    <p:anim calcmode="lin" valueType="num">
                                      <p:cBhvr additive="base">
                                        <p:cTn id="19" dur="500" fill="hold"/>
                                        <p:tgtEl>
                                          <p:spTgt spid="395"/>
                                        </p:tgtEl>
                                        <p:attrNameLst>
                                          <p:attrName>ppt_x</p:attrName>
                                        </p:attrNameLst>
                                      </p:cBhvr>
                                      <p:tavLst>
                                        <p:tav tm="0">
                                          <p:val>
                                            <p:strVal val="#ppt_x"/>
                                          </p:val>
                                        </p:tav>
                                        <p:tav tm="100000">
                                          <p:val>
                                            <p:strVal val="#ppt_x"/>
                                          </p:val>
                                        </p:tav>
                                      </p:tavLst>
                                    </p:anim>
                                    <p:anim calcmode="lin" valueType="num">
                                      <p:cBhvr additive="base">
                                        <p:cTn id="20" dur="500" fill="hold"/>
                                        <p:tgtEl>
                                          <p:spTgt spid="3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5"/>
                                        </p:tgtEl>
                                        <p:attrNameLst>
                                          <p:attrName>style.visibility</p:attrName>
                                        </p:attrNameLst>
                                      </p:cBhvr>
                                      <p:to>
                                        <p:strVal val="visible"/>
                                      </p:to>
                                    </p:set>
                                    <p:anim calcmode="lin" valueType="num">
                                      <p:cBhvr additive="base">
                                        <p:cTn id="25" dur="500" fill="hold"/>
                                        <p:tgtEl>
                                          <p:spTgt spid="385"/>
                                        </p:tgtEl>
                                        <p:attrNameLst>
                                          <p:attrName>ppt_x</p:attrName>
                                        </p:attrNameLst>
                                      </p:cBhvr>
                                      <p:tavLst>
                                        <p:tav tm="0">
                                          <p:val>
                                            <p:strVal val="#ppt_x"/>
                                          </p:val>
                                        </p:tav>
                                        <p:tav tm="100000">
                                          <p:val>
                                            <p:strVal val="#ppt_x"/>
                                          </p:val>
                                        </p:tav>
                                      </p:tavLst>
                                    </p:anim>
                                    <p:anim calcmode="lin" valueType="num">
                                      <p:cBhvr additive="base">
                                        <p:cTn id="26" dur="500" fill="hold"/>
                                        <p:tgtEl>
                                          <p:spTgt spid="38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83"/>
                                        </p:tgtEl>
                                        <p:attrNameLst>
                                          <p:attrName>style.visibility</p:attrName>
                                        </p:attrNameLst>
                                      </p:cBhvr>
                                      <p:to>
                                        <p:strVal val="visible"/>
                                      </p:to>
                                    </p:set>
                                    <p:anim calcmode="lin" valueType="num">
                                      <p:cBhvr additive="base">
                                        <p:cTn id="29" dur="500" fill="hold"/>
                                        <p:tgtEl>
                                          <p:spTgt spid="383"/>
                                        </p:tgtEl>
                                        <p:attrNameLst>
                                          <p:attrName>ppt_x</p:attrName>
                                        </p:attrNameLst>
                                      </p:cBhvr>
                                      <p:tavLst>
                                        <p:tav tm="0">
                                          <p:val>
                                            <p:strVal val="#ppt_x"/>
                                          </p:val>
                                        </p:tav>
                                        <p:tav tm="100000">
                                          <p:val>
                                            <p:strVal val="#ppt_x"/>
                                          </p:val>
                                        </p:tav>
                                      </p:tavLst>
                                    </p:anim>
                                    <p:anim calcmode="lin" valueType="num">
                                      <p:cBhvr additive="base">
                                        <p:cTn id="30" dur="500" fill="hold"/>
                                        <p:tgtEl>
                                          <p:spTgt spid="38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82"/>
                                        </p:tgtEl>
                                        <p:attrNameLst>
                                          <p:attrName>style.visibility</p:attrName>
                                        </p:attrNameLst>
                                      </p:cBhvr>
                                      <p:to>
                                        <p:strVal val="visible"/>
                                      </p:to>
                                    </p:set>
                                    <p:anim calcmode="lin" valueType="num">
                                      <p:cBhvr additive="base">
                                        <p:cTn id="33" dur="500" fill="hold"/>
                                        <p:tgtEl>
                                          <p:spTgt spid="382"/>
                                        </p:tgtEl>
                                        <p:attrNameLst>
                                          <p:attrName>ppt_x</p:attrName>
                                        </p:attrNameLst>
                                      </p:cBhvr>
                                      <p:tavLst>
                                        <p:tav tm="0">
                                          <p:val>
                                            <p:strVal val="#ppt_x"/>
                                          </p:val>
                                        </p:tav>
                                        <p:tav tm="100000">
                                          <p:val>
                                            <p:strVal val="#ppt_x"/>
                                          </p:val>
                                        </p:tav>
                                      </p:tavLst>
                                    </p:anim>
                                    <p:anim calcmode="lin" valueType="num">
                                      <p:cBhvr additive="base">
                                        <p:cTn id="34" dur="500" fill="hold"/>
                                        <p:tgtEl>
                                          <p:spTgt spid="38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87"/>
                                        </p:tgtEl>
                                        <p:attrNameLst>
                                          <p:attrName>style.visibility</p:attrName>
                                        </p:attrNameLst>
                                      </p:cBhvr>
                                      <p:to>
                                        <p:strVal val="visible"/>
                                      </p:to>
                                    </p:set>
                                    <p:anim calcmode="lin" valueType="num">
                                      <p:cBhvr additive="base">
                                        <p:cTn id="39" dur="500" fill="hold"/>
                                        <p:tgtEl>
                                          <p:spTgt spid="387"/>
                                        </p:tgtEl>
                                        <p:attrNameLst>
                                          <p:attrName>ppt_x</p:attrName>
                                        </p:attrNameLst>
                                      </p:cBhvr>
                                      <p:tavLst>
                                        <p:tav tm="0">
                                          <p:val>
                                            <p:strVal val="#ppt_x"/>
                                          </p:val>
                                        </p:tav>
                                        <p:tav tm="100000">
                                          <p:val>
                                            <p:strVal val="#ppt_x"/>
                                          </p:val>
                                        </p:tav>
                                      </p:tavLst>
                                    </p:anim>
                                    <p:anim calcmode="lin" valueType="num">
                                      <p:cBhvr additive="base">
                                        <p:cTn id="40" dur="500" fill="hold"/>
                                        <p:tgtEl>
                                          <p:spTgt spid="38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80"/>
                                        </p:tgtEl>
                                        <p:attrNameLst>
                                          <p:attrName>style.visibility</p:attrName>
                                        </p:attrNameLst>
                                      </p:cBhvr>
                                      <p:to>
                                        <p:strVal val="visible"/>
                                      </p:to>
                                    </p:set>
                                    <p:anim calcmode="lin" valueType="num">
                                      <p:cBhvr additive="base">
                                        <p:cTn id="43" dur="500" fill="hold"/>
                                        <p:tgtEl>
                                          <p:spTgt spid="380"/>
                                        </p:tgtEl>
                                        <p:attrNameLst>
                                          <p:attrName>ppt_x</p:attrName>
                                        </p:attrNameLst>
                                      </p:cBhvr>
                                      <p:tavLst>
                                        <p:tav tm="0">
                                          <p:val>
                                            <p:strVal val="#ppt_x"/>
                                          </p:val>
                                        </p:tav>
                                        <p:tav tm="100000">
                                          <p:val>
                                            <p:strVal val="#ppt_x"/>
                                          </p:val>
                                        </p:tav>
                                      </p:tavLst>
                                    </p:anim>
                                    <p:anim calcmode="lin" valueType="num">
                                      <p:cBhvr additive="base">
                                        <p:cTn id="44" dur="500" fill="hold"/>
                                        <p:tgtEl>
                                          <p:spTgt spid="38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81"/>
                                        </p:tgtEl>
                                        <p:attrNameLst>
                                          <p:attrName>style.visibility</p:attrName>
                                        </p:attrNameLst>
                                      </p:cBhvr>
                                      <p:to>
                                        <p:strVal val="visible"/>
                                      </p:to>
                                    </p:set>
                                    <p:anim calcmode="lin" valueType="num">
                                      <p:cBhvr additive="base">
                                        <p:cTn id="47" dur="500" fill="hold"/>
                                        <p:tgtEl>
                                          <p:spTgt spid="381"/>
                                        </p:tgtEl>
                                        <p:attrNameLst>
                                          <p:attrName>ppt_x</p:attrName>
                                        </p:attrNameLst>
                                      </p:cBhvr>
                                      <p:tavLst>
                                        <p:tav tm="0">
                                          <p:val>
                                            <p:strVal val="#ppt_x"/>
                                          </p:val>
                                        </p:tav>
                                        <p:tav tm="100000">
                                          <p:val>
                                            <p:strVal val="#ppt_x"/>
                                          </p:val>
                                        </p:tav>
                                      </p:tavLst>
                                    </p:anim>
                                    <p:anim calcmode="lin" valueType="num">
                                      <p:cBhvr additive="base">
                                        <p:cTn id="48" dur="500" fill="hold"/>
                                        <p:tgtEl>
                                          <p:spTgt spid="38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79"/>
                                        </p:tgtEl>
                                        <p:attrNameLst>
                                          <p:attrName>style.visibility</p:attrName>
                                        </p:attrNameLst>
                                      </p:cBhvr>
                                      <p:to>
                                        <p:strVal val="visible"/>
                                      </p:to>
                                    </p:set>
                                    <p:anim calcmode="lin" valueType="num">
                                      <p:cBhvr additive="base">
                                        <p:cTn id="53" dur="500" fill="hold"/>
                                        <p:tgtEl>
                                          <p:spTgt spid="379"/>
                                        </p:tgtEl>
                                        <p:attrNameLst>
                                          <p:attrName>ppt_x</p:attrName>
                                        </p:attrNameLst>
                                      </p:cBhvr>
                                      <p:tavLst>
                                        <p:tav tm="0">
                                          <p:val>
                                            <p:strVal val="#ppt_x"/>
                                          </p:val>
                                        </p:tav>
                                        <p:tav tm="100000">
                                          <p:val>
                                            <p:strVal val="#ppt_x"/>
                                          </p:val>
                                        </p:tav>
                                      </p:tavLst>
                                    </p:anim>
                                    <p:anim calcmode="lin" valueType="num">
                                      <p:cBhvr additive="base">
                                        <p:cTn id="54" dur="500" fill="hold"/>
                                        <p:tgtEl>
                                          <p:spTgt spid="37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78"/>
                                        </p:tgtEl>
                                        <p:attrNameLst>
                                          <p:attrName>style.visibility</p:attrName>
                                        </p:attrNameLst>
                                      </p:cBhvr>
                                      <p:to>
                                        <p:strVal val="visible"/>
                                      </p:to>
                                    </p:set>
                                    <p:anim calcmode="lin" valueType="num">
                                      <p:cBhvr additive="base">
                                        <p:cTn id="57" dur="500" fill="hold"/>
                                        <p:tgtEl>
                                          <p:spTgt spid="378"/>
                                        </p:tgtEl>
                                        <p:attrNameLst>
                                          <p:attrName>ppt_x</p:attrName>
                                        </p:attrNameLst>
                                      </p:cBhvr>
                                      <p:tavLst>
                                        <p:tav tm="0">
                                          <p:val>
                                            <p:strVal val="#ppt_x"/>
                                          </p:val>
                                        </p:tav>
                                        <p:tav tm="100000">
                                          <p:val>
                                            <p:strVal val="#ppt_x"/>
                                          </p:val>
                                        </p:tav>
                                      </p:tavLst>
                                    </p:anim>
                                    <p:anim calcmode="lin" valueType="num">
                                      <p:cBhvr additive="base">
                                        <p:cTn id="58" dur="500" fill="hold"/>
                                        <p:tgtEl>
                                          <p:spTgt spid="37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89"/>
                                        </p:tgtEl>
                                        <p:attrNameLst>
                                          <p:attrName>style.visibility</p:attrName>
                                        </p:attrNameLst>
                                      </p:cBhvr>
                                      <p:to>
                                        <p:strVal val="visible"/>
                                      </p:to>
                                    </p:set>
                                    <p:anim calcmode="lin" valueType="num">
                                      <p:cBhvr additive="base">
                                        <p:cTn id="61" dur="500" fill="hold"/>
                                        <p:tgtEl>
                                          <p:spTgt spid="389"/>
                                        </p:tgtEl>
                                        <p:attrNameLst>
                                          <p:attrName>ppt_x</p:attrName>
                                        </p:attrNameLst>
                                      </p:cBhvr>
                                      <p:tavLst>
                                        <p:tav tm="0">
                                          <p:val>
                                            <p:strVal val="#ppt_x"/>
                                          </p:val>
                                        </p:tav>
                                        <p:tav tm="100000">
                                          <p:val>
                                            <p:strVal val="#ppt_x"/>
                                          </p:val>
                                        </p:tav>
                                      </p:tavLst>
                                    </p:anim>
                                    <p:anim calcmode="lin" valueType="num">
                                      <p:cBhvr additive="base">
                                        <p:cTn id="62" dur="500" fill="hold"/>
                                        <p:tgtEl>
                                          <p:spTgt spid="38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76"/>
                                        </p:tgtEl>
                                        <p:attrNameLst>
                                          <p:attrName>style.visibility</p:attrName>
                                        </p:attrNameLst>
                                      </p:cBhvr>
                                      <p:to>
                                        <p:strVal val="visible"/>
                                      </p:to>
                                    </p:set>
                                    <p:anim calcmode="lin" valueType="num">
                                      <p:cBhvr additive="base">
                                        <p:cTn id="67" dur="500" fill="hold"/>
                                        <p:tgtEl>
                                          <p:spTgt spid="376"/>
                                        </p:tgtEl>
                                        <p:attrNameLst>
                                          <p:attrName>ppt_x</p:attrName>
                                        </p:attrNameLst>
                                      </p:cBhvr>
                                      <p:tavLst>
                                        <p:tav tm="0">
                                          <p:val>
                                            <p:strVal val="#ppt_x"/>
                                          </p:val>
                                        </p:tav>
                                        <p:tav tm="100000">
                                          <p:val>
                                            <p:strVal val="#ppt_x"/>
                                          </p:val>
                                        </p:tav>
                                      </p:tavLst>
                                    </p:anim>
                                    <p:anim calcmode="lin" valueType="num">
                                      <p:cBhvr additive="base">
                                        <p:cTn id="68" dur="500" fill="hold"/>
                                        <p:tgtEl>
                                          <p:spTgt spid="37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77"/>
                                        </p:tgtEl>
                                        <p:attrNameLst>
                                          <p:attrName>style.visibility</p:attrName>
                                        </p:attrNameLst>
                                      </p:cBhvr>
                                      <p:to>
                                        <p:strVal val="visible"/>
                                      </p:to>
                                    </p:set>
                                    <p:anim calcmode="lin" valueType="num">
                                      <p:cBhvr additive="base">
                                        <p:cTn id="71" dur="500" fill="hold"/>
                                        <p:tgtEl>
                                          <p:spTgt spid="377"/>
                                        </p:tgtEl>
                                        <p:attrNameLst>
                                          <p:attrName>ppt_x</p:attrName>
                                        </p:attrNameLst>
                                      </p:cBhvr>
                                      <p:tavLst>
                                        <p:tav tm="0">
                                          <p:val>
                                            <p:strVal val="#ppt_x"/>
                                          </p:val>
                                        </p:tav>
                                        <p:tav tm="100000">
                                          <p:val>
                                            <p:strVal val="#ppt_x"/>
                                          </p:val>
                                        </p:tav>
                                      </p:tavLst>
                                    </p:anim>
                                    <p:anim calcmode="lin" valueType="num">
                                      <p:cBhvr additive="base">
                                        <p:cTn id="72" dur="500" fill="hold"/>
                                        <p:tgtEl>
                                          <p:spTgt spid="37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91"/>
                                        </p:tgtEl>
                                        <p:attrNameLst>
                                          <p:attrName>style.visibility</p:attrName>
                                        </p:attrNameLst>
                                      </p:cBhvr>
                                      <p:to>
                                        <p:strVal val="visible"/>
                                      </p:to>
                                    </p:set>
                                    <p:anim calcmode="lin" valueType="num">
                                      <p:cBhvr additive="base">
                                        <p:cTn id="75" dur="500" fill="hold"/>
                                        <p:tgtEl>
                                          <p:spTgt spid="391"/>
                                        </p:tgtEl>
                                        <p:attrNameLst>
                                          <p:attrName>ppt_x</p:attrName>
                                        </p:attrNameLst>
                                      </p:cBhvr>
                                      <p:tavLst>
                                        <p:tav tm="0">
                                          <p:val>
                                            <p:strVal val="#ppt_x"/>
                                          </p:val>
                                        </p:tav>
                                        <p:tav tm="100000">
                                          <p:val>
                                            <p:strVal val="#ppt_x"/>
                                          </p:val>
                                        </p:tav>
                                      </p:tavLst>
                                    </p:anim>
                                    <p:anim calcmode="lin" valueType="num">
                                      <p:cBhvr additive="base">
                                        <p:cTn id="76" dur="500" fill="hold"/>
                                        <p:tgtEl>
                                          <p:spTgt spid="391"/>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75"/>
                                        </p:tgtEl>
                                        <p:attrNameLst>
                                          <p:attrName>style.visibility</p:attrName>
                                        </p:attrNameLst>
                                      </p:cBhvr>
                                      <p:to>
                                        <p:strVal val="visible"/>
                                      </p:to>
                                    </p:set>
                                    <p:anim calcmode="lin" valueType="num">
                                      <p:cBhvr additive="base">
                                        <p:cTn id="81" dur="500" fill="hold"/>
                                        <p:tgtEl>
                                          <p:spTgt spid="375"/>
                                        </p:tgtEl>
                                        <p:attrNameLst>
                                          <p:attrName>ppt_x</p:attrName>
                                        </p:attrNameLst>
                                      </p:cBhvr>
                                      <p:tavLst>
                                        <p:tav tm="0">
                                          <p:val>
                                            <p:strVal val="#ppt_x"/>
                                          </p:val>
                                        </p:tav>
                                        <p:tav tm="100000">
                                          <p:val>
                                            <p:strVal val="#ppt_x"/>
                                          </p:val>
                                        </p:tav>
                                      </p:tavLst>
                                    </p:anim>
                                    <p:anim calcmode="lin" valueType="num">
                                      <p:cBhvr additive="base">
                                        <p:cTn id="82" dur="500" fill="hold"/>
                                        <p:tgtEl>
                                          <p:spTgt spid="375"/>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94"/>
                                        </p:tgtEl>
                                        <p:attrNameLst>
                                          <p:attrName>style.visibility</p:attrName>
                                        </p:attrNameLst>
                                      </p:cBhvr>
                                      <p:to>
                                        <p:strVal val="visible"/>
                                      </p:to>
                                    </p:set>
                                    <p:anim calcmode="lin" valueType="num">
                                      <p:cBhvr additive="base">
                                        <p:cTn id="85" dur="500" fill="hold"/>
                                        <p:tgtEl>
                                          <p:spTgt spid="394"/>
                                        </p:tgtEl>
                                        <p:attrNameLst>
                                          <p:attrName>ppt_x</p:attrName>
                                        </p:attrNameLst>
                                      </p:cBhvr>
                                      <p:tavLst>
                                        <p:tav tm="0">
                                          <p:val>
                                            <p:strVal val="#ppt_x"/>
                                          </p:val>
                                        </p:tav>
                                        <p:tav tm="100000">
                                          <p:val>
                                            <p:strVal val="#ppt_x"/>
                                          </p:val>
                                        </p:tav>
                                      </p:tavLst>
                                    </p:anim>
                                    <p:anim calcmode="lin" valueType="num">
                                      <p:cBhvr additive="base">
                                        <p:cTn id="86" dur="500" fill="hold"/>
                                        <p:tgtEl>
                                          <p:spTgt spid="39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74"/>
                                        </p:tgtEl>
                                        <p:attrNameLst>
                                          <p:attrName>style.visibility</p:attrName>
                                        </p:attrNameLst>
                                      </p:cBhvr>
                                      <p:to>
                                        <p:strVal val="visible"/>
                                      </p:to>
                                    </p:set>
                                    <p:anim calcmode="lin" valueType="num">
                                      <p:cBhvr additive="base">
                                        <p:cTn id="89" dur="500" fill="hold"/>
                                        <p:tgtEl>
                                          <p:spTgt spid="374"/>
                                        </p:tgtEl>
                                        <p:attrNameLst>
                                          <p:attrName>ppt_x</p:attrName>
                                        </p:attrNameLst>
                                      </p:cBhvr>
                                      <p:tavLst>
                                        <p:tav tm="0">
                                          <p:val>
                                            <p:strVal val="#ppt_x"/>
                                          </p:val>
                                        </p:tav>
                                        <p:tav tm="100000">
                                          <p:val>
                                            <p:strVal val="#ppt_x"/>
                                          </p:val>
                                        </p:tav>
                                      </p:tavLst>
                                    </p:anim>
                                    <p:anim calcmode="lin" valueType="num">
                                      <p:cBhvr additive="base">
                                        <p:cTn id="90" dur="500" fill="hold"/>
                                        <p:tgtEl>
                                          <p:spTgt spid="3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animBg="1"/>
      <p:bldP spid="374" grpId="0" animBg="1"/>
      <p:bldP spid="375" grpId="0" animBg="1"/>
      <p:bldP spid="376" grpId="0" animBg="1"/>
      <p:bldP spid="377" grpId="0" animBg="1"/>
      <p:bldP spid="378" grpId="0" animBg="1"/>
      <p:bldP spid="379" grpId="0" animBg="1"/>
      <p:bldP spid="380" grpId="0" animBg="1"/>
      <p:bldP spid="381" grpId="0" animBg="1"/>
      <p:bldP spid="382" grpId="0" animBg="1"/>
      <p:bldP spid="383" grpId="0" animBg="1"/>
      <p:bldP spid="384" grpId="0" animBg="1"/>
      <p:bldP spid="385" grpId="0"/>
      <p:bldP spid="387" grpId="0"/>
      <p:bldP spid="389" grpId="0"/>
      <p:bldP spid="391" grpId="0"/>
      <p:bldP spid="394" grpId="0"/>
      <p:bldP spid="395" grpId="0"/>
      <p:bldP spid="3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a:extLst>
              <a:ext uri="{FF2B5EF4-FFF2-40B4-BE49-F238E27FC236}">
                <a16:creationId xmlns:a16="http://schemas.microsoft.com/office/drawing/2014/main" id="{8DC6B095-70FA-2B72-9C8E-5D317A46E2C8}"/>
              </a:ext>
            </a:extLst>
          </p:cNvPr>
          <p:cNvSpPr/>
          <p:nvPr/>
        </p:nvSpPr>
        <p:spPr>
          <a:xfrm>
            <a:off x="1146182" y="4579237"/>
            <a:ext cx="7764965" cy="5653109"/>
          </a:xfrm>
          <a:prstGeom prst="roundRect">
            <a:avLst>
              <a:gd name="adj" fmla="val 11685"/>
            </a:avLst>
          </a:prstGeom>
          <a:ln w="25400">
            <a:solidFill>
              <a:srgbClr val="A7A7A7"/>
            </a:solidFill>
            <a:custDash>
              <a:ds d="200000" sp="200000"/>
            </a:custDash>
            <a:miter lim="400000"/>
          </a:ln>
        </p:spPr>
        <p:txBody>
          <a:bodyPr lIns="0" tIns="0" rIns="0" bIns="0" anchor="ctr"/>
          <a:lstStyle/>
          <a:p>
            <a:endParaRPr/>
          </a:p>
        </p:txBody>
      </p:sp>
      <p:sp>
        <p:nvSpPr>
          <p:cNvPr id="3" name="Shape">
            <a:extLst>
              <a:ext uri="{FF2B5EF4-FFF2-40B4-BE49-F238E27FC236}">
                <a16:creationId xmlns:a16="http://schemas.microsoft.com/office/drawing/2014/main" id="{9AB95005-9EF8-EA15-310C-B4D64A933680}"/>
              </a:ext>
            </a:extLst>
          </p:cNvPr>
          <p:cNvSpPr/>
          <p:nvPr/>
        </p:nvSpPr>
        <p:spPr>
          <a:xfrm>
            <a:off x="1068647" y="4482300"/>
            <a:ext cx="7918546" cy="2160589"/>
          </a:xfrm>
          <a:custGeom>
            <a:avLst/>
            <a:gdLst/>
            <a:ahLst/>
            <a:cxnLst>
              <a:cxn ang="0">
                <a:pos x="wd2" y="hd2"/>
              </a:cxn>
              <a:cxn ang="5400000">
                <a:pos x="wd2" y="hd2"/>
              </a:cxn>
              <a:cxn ang="10800000">
                <a:pos x="wd2" y="hd2"/>
              </a:cxn>
              <a:cxn ang="16200000">
                <a:pos x="wd2" y="hd2"/>
              </a:cxn>
            </a:cxnLst>
            <a:rect l="0" t="0" r="r" b="b"/>
            <a:pathLst>
              <a:path w="21600" h="21599" extrusionOk="0">
                <a:moveTo>
                  <a:pt x="3858" y="0"/>
                </a:moveTo>
                <a:cubicBezTo>
                  <a:pt x="2726" y="0"/>
                  <a:pt x="2047" y="-1"/>
                  <a:pt x="1594" y="678"/>
                </a:cubicBezTo>
                <a:cubicBezTo>
                  <a:pt x="941" y="1532"/>
                  <a:pt x="427" y="3383"/>
                  <a:pt x="190" y="5729"/>
                </a:cubicBezTo>
                <a:cubicBezTo>
                  <a:pt x="1" y="7357"/>
                  <a:pt x="0" y="9798"/>
                  <a:pt x="0" y="13866"/>
                </a:cubicBezTo>
                <a:lnTo>
                  <a:pt x="0" y="21599"/>
                </a:lnTo>
                <a:lnTo>
                  <a:pt x="21600" y="21599"/>
                </a:lnTo>
                <a:lnTo>
                  <a:pt x="21600" y="13866"/>
                </a:lnTo>
                <a:cubicBezTo>
                  <a:pt x="21600" y="9798"/>
                  <a:pt x="21599" y="7357"/>
                  <a:pt x="21410" y="5729"/>
                </a:cubicBezTo>
                <a:cubicBezTo>
                  <a:pt x="21172" y="3383"/>
                  <a:pt x="20659" y="1532"/>
                  <a:pt x="20006" y="678"/>
                </a:cubicBezTo>
                <a:cubicBezTo>
                  <a:pt x="19553" y="-1"/>
                  <a:pt x="18874" y="0"/>
                  <a:pt x="17742" y="0"/>
                </a:cubicBezTo>
                <a:lnTo>
                  <a:pt x="3858" y="0"/>
                </a:lnTo>
                <a:close/>
              </a:path>
            </a:pathLst>
          </a:custGeom>
          <a:solidFill>
            <a:schemeClr val="accent5"/>
          </a:solidFill>
          <a:ln w="12700">
            <a:miter lim="400000"/>
          </a:ln>
        </p:spPr>
        <p:txBody>
          <a:bodyPr lIns="0" tIns="0" rIns="0" bIns="0" anchor="ctr"/>
          <a:lstStyle/>
          <a:p>
            <a:endParaRPr/>
          </a:p>
        </p:txBody>
      </p:sp>
      <p:sp>
        <p:nvSpPr>
          <p:cNvPr id="33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dirty="0"/>
          </a:p>
        </p:txBody>
      </p:sp>
      <p:sp>
        <p:nvSpPr>
          <p:cNvPr id="339" name="Venn diagram"/>
          <p:cNvSpPr/>
          <p:nvPr/>
        </p:nvSpPr>
        <p:spPr>
          <a:xfrm>
            <a:off x="3173891" y="5514069"/>
            <a:ext cx="4390030" cy="810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4600">
                <a:solidFill>
                  <a:srgbClr val="000000"/>
                </a:solidFill>
              </a:defRPr>
            </a:lvl1pPr>
          </a:lstStyle>
          <a:p>
            <a:r>
              <a:rPr lang="en-US" dirty="0">
                <a:solidFill>
                  <a:schemeClr val="tx1"/>
                </a:solidFill>
              </a:rPr>
              <a:t>Why DevOps ?</a:t>
            </a:r>
            <a:endParaRPr dirty="0">
              <a:solidFill>
                <a:schemeClr val="tx1"/>
              </a:solidFill>
            </a:endParaRPr>
          </a:p>
        </p:txBody>
      </p:sp>
      <p:sp>
        <p:nvSpPr>
          <p:cNvPr id="340" name="DevOps is a methodology in the software development and IT industry. Used as a set of practices and tools, DevOps integrates and automates the work of software development (Dev) and IT operations (Ops) as a means for improving and shortening the systems "/>
          <p:cNvSpPr/>
          <p:nvPr/>
        </p:nvSpPr>
        <p:spPr>
          <a:xfrm>
            <a:off x="1829505" y="7032267"/>
            <a:ext cx="6320216" cy="268791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535353"/>
                </a:solidFill>
                <a:latin typeface="+mn-lt"/>
                <a:ea typeface="+mn-ea"/>
                <a:cs typeface="+mn-cs"/>
                <a:sym typeface="DM Sans Regular"/>
              </a:defRPr>
            </a:lvl1pPr>
          </a:lstStyle>
          <a:p>
            <a:r>
              <a:rPr lang="en-GB" dirty="0">
                <a:solidFill>
                  <a:schemeClr val="tx2"/>
                </a:solidFill>
              </a:rPr>
              <a:t>Is important because it helps to streamline the software development process and improve collaboration between development and operations teams. By breaking down the traditional silos between these teams and promoting cross-functional collaboration</a:t>
            </a:r>
            <a:endParaRPr dirty="0">
              <a:solidFill>
                <a:schemeClr val="tx2"/>
              </a:solidFill>
            </a:endParaRPr>
          </a:p>
        </p:txBody>
      </p:sp>
      <p:sp>
        <p:nvSpPr>
          <p:cNvPr id="342" name="Rounded Rectangle"/>
          <p:cNvSpPr/>
          <p:nvPr/>
        </p:nvSpPr>
        <p:spPr>
          <a:xfrm>
            <a:off x="14806829" y="2470438"/>
            <a:ext cx="7899804" cy="2187766"/>
          </a:xfrm>
          <a:prstGeom prst="roundRect">
            <a:avLst>
              <a:gd name="adj" fmla="val 16455"/>
            </a:avLst>
          </a:prstGeom>
          <a:solidFill>
            <a:schemeClr val="accent5"/>
          </a:solidFill>
          <a:ln w="12700" cap="flat">
            <a:noFill/>
            <a:miter lim="400000"/>
          </a:ln>
          <a:effectLst/>
        </p:spPr>
        <p:txBody>
          <a:bodyPr wrap="square" lIns="0" tIns="0" rIns="0" bIns="0" numCol="1" anchor="ctr">
            <a:noAutofit/>
          </a:bodyPr>
          <a:lstStyle/>
          <a:p>
            <a:endParaRPr/>
          </a:p>
        </p:txBody>
      </p:sp>
      <p:sp>
        <p:nvSpPr>
          <p:cNvPr id="344" name="Shape"/>
          <p:cNvSpPr/>
          <p:nvPr/>
        </p:nvSpPr>
        <p:spPr>
          <a:xfrm>
            <a:off x="14806881" y="2468113"/>
            <a:ext cx="3589680" cy="2187688"/>
          </a:xfrm>
          <a:custGeom>
            <a:avLst/>
            <a:gdLst/>
            <a:ahLst/>
            <a:cxnLst>
              <a:cxn ang="0">
                <a:pos x="wd2" y="hd2"/>
              </a:cxn>
              <a:cxn ang="5400000">
                <a:pos x="wd2" y="hd2"/>
              </a:cxn>
              <a:cxn ang="10800000">
                <a:pos x="wd2" y="hd2"/>
              </a:cxn>
              <a:cxn ang="16200000">
                <a:pos x="wd2" y="hd2"/>
              </a:cxn>
            </a:cxnLst>
            <a:rect l="0" t="0" r="r" b="b"/>
            <a:pathLst>
              <a:path w="21600" h="21600" extrusionOk="0">
                <a:moveTo>
                  <a:pt x="1556" y="0"/>
                </a:moveTo>
                <a:cubicBezTo>
                  <a:pt x="1099" y="0"/>
                  <a:pt x="825" y="0"/>
                  <a:pt x="642" y="267"/>
                </a:cubicBezTo>
                <a:cubicBezTo>
                  <a:pt x="379" y="601"/>
                  <a:pt x="172" y="1324"/>
                  <a:pt x="76" y="2244"/>
                </a:cubicBezTo>
                <a:cubicBezTo>
                  <a:pt x="0" y="2881"/>
                  <a:pt x="0" y="3841"/>
                  <a:pt x="0" y="5435"/>
                </a:cubicBezTo>
                <a:lnTo>
                  <a:pt x="0" y="16165"/>
                </a:lnTo>
                <a:cubicBezTo>
                  <a:pt x="0" y="17759"/>
                  <a:pt x="0" y="18719"/>
                  <a:pt x="76" y="19356"/>
                </a:cubicBezTo>
                <a:cubicBezTo>
                  <a:pt x="172" y="20276"/>
                  <a:pt x="379" y="20999"/>
                  <a:pt x="642" y="21333"/>
                </a:cubicBezTo>
                <a:cubicBezTo>
                  <a:pt x="825" y="21600"/>
                  <a:pt x="1099" y="21600"/>
                  <a:pt x="1556" y="21600"/>
                </a:cubicBezTo>
                <a:lnTo>
                  <a:pt x="18510" y="21600"/>
                </a:lnTo>
                <a:lnTo>
                  <a:pt x="21600" y="10796"/>
                </a:lnTo>
                <a:lnTo>
                  <a:pt x="18510" y="0"/>
                </a:lnTo>
                <a:lnTo>
                  <a:pt x="1556" y="0"/>
                </a:lnTo>
                <a:close/>
              </a:path>
            </a:pathLst>
          </a:custGeom>
          <a:solidFill>
            <a:schemeClr val="accent1"/>
          </a:solidFill>
          <a:ln w="12700" cap="flat">
            <a:noFill/>
            <a:miter lim="400000"/>
          </a:ln>
          <a:effectLst/>
        </p:spPr>
        <p:txBody>
          <a:bodyPr wrap="square" lIns="0" tIns="0" rIns="0" bIns="0" numCol="1" anchor="ctr">
            <a:noAutofit/>
          </a:bodyPr>
          <a:lstStyle/>
          <a:p>
            <a:endParaRPr>
              <a:solidFill>
                <a:schemeClr val="bg1"/>
              </a:solidFill>
            </a:endParaRPr>
          </a:p>
        </p:txBody>
      </p:sp>
      <p:sp>
        <p:nvSpPr>
          <p:cNvPr id="345" name="Production Readiness"/>
          <p:cNvSpPr txBox="1"/>
          <p:nvPr/>
        </p:nvSpPr>
        <p:spPr>
          <a:xfrm>
            <a:off x="15212615" y="2716372"/>
            <a:ext cx="2930267" cy="15799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latin typeface="+mn-lt"/>
                <a:ea typeface="+mn-ea"/>
                <a:cs typeface="+mn-cs"/>
                <a:sym typeface="DM Sans Regular"/>
              </a:defRPr>
            </a:lvl1pPr>
          </a:lstStyle>
          <a:p>
            <a:r>
              <a:rPr lang="en-GB" sz="2400" dirty="0"/>
              <a:t>DevOps is about to deliver more quickly, reliably, and efficiently</a:t>
            </a:r>
            <a:endParaRPr lang="en-GB" sz="2400" dirty="0">
              <a:solidFill>
                <a:schemeClr val="bg1"/>
              </a:solidFill>
            </a:endParaRPr>
          </a:p>
        </p:txBody>
      </p:sp>
      <p:sp>
        <p:nvSpPr>
          <p:cNvPr id="346" name="Rounded Rectangle"/>
          <p:cNvSpPr/>
          <p:nvPr/>
        </p:nvSpPr>
        <p:spPr>
          <a:xfrm>
            <a:off x="14808449" y="5026315"/>
            <a:ext cx="7899804" cy="2187844"/>
          </a:xfrm>
          <a:prstGeom prst="roundRect">
            <a:avLst>
              <a:gd name="adj" fmla="val 16455"/>
            </a:avLst>
          </a:prstGeom>
          <a:solidFill>
            <a:schemeClr val="accent5"/>
          </a:solidFill>
          <a:ln w="12700" cap="flat">
            <a:noFill/>
            <a:miter lim="400000"/>
          </a:ln>
          <a:effectLst/>
        </p:spPr>
        <p:txBody>
          <a:bodyPr wrap="square" lIns="0" tIns="0" rIns="0" bIns="0" numCol="1" anchor="ctr">
            <a:noAutofit/>
          </a:bodyPr>
          <a:lstStyle/>
          <a:p>
            <a:endParaRPr dirty="0"/>
          </a:p>
        </p:txBody>
      </p:sp>
      <p:sp>
        <p:nvSpPr>
          <p:cNvPr id="348" name="Shape"/>
          <p:cNvSpPr/>
          <p:nvPr/>
        </p:nvSpPr>
        <p:spPr>
          <a:xfrm>
            <a:off x="14808501" y="5026365"/>
            <a:ext cx="3589680" cy="2187766"/>
          </a:xfrm>
          <a:custGeom>
            <a:avLst/>
            <a:gdLst/>
            <a:ahLst/>
            <a:cxnLst>
              <a:cxn ang="0">
                <a:pos x="wd2" y="hd2"/>
              </a:cxn>
              <a:cxn ang="5400000">
                <a:pos x="wd2" y="hd2"/>
              </a:cxn>
              <a:cxn ang="10800000">
                <a:pos x="wd2" y="hd2"/>
              </a:cxn>
              <a:cxn ang="16200000">
                <a:pos x="wd2" y="hd2"/>
              </a:cxn>
            </a:cxnLst>
            <a:rect l="0" t="0" r="r" b="b"/>
            <a:pathLst>
              <a:path w="21600" h="21600" extrusionOk="0">
                <a:moveTo>
                  <a:pt x="1556" y="0"/>
                </a:moveTo>
                <a:cubicBezTo>
                  <a:pt x="1099" y="0"/>
                  <a:pt x="825" y="0"/>
                  <a:pt x="642" y="267"/>
                </a:cubicBezTo>
                <a:cubicBezTo>
                  <a:pt x="379" y="601"/>
                  <a:pt x="172" y="1324"/>
                  <a:pt x="76" y="2244"/>
                </a:cubicBezTo>
                <a:cubicBezTo>
                  <a:pt x="0" y="2881"/>
                  <a:pt x="0" y="3841"/>
                  <a:pt x="0" y="5435"/>
                </a:cubicBezTo>
                <a:lnTo>
                  <a:pt x="0" y="16165"/>
                </a:lnTo>
                <a:cubicBezTo>
                  <a:pt x="0" y="17759"/>
                  <a:pt x="0" y="18719"/>
                  <a:pt x="76" y="19356"/>
                </a:cubicBezTo>
                <a:cubicBezTo>
                  <a:pt x="172" y="20276"/>
                  <a:pt x="379" y="20999"/>
                  <a:pt x="642" y="21333"/>
                </a:cubicBezTo>
                <a:cubicBezTo>
                  <a:pt x="825" y="21600"/>
                  <a:pt x="1099" y="21600"/>
                  <a:pt x="1556" y="21600"/>
                </a:cubicBezTo>
                <a:lnTo>
                  <a:pt x="18510" y="21600"/>
                </a:lnTo>
                <a:lnTo>
                  <a:pt x="21600" y="10796"/>
                </a:lnTo>
                <a:lnTo>
                  <a:pt x="18510" y="0"/>
                </a:lnTo>
                <a:lnTo>
                  <a:pt x="1556" y="0"/>
                </a:lnTo>
                <a:close/>
              </a:path>
            </a:pathLst>
          </a:custGeom>
          <a:solidFill>
            <a:schemeClr val="accent2"/>
          </a:solidFill>
          <a:ln w="12700" cap="flat">
            <a:noFill/>
            <a:miter lim="400000"/>
          </a:ln>
          <a:effectLst/>
        </p:spPr>
        <p:txBody>
          <a:bodyPr wrap="square" lIns="0" tIns="0" rIns="0" bIns="0" numCol="1" anchor="ctr">
            <a:noAutofit/>
          </a:bodyPr>
          <a:lstStyle/>
          <a:p>
            <a:endParaRPr>
              <a:solidFill>
                <a:schemeClr val="bg1"/>
              </a:solidFill>
            </a:endParaRPr>
          </a:p>
        </p:txBody>
      </p:sp>
      <p:sp>
        <p:nvSpPr>
          <p:cNvPr id="349" name="Uncompromised Quality"/>
          <p:cNvSpPr txBox="1"/>
          <p:nvPr/>
        </p:nvSpPr>
        <p:spPr>
          <a:xfrm>
            <a:off x="15136587" y="5601710"/>
            <a:ext cx="2930267" cy="8412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latin typeface="+mn-lt"/>
                <a:ea typeface="+mn-ea"/>
                <a:cs typeface="+mn-cs"/>
                <a:sym typeface="DM Sans Regular"/>
              </a:defRPr>
            </a:lvl1pPr>
          </a:lstStyle>
          <a:p>
            <a:r>
              <a:rPr lang="en-GB" sz="2400" dirty="0">
                <a:solidFill>
                  <a:schemeClr val="bg1"/>
                </a:solidFill>
              </a:rPr>
              <a:t>DevOps is a team undertaking.</a:t>
            </a:r>
          </a:p>
        </p:txBody>
      </p:sp>
      <p:sp>
        <p:nvSpPr>
          <p:cNvPr id="350" name="Rounded Rectangle"/>
          <p:cNvSpPr/>
          <p:nvPr/>
        </p:nvSpPr>
        <p:spPr>
          <a:xfrm>
            <a:off x="14806828" y="7440209"/>
            <a:ext cx="7899805" cy="2187766"/>
          </a:xfrm>
          <a:prstGeom prst="roundRect">
            <a:avLst>
              <a:gd name="adj" fmla="val 16455"/>
            </a:avLst>
          </a:prstGeom>
          <a:solidFill>
            <a:schemeClr val="accent5"/>
          </a:solidFill>
          <a:ln w="12700" cap="flat">
            <a:noFill/>
            <a:miter lim="400000"/>
          </a:ln>
          <a:effectLst/>
        </p:spPr>
        <p:txBody>
          <a:bodyPr wrap="square" lIns="0" tIns="0" rIns="0" bIns="0" numCol="1" anchor="ctr">
            <a:noAutofit/>
          </a:bodyPr>
          <a:lstStyle/>
          <a:p>
            <a:endParaRPr lang="en-GB" dirty="0"/>
          </a:p>
        </p:txBody>
      </p:sp>
      <p:sp>
        <p:nvSpPr>
          <p:cNvPr id="352" name="Shape"/>
          <p:cNvSpPr/>
          <p:nvPr/>
        </p:nvSpPr>
        <p:spPr>
          <a:xfrm>
            <a:off x="14806881" y="7440259"/>
            <a:ext cx="3589680" cy="2187688"/>
          </a:xfrm>
          <a:custGeom>
            <a:avLst/>
            <a:gdLst/>
            <a:ahLst/>
            <a:cxnLst>
              <a:cxn ang="0">
                <a:pos x="wd2" y="hd2"/>
              </a:cxn>
              <a:cxn ang="5400000">
                <a:pos x="wd2" y="hd2"/>
              </a:cxn>
              <a:cxn ang="10800000">
                <a:pos x="wd2" y="hd2"/>
              </a:cxn>
              <a:cxn ang="16200000">
                <a:pos x="wd2" y="hd2"/>
              </a:cxn>
            </a:cxnLst>
            <a:rect l="0" t="0" r="r" b="b"/>
            <a:pathLst>
              <a:path w="21600" h="21600" extrusionOk="0">
                <a:moveTo>
                  <a:pt x="1556" y="0"/>
                </a:moveTo>
                <a:cubicBezTo>
                  <a:pt x="1099" y="0"/>
                  <a:pt x="825" y="0"/>
                  <a:pt x="642" y="267"/>
                </a:cubicBezTo>
                <a:cubicBezTo>
                  <a:pt x="379" y="601"/>
                  <a:pt x="172" y="1324"/>
                  <a:pt x="76" y="2244"/>
                </a:cubicBezTo>
                <a:cubicBezTo>
                  <a:pt x="0" y="2881"/>
                  <a:pt x="0" y="3841"/>
                  <a:pt x="0" y="5435"/>
                </a:cubicBezTo>
                <a:lnTo>
                  <a:pt x="0" y="16165"/>
                </a:lnTo>
                <a:cubicBezTo>
                  <a:pt x="0" y="17759"/>
                  <a:pt x="0" y="18719"/>
                  <a:pt x="76" y="19356"/>
                </a:cubicBezTo>
                <a:cubicBezTo>
                  <a:pt x="172" y="20276"/>
                  <a:pt x="379" y="20999"/>
                  <a:pt x="642" y="21333"/>
                </a:cubicBezTo>
                <a:cubicBezTo>
                  <a:pt x="825" y="21600"/>
                  <a:pt x="1099" y="21600"/>
                  <a:pt x="1556" y="21600"/>
                </a:cubicBezTo>
                <a:lnTo>
                  <a:pt x="18510" y="21600"/>
                </a:lnTo>
                <a:lnTo>
                  <a:pt x="21600" y="10796"/>
                </a:lnTo>
                <a:lnTo>
                  <a:pt x="18510" y="0"/>
                </a:lnTo>
                <a:lnTo>
                  <a:pt x="1556" y="0"/>
                </a:lnTo>
                <a:close/>
              </a:path>
            </a:pathLst>
          </a:custGeom>
          <a:solidFill>
            <a:schemeClr val="accent3"/>
          </a:solidFill>
          <a:ln w="12700" cap="flat">
            <a:noFill/>
            <a:miter lim="400000"/>
          </a:ln>
          <a:effectLst/>
        </p:spPr>
        <p:txBody>
          <a:bodyPr wrap="square" lIns="0" tIns="0" rIns="0" bIns="0" numCol="1" anchor="ctr">
            <a:noAutofit/>
          </a:bodyPr>
          <a:lstStyle/>
          <a:p>
            <a:endParaRPr>
              <a:solidFill>
                <a:schemeClr val="bg1"/>
              </a:solidFill>
            </a:endParaRPr>
          </a:p>
        </p:txBody>
      </p:sp>
      <p:sp>
        <p:nvSpPr>
          <p:cNvPr id="354" name="Rounded Rectangle"/>
          <p:cNvSpPr/>
          <p:nvPr/>
        </p:nvSpPr>
        <p:spPr>
          <a:xfrm>
            <a:off x="14806828" y="10018939"/>
            <a:ext cx="7899805" cy="2187764"/>
          </a:xfrm>
          <a:prstGeom prst="roundRect">
            <a:avLst>
              <a:gd name="adj" fmla="val 16455"/>
            </a:avLst>
          </a:prstGeom>
          <a:solidFill>
            <a:schemeClr val="accent5"/>
          </a:solidFill>
          <a:ln w="12700" cap="flat">
            <a:noFill/>
            <a:miter lim="400000"/>
          </a:ln>
          <a:effectLst/>
        </p:spPr>
        <p:txBody>
          <a:bodyPr wrap="square" lIns="0" tIns="0" rIns="0" bIns="0" numCol="1" anchor="ctr">
            <a:noAutofit/>
          </a:bodyPr>
          <a:lstStyle/>
          <a:p>
            <a:endParaRPr/>
          </a:p>
        </p:txBody>
      </p:sp>
      <p:sp>
        <p:nvSpPr>
          <p:cNvPr id="356" name="Shape"/>
          <p:cNvSpPr/>
          <p:nvPr/>
        </p:nvSpPr>
        <p:spPr>
          <a:xfrm>
            <a:off x="14806881" y="10018987"/>
            <a:ext cx="3589680" cy="2187690"/>
          </a:xfrm>
          <a:custGeom>
            <a:avLst/>
            <a:gdLst/>
            <a:ahLst/>
            <a:cxnLst>
              <a:cxn ang="0">
                <a:pos x="wd2" y="hd2"/>
              </a:cxn>
              <a:cxn ang="5400000">
                <a:pos x="wd2" y="hd2"/>
              </a:cxn>
              <a:cxn ang="10800000">
                <a:pos x="wd2" y="hd2"/>
              </a:cxn>
              <a:cxn ang="16200000">
                <a:pos x="wd2" y="hd2"/>
              </a:cxn>
            </a:cxnLst>
            <a:rect l="0" t="0" r="r" b="b"/>
            <a:pathLst>
              <a:path w="21600" h="21600" extrusionOk="0">
                <a:moveTo>
                  <a:pt x="1556" y="0"/>
                </a:moveTo>
                <a:cubicBezTo>
                  <a:pt x="1099" y="0"/>
                  <a:pt x="825" y="0"/>
                  <a:pt x="642" y="267"/>
                </a:cubicBezTo>
                <a:cubicBezTo>
                  <a:pt x="379" y="601"/>
                  <a:pt x="172" y="1324"/>
                  <a:pt x="76" y="2244"/>
                </a:cubicBezTo>
                <a:cubicBezTo>
                  <a:pt x="0" y="2881"/>
                  <a:pt x="0" y="3841"/>
                  <a:pt x="0" y="5435"/>
                </a:cubicBezTo>
                <a:lnTo>
                  <a:pt x="0" y="16165"/>
                </a:lnTo>
                <a:cubicBezTo>
                  <a:pt x="0" y="17759"/>
                  <a:pt x="0" y="18719"/>
                  <a:pt x="76" y="19356"/>
                </a:cubicBezTo>
                <a:cubicBezTo>
                  <a:pt x="172" y="20276"/>
                  <a:pt x="379" y="20999"/>
                  <a:pt x="642" y="21333"/>
                </a:cubicBezTo>
                <a:cubicBezTo>
                  <a:pt x="825" y="21600"/>
                  <a:pt x="1099" y="21600"/>
                  <a:pt x="1556" y="21600"/>
                </a:cubicBezTo>
                <a:lnTo>
                  <a:pt x="18510" y="21600"/>
                </a:lnTo>
                <a:lnTo>
                  <a:pt x="21600" y="10796"/>
                </a:lnTo>
                <a:lnTo>
                  <a:pt x="18510" y="0"/>
                </a:lnTo>
                <a:lnTo>
                  <a:pt x="1556" y="0"/>
                </a:lnTo>
                <a:close/>
              </a:path>
            </a:pathLst>
          </a:custGeom>
          <a:solidFill>
            <a:schemeClr val="accent4"/>
          </a:solidFill>
          <a:ln w="12700" cap="flat">
            <a:noFill/>
            <a:miter lim="400000"/>
          </a:ln>
          <a:effectLst/>
        </p:spPr>
        <p:txBody>
          <a:bodyPr wrap="square" lIns="0" tIns="0" rIns="0" bIns="0" numCol="1" anchor="ctr">
            <a:noAutofit/>
          </a:bodyPr>
          <a:lstStyle/>
          <a:p>
            <a:endParaRPr>
              <a:solidFill>
                <a:schemeClr val="bg1"/>
              </a:solidFill>
            </a:endParaRPr>
          </a:p>
        </p:txBody>
      </p:sp>
      <p:sp>
        <p:nvSpPr>
          <p:cNvPr id="357" name="Frequent Build and Integration"/>
          <p:cNvSpPr txBox="1"/>
          <p:nvPr/>
        </p:nvSpPr>
        <p:spPr>
          <a:xfrm>
            <a:off x="15212615" y="10507527"/>
            <a:ext cx="2930267" cy="12105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latin typeface="+mn-lt"/>
                <a:ea typeface="+mn-ea"/>
                <a:cs typeface="+mn-cs"/>
                <a:sym typeface="DM Sans Regular"/>
              </a:defRPr>
            </a:lvl1pPr>
          </a:lstStyle>
          <a:p>
            <a:r>
              <a:rPr lang="en-GB" sz="2400" dirty="0"/>
              <a:t>DevOps are taking testing to a new level</a:t>
            </a:r>
            <a:endParaRPr lang="en-GB" sz="2400" dirty="0">
              <a:solidFill>
                <a:schemeClr val="bg1"/>
              </a:solidFill>
            </a:endParaRPr>
          </a:p>
        </p:txBody>
      </p:sp>
      <p:sp>
        <p:nvSpPr>
          <p:cNvPr id="5" name="Graphic 23">
            <a:extLst>
              <a:ext uri="{FF2B5EF4-FFF2-40B4-BE49-F238E27FC236}">
                <a16:creationId xmlns:a16="http://schemas.microsoft.com/office/drawing/2014/main" id="{E3871402-ACC8-8292-9186-BBA89221D50A}"/>
              </a:ext>
            </a:extLst>
          </p:cNvPr>
          <p:cNvSpPr/>
          <p:nvPr/>
        </p:nvSpPr>
        <p:spPr>
          <a:xfrm>
            <a:off x="4427571" y="4835510"/>
            <a:ext cx="1202186" cy="5959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45"/>
                  <a:pt x="19199" y="0"/>
                  <a:pt x="16247" y="0"/>
                </a:cubicBezTo>
                <a:cubicBezTo>
                  <a:pt x="14817" y="0"/>
                  <a:pt x="13472" y="1123"/>
                  <a:pt x="12461" y="3163"/>
                </a:cubicBezTo>
                <a:lnTo>
                  <a:pt x="7015" y="14152"/>
                </a:lnTo>
                <a:cubicBezTo>
                  <a:pt x="6571" y="15047"/>
                  <a:pt x="5981" y="15540"/>
                  <a:pt x="5353" y="15540"/>
                </a:cubicBezTo>
                <a:cubicBezTo>
                  <a:pt x="4058" y="15540"/>
                  <a:pt x="3004" y="13414"/>
                  <a:pt x="3004" y="10800"/>
                </a:cubicBezTo>
                <a:cubicBezTo>
                  <a:pt x="3004" y="8186"/>
                  <a:pt x="4058" y="6060"/>
                  <a:pt x="5353" y="6060"/>
                </a:cubicBezTo>
                <a:cubicBezTo>
                  <a:pt x="5981" y="6060"/>
                  <a:pt x="6571" y="6553"/>
                  <a:pt x="7015" y="7449"/>
                </a:cubicBezTo>
                <a:lnTo>
                  <a:pt x="7781" y="8995"/>
                </a:lnTo>
                <a:lnTo>
                  <a:pt x="9905" y="4709"/>
                </a:lnTo>
                <a:lnTo>
                  <a:pt x="9139" y="3163"/>
                </a:lnTo>
                <a:cubicBezTo>
                  <a:pt x="8128" y="1123"/>
                  <a:pt x="6783" y="0"/>
                  <a:pt x="5353" y="0"/>
                </a:cubicBezTo>
                <a:cubicBezTo>
                  <a:pt x="2401" y="0"/>
                  <a:pt x="0" y="4845"/>
                  <a:pt x="0" y="10800"/>
                </a:cubicBezTo>
                <a:cubicBezTo>
                  <a:pt x="0" y="16755"/>
                  <a:pt x="2401" y="21600"/>
                  <a:pt x="5353" y="21600"/>
                </a:cubicBezTo>
                <a:cubicBezTo>
                  <a:pt x="6783" y="21600"/>
                  <a:pt x="8128" y="20477"/>
                  <a:pt x="9139" y="18437"/>
                </a:cubicBezTo>
                <a:lnTo>
                  <a:pt x="14585" y="7448"/>
                </a:lnTo>
                <a:cubicBezTo>
                  <a:pt x="15029" y="6553"/>
                  <a:pt x="15619" y="6060"/>
                  <a:pt x="16247" y="6060"/>
                </a:cubicBezTo>
                <a:cubicBezTo>
                  <a:pt x="17542" y="6060"/>
                  <a:pt x="18596" y="8186"/>
                  <a:pt x="18596" y="10800"/>
                </a:cubicBezTo>
                <a:cubicBezTo>
                  <a:pt x="18596" y="13413"/>
                  <a:pt x="17542" y="15540"/>
                  <a:pt x="16247" y="15540"/>
                </a:cubicBezTo>
                <a:cubicBezTo>
                  <a:pt x="15619" y="15540"/>
                  <a:pt x="15029" y="15047"/>
                  <a:pt x="14585" y="14151"/>
                </a:cubicBezTo>
                <a:lnTo>
                  <a:pt x="13819" y="12605"/>
                </a:lnTo>
                <a:lnTo>
                  <a:pt x="11695" y="16890"/>
                </a:lnTo>
                <a:lnTo>
                  <a:pt x="12461" y="18437"/>
                </a:lnTo>
                <a:cubicBezTo>
                  <a:pt x="13472" y="20476"/>
                  <a:pt x="14817" y="21600"/>
                  <a:pt x="16247" y="21600"/>
                </a:cubicBezTo>
                <a:cubicBezTo>
                  <a:pt x="19199" y="21600"/>
                  <a:pt x="21600" y="16755"/>
                  <a:pt x="21600" y="10800"/>
                </a:cubicBezTo>
                <a:close/>
              </a:path>
            </a:pathLst>
          </a:custGeom>
          <a:solidFill>
            <a:srgbClr val="A7A7A7"/>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6" name="Shape">
            <a:extLst>
              <a:ext uri="{FF2B5EF4-FFF2-40B4-BE49-F238E27FC236}">
                <a16:creationId xmlns:a16="http://schemas.microsoft.com/office/drawing/2014/main" id="{AFBE2A99-8EB1-F86C-DE80-967623CF8DB8}"/>
              </a:ext>
            </a:extLst>
          </p:cNvPr>
          <p:cNvSpPr/>
          <p:nvPr/>
        </p:nvSpPr>
        <p:spPr>
          <a:xfrm>
            <a:off x="9307482" y="5026315"/>
            <a:ext cx="3354460" cy="4556660"/>
          </a:xfrm>
          <a:custGeom>
            <a:avLst/>
            <a:gdLst/>
            <a:ahLst/>
            <a:cxnLst>
              <a:cxn ang="0">
                <a:pos x="wd2" y="hd2"/>
              </a:cxn>
              <a:cxn ang="5400000">
                <a:pos x="wd2" y="hd2"/>
              </a:cxn>
              <a:cxn ang="10800000">
                <a:pos x="wd2" y="hd2"/>
              </a:cxn>
              <a:cxn ang="16200000">
                <a:pos x="wd2" y="hd2"/>
              </a:cxn>
            </a:cxnLst>
            <a:rect l="0" t="0" r="r" b="b"/>
            <a:pathLst>
              <a:path w="21600" h="21600" extrusionOk="0">
                <a:moveTo>
                  <a:pt x="18814" y="15464"/>
                </a:moveTo>
                <a:lnTo>
                  <a:pt x="18814" y="15464"/>
                </a:lnTo>
                <a:lnTo>
                  <a:pt x="21600" y="10862"/>
                </a:lnTo>
                <a:lnTo>
                  <a:pt x="18814" y="6261"/>
                </a:lnTo>
                <a:lnTo>
                  <a:pt x="18814" y="6261"/>
                </a:lnTo>
                <a:lnTo>
                  <a:pt x="11560" y="6261"/>
                </a:lnTo>
                <a:cubicBezTo>
                  <a:pt x="9386" y="6204"/>
                  <a:pt x="7248" y="5639"/>
                  <a:pt x="5288" y="4603"/>
                </a:cubicBezTo>
                <a:cubicBezTo>
                  <a:pt x="3237" y="3519"/>
                  <a:pt x="1431" y="1947"/>
                  <a:pt x="0" y="0"/>
                </a:cubicBezTo>
                <a:lnTo>
                  <a:pt x="82" y="21600"/>
                </a:lnTo>
                <a:cubicBezTo>
                  <a:pt x="1454" y="19573"/>
                  <a:pt x="3262" y="17953"/>
                  <a:pt x="5342" y="16886"/>
                </a:cubicBezTo>
                <a:cubicBezTo>
                  <a:pt x="7287" y="15888"/>
                  <a:pt x="9415" y="15401"/>
                  <a:pt x="11560" y="15464"/>
                </a:cubicBezTo>
                <a:lnTo>
                  <a:pt x="18814" y="15464"/>
                </a:lnTo>
                <a:close/>
              </a:path>
            </a:pathLst>
          </a:custGeom>
          <a:gradFill>
            <a:gsLst>
              <a:gs pos="0">
                <a:srgbClr val="FFFFFF"/>
              </a:gs>
              <a:gs pos="100000">
                <a:schemeClr val="accent6">
                  <a:lumOff val="16690"/>
                </a:schemeClr>
              </a:gs>
            </a:gsLst>
          </a:gradFill>
          <a:ln w="12700">
            <a:miter lim="400000"/>
          </a:ln>
        </p:spPr>
        <p:txBody>
          <a:bodyPr lIns="0" tIns="0" rIns="0" bIns="0" anchor="ctr"/>
          <a:lstStyle/>
          <a:p>
            <a:endParaRPr/>
          </a:p>
        </p:txBody>
      </p:sp>
      <p:sp>
        <p:nvSpPr>
          <p:cNvPr id="7" name="Line">
            <a:extLst>
              <a:ext uri="{FF2B5EF4-FFF2-40B4-BE49-F238E27FC236}">
                <a16:creationId xmlns:a16="http://schemas.microsoft.com/office/drawing/2014/main" id="{80BB0941-8B65-FFCE-4A42-43E13E573AD4}"/>
              </a:ext>
            </a:extLst>
          </p:cNvPr>
          <p:cNvSpPr/>
          <p:nvPr/>
        </p:nvSpPr>
        <p:spPr>
          <a:xfrm rot="10800000">
            <a:off x="13124496" y="2512853"/>
            <a:ext cx="751891" cy="9693824"/>
          </a:xfrm>
          <a:custGeom>
            <a:avLst/>
            <a:gdLst/>
            <a:ahLst/>
            <a:cxnLst>
              <a:cxn ang="0">
                <a:pos x="wd2" y="hd2"/>
              </a:cxn>
              <a:cxn ang="5400000">
                <a:pos x="wd2" y="hd2"/>
              </a:cxn>
              <a:cxn ang="10800000">
                <a:pos x="wd2" y="hd2"/>
              </a:cxn>
              <a:cxn ang="16200000">
                <a:pos x="wd2" y="hd2"/>
              </a:cxn>
            </a:cxnLst>
            <a:rect l="0" t="0" r="r" b="b"/>
            <a:pathLst>
              <a:path w="21600" h="21589" extrusionOk="0">
                <a:moveTo>
                  <a:pt x="13" y="21588"/>
                </a:moveTo>
                <a:lnTo>
                  <a:pt x="9790" y="21588"/>
                </a:lnTo>
                <a:cubicBezTo>
                  <a:pt x="11407" y="21600"/>
                  <a:pt x="12989" y="21531"/>
                  <a:pt x="14123" y="21400"/>
                </a:cubicBezTo>
                <a:cubicBezTo>
                  <a:pt x="15046" y="21293"/>
                  <a:pt x="15601" y="21152"/>
                  <a:pt x="15687" y="21003"/>
                </a:cubicBezTo>
                <a:lnTo>
                  <a:pt x="15687" y="11524"/>
                </a:lnTo>
                <a:cubicBezTo>
                  <a:pt x="15796" y="11352"/>
                  <a:pt x="16391" y="11189"/>
                  <a:pt x="17382" y="11058"/>
                </a:cubicBezTo>
                <a:cubicBezTo>
                  <a:pt x="18467" y="10915"/>
                  <a:pt x="19960" y="10820"/>
                  <a:pt x="21600" y="10790"/>
                </a:cubicBezTo>
                <a:cubicBezTo>
                  <a:pt x="20179" y="10786"/>
                  <a:pt x="18813" y="10726"/>
                  <a:pt x="17740" y="10620"/>
                </a:cubicBezTo>
                <a:cubicBezTo>
                  <a:pt x="16383" y="10486"/>
                  <a:pt x="15606" y="10292"/>
                  <a:pt x="15613" y="10087"/>
                </a:cubicBezTo>
                <a:lnTo>
                  <a:pt x="15613" y="634"/>
                </a:lnTo>
                <a:cubicBezTo>
                  <a:pt x="15656" y="470"/>
                  <a:pt x="15122" y="311"/>
                  <a:pt x="14129" y="192"/>
                </a:cubicBezTo>
                <a:cubicBezTo>
                  <a:pt x="13138" y="73"/>
                  <a:pt x="11771" y="4"/>
                  <a:pt x="10330" y="0"/>
                </a:cubicBezTo>
                <a:lnTo>
                  <a:pt x="0" y="0"/>
                </a:lnTo>
              </a:path>
            </a:pathLst>
          </a:custGeom>
          <a:ln w="25400">
            <a:solidFill>
              <a:srgbClr val="C4C3C0"/>
            </a:solidFill>
            <a:miter lim="400000"/>
          </a:ln>
        </p:spPr>
        <p:txBody>
          <a:bodyPr lIns="0" tIns="0" rIns="0" bIns="0" anchor="ctr"/>
          <a:lstStyle/>
          <a:p>
            <a:pPr>
              <a:defRPr sz="3200">
                <a:solidFill>
                  <a:srgbClr val="FFFFFF"/>
                </a:solidFill>
              </a:defRPr>
            </a:pPr>
            <a:endParaRPr/>
          </a:p>
        </p:txBody>
      </p:sp>
      <p:sp>
        <p:nvSpPr>
          <p:cNvPr id="8" name="Line">
            <a:extLst>
              <a:ext uri="{FF2B5EF4-FFF2-40B4-BE49-F238E27FC236}">
                <a16:creationId xmlns:a16="http://schemas.microsoft.com/office/drawing/2014/main" id="{489B7AC7-383D-63E8-8132-56158D9C0086}"/>
              </a:ext>
            </a:extLst>
          </p:cNvPr>
          <p:cNvSpPr/>
          <p:nvPr/>
        </p:nvSpPr>
        <p:spPr>
          <a:xfrm rot="10800000">
            <a:off x="13876387" y="2512853"/>
            <a:ext cx="960857" cy="0"/>
          </a:xfrm>
          <a:prstGeom prst="line">
            <a:avLst/>
          </a:prstGeom>
          <a:ln w="25400">
            <a:solidFill>
              <a:srgbClr val="A7A7A7"/>
            </a:solidFill>
            <a:custDash>
              <a:ds d="200000" sp="200000"/>
            </a:custDash>
            <a:miter lim="400000"/>
          </a:ln>
        </p:spPr>
        <p:txBody>
          <a:bodyPr lIns="45718" tIns="45718" rIns="45718" bIns="45718"/>
          <a:lstStyle/>
          <a:p>
            <a:endParaRPr/>
          </a:p>
        </p:txBody>
      </p:sp>
      <p:sp>
        <p:nvSpPr>
          <p:cNvPr id="9" name="Line">
            <a:extLst>
              <a:ext uri="{FF2B5EF4-FFF2-40B4-BE49-F238E27FC236}">
                <a16:creationId xmlns:a16="http://schemas.microsoft.com/office/drawing/2014/main" id="{27F3BC83-4A53-4EDD-FA74-D41F66A675C1}"/>
              </a:ext>
            </a:extLst>
          </p:cNvPr>
          <p:cNvSpPr/>
          <p:nvPr/>
        </p:nvSpPr>
        <p:spPr>
          <a:xfrm rot="10800000">
            <a:off x="13922364" y="12206677"/>
            <a:ext cx="728237" cy="0"/>
          </a:xfrm>
          <a:prstGeom prst="line">
            <a:avLst/>
          </a:prstGeom>
          <a:ln w="25400">
            <a:solidFill>
              <a:srgbClr val="A7A7A7"/>
            </a:solidFill>
            <a:custDash>
              <a:ds d="200000" sp="200000"/>
            </a:custDash>
            <a:miter lim="400000"/>
          </a:ln>
        </p:spPr>
        <p:txBody>
          <a:bodyPr lIns="45718" tIns="45718" rIns="45718" bIns="45718"/>
          <a:lstStyle/>
          <a:p>
            <a:endParaRPr/>
          </a:p>
        </p:txBody>
      </p:sp>
      <p:sp>
        <p:nvSpPr>
          <p:cNvPr id="10" name="Arrow">
            <a:extLst>
              <a:ext uri="{FF2B5EF4-FFF2-40B4-BE49-F238E27FC236}">
                <a16:creationId xmlns:a16="http://schemas.microsoft.com/office/drawing/2014/main" id="{03307965-4059-FF87-A3C8-0E8EAB0553EA}"/>
              </a:ext>
            </a:extLst>
          </p:cNvPr>
          <p:cNvSpPr/>
          <p:nvPr/>
        </p:nvSpPr>
        <p:spPr>
          <a:xfrm>
            <a:off x="9069164" y="6623944"/>
            <a:ext cx="2631417" cy="1270001"/>
          </a:xfrm>
          <a:prstGeom prst="rightArrow">
            <a:avLst>
              <a:gd name="adj1" fmla="val 100000"/>
              <a:gd name="adj2" fmla="val 36005"/>
            </a:avLst>
          </a:prstGeom>
          <a:solidFill>
            <a:srgbClr val="FCFFFF"/>
          </a:solidFill>
          <a:ln w="12700">
            <a:miter lim="400000"/>
          </a:ln>
        </p:spPr>
        <p:txBody>
          <a:bodyPr lIns="0" tIns="0" rIns="0" bIns="0" anchor="ctr"/>
          <a:lstStyle/>
          <a:p>
            <a:endParaRPr/>
          </a:p>
        </p:txBody>
      </p:sp>
      <p:sp>
        <p:nvSpPr>
          <p:cNvPr id="11" name="Venn diagram">
            <a:extLst>
              <a:ext uri="{FF2B5EF4-FFF2-40B4-BE49-F238E27FC236}">
                <a16:creationId xmlns:a16="http://schemas.microsoft.com/office/drawing/2014/main" id="{AD73A642-54CE-92D7-EC56-D66BAEAC078A}"/>
              </a:ext>
            </a:extLst>
          </p:cNvPr>
          <p:cNvSpPr/>
          <p:nvPr/>
        </p:nvSpPr>
        <p:spPr>
          <a:xfrm>
            <a:off x="16346164" y="1300703"/>
            <a:ext cx="5777667" cy="810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4600">
                <a:solidFill>
                  <a:srgbClr val="000000"/>
                </a:solidFill>
              </a:defRPr>
            </a:lvl1pPr>
          </a:lstStyle>
          <a:p>
            <a:r>
              <a:rPr lang="en-US" dirty="0">
                <a:solidFill>
                  <a:schemeClr val="tx1"/>
                </a:solidFill>
              </a:rPr>
              <a:t>What is DevOps ?</a:t>
            </a:r>
            <a:endParaRPr dirty="0">
              <a:solidFill>
                <a:schemeClr val="tx1"/>
              </a:solidFill>
            </a:endParaRPr>
          </a:p>
        </p:txBody>
      </p:sp>
      <p:sp>
        <p:nvSpPr>
          <p:cNvPr id="12" name="TextBox 11">
            <a:extLst>
              <a:ext uri="{FF2B5EF4-FFF2-40B4-BE49-F238E27FC236}">
                <a16:creationId xmlns:a16="http://schemas.microsoft.com/office/drawing/2014/main" id="{EC31DBCF-B2A5-3BAE-FEF4-C4CF8C41CBDB}"/>
              </a:ext>
            </a:extLst>
          </p:cNvPr>
          <p:cNvSpPr txBox="1"/>
          <p:nvPr/>
        </p:nvSpPr>
        <p:spPr>
          <a:xfrm>
            <a:off x="18489006" y="5299499"/>
            <a:ext cx="3345082"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2000" dirty="0">
                <a:solidFill>
                  <a:schemeClr val="tx1">
                    <a:lumMod val="75000"/>
                    <a:lumOff val="25000"/>
                  </a:schemeClr>
                </a:solidFill>
              </a:rPr>
              <a:t>Set of practices that emphasizes collaboration and communication between development and operations teams.</a:t>
            </a:r>
            <a:endParaRPr kumimoji="0" lang="en-US" sz="2000" b="0" i="0" u="none" strike="noStrike" cap="none" spc="0" normalizeH="0" baseline="0" dirty="0">
              <a:ln>
                <a:noFill/>
              </a:ln>
              <a:solidFill>
                <a:schemeClr val="tx1">
                  <a:lumMod val="75000"/>
                  <a:lumOff val="25000"/>
                </a:schemeClr>
              </a:solidFill>
              <a:effectLst/>
              <a:uFillTx/>
              <a:latin typeface="DM Sans Medium"/>
              <a:ea typeface="DM Sans Medium"/>
              <a:cs typeface="DM Sans Medium"/>
              <a:sym typeface="DM Sans Medium"/>
            </a:endParaRPr>
          </a:p>
        </p:txBody>
      </p:sp>
      <p:sp>
        <p:nvSpPr>
          <p:cNvPr id="14" name="Achieve &gt; 90% Test Automation…">
            <a:extLst>
              <a:ext uri="{FF2B5EF4-FFF2-40B4-BE49-F238E27FC236}">
                <a16:creationId xmlns:a16="http://schemas.microsoft.com/office/drawing/2014/main" id="{0B39BC75-8367-140D-09C2-99F7A5EB2C79}"/>
              </a:ext>
            </a:extLst>
          </p:cNvPr>
          <p:cNvSpPr txBox="1"/>
          <p:nvPr/>
        </p:nvSpPr>
        <p:spPr>
          <a:xfrm>
            <a:off x="18489006" y="10296840"/>
            <a:ext cx="4010145" cy="16414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lgn="l" defTabSz="12700">
              <a:buClr>
                <a:schemeClr val="accent3"/>
              </a:buClr>
              <a:buSzPct val="1000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535353"/>
                </a:solidFill>
                <a:latin typeface="+mn-lt"/>
                <a:ea typeface="+mn-ea"/>
                <a:cs typeface="+mn-cs"/>
                <a:sym typeface="DM Sans Regular"/>
              </a:defRPr>
            </a:pPr>
            <a:r>
              <a:rPr lang="en-GB" dirty="0">
                <a:solidFill>
                  <a:schemeClr val="tx2"/>
                </a:solidFill>
              </a:rPr>
              <a:t>Automating tests can help achieve a 90% success rate, reducing the need for manual testing and allowing for rapid turnaround times.</a:t>
            </a:r>
            <a:endParaRPr dirty="0">
              <a:solidFill>
                <a:schemeClr val="tx2"/>
              </a:solidFill>
            </a:endParaRPr>
          </a:p>
        </p:txBody>
      </p:sp>
      <p:sp>
        <p:nvSpPr>
          <p:cNvPr id="15" name="TextBox 14">
            <a:extLst>
              <a:ext uri="{FF2B5EF4-FFF2-40B4-BE49-F238E27FC236}">
                <a16:creationId xmlns:a16="http://schemas.microsoft.com/office/drawing/2014/main" id="{D30A93F6-A781-CE9D-6BDF-48327C521AD6}"/>
              </a:ext>
            </a:extLst>
          </p:cNvPr>
          <p:cNvSpPr txBox="1"/>
          <p:nvPr/>
        </p:nvSpPr>
        <p:spPr>
          <a:xfrm>
            <a:off x="18591810" y="2562483"/>
            <a:ext cx="3589680"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2000" dirty="0">
                <a:solidFill>
                  <a:schemeClr val="tx1">
                    <a:lumMod val="75000"/>
                    <a:lumOff val="25000"/>
                  </a:schemeClr>
                </a:solidFill>
              </a:rPr>
              <a:t>By implementing automation mechanisms that reduce time-to-market, improve customer satisfaction, and manage risk more effectively.</a:t>
            </a:r>
            <a:endParaRPr kumimoji="0" lang="en-US" sz="2000" b="0" i="0" u="none" strike="noStrike" cap="none" spc="0" normalizeH="0" baseline="0" dirty="0">
              <a:ln>
                <a:noFill/>
              </a:ln>
              <a:solidFill>
                <a:schemeClr val="tx1">
                  <a:lumMod val="75000"/>
                  <a:lumOff val="25000"/>
                </a:schemeClr>
              </a:solidFill>
              <a:effectLst/>
              <a:uFillTx/>
              <a:latin typeface="DM Sans Medium"/>
              <a:ea typeface="DM Sans Medium"/>
              <a:cs typeface="DM Sans Medium"/>
              <a:sym typeface="DM Sans Medium"/>
            </a:endParaRPr>
          </a:p>
        </p:txBody>
      </p:sp>
      <p:sp>
        <p:nvSpPr>
          <p:cNvPr id="17" name="Uncompromised Quality">
            <a:extLst>
              <a:ext uri="{FF2B5EF4-FFF2-40B4-BE49-F238E27FC236}">
                <a16:creationId xmlns:a16="http://schemas.microsoft.com/office/drawing/2014/main" id="{693F2939-F014-42F3-EC62-C95E2B900F4F}"/>
              </a:ext>
            </a:extLst>
          </p:cNvPr>
          <p:cNvSpPr txBox="1"/>
          <p:nvPr/>
        </p:nvSpPr>
        <p:spPr>
          <a:xfrm>
            <a:off x="15136586" y="8113464"/>
            <a:ext cx="2930267" cy="8412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latin typeface="+mn-lt"/>
                <a:ea typeface="+mn-ea"/>
                <a:cs typeface="+mn-cs"/>
                <a:sym typeface="DM Sans Regular"/>
              </a:defRPr>
            </a:lvl1pPr>
          </a:lstStyle>
          <a:p>
            <a:r>
              <a:rPr lang="en-GB" sz="2400" dirty="0">
                <a:solidFill>
                  <a:schemeClr val="bg1"/>
                </a:solidFill>
              </a:rPr>
              <a:t>DevOps implement monitoring systems</a:t>
            </a:r>
          </a:p>
        </p:txBody>
      </p:sp>
      <p:sp>
        <p:nvSpPr>
          <p:cNvPr id="18" name="TextBox 17">
            <a:extLst>
              <a:ext uri="{FF2B5EF4-FFF2-40B4-BE49-F238E27FC236}">
                <a16:creationId xmlns:a16="http://schemas.microsoft.com/office/drawing/2014/main" id="{BD61BC9D-D820-7F82-5864-D4DE00A5AFE2}"/>
              </a:ext>
            </a:extLst>
          </p:cNvPr>
          <p:cNvSpPr txBox="1"/>
          <p:nvPr/>
        </p:nvSpPr>
        <p:spPr>
          <a:xfrm>
            <a:off x="18489006" y="8021130"/>
            <a:ext cx="3345082"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2000" dirty="0">
                <a:solidFill>
                  <a:schemeClr val="tx1">
                    <a:lumMod val="75000"/>
                    <a:lumOff val="25000"/>
                  </a:schemeClr>
                </a:solidFill>
              </a:rPr>
              <a:t>Using a combination of log management, metrics collection, and alerting.</a:t>
            </a:r>
            <a:endParaRPr kumimoji="0" lang="en-US" sz="2000" b="0" i="0" u="none" strike="noStrike" cap="none" spc="0" normalizeH="0" baseline="0" dirty="0">
              <a:ln>
                <a:noFill/>
              </a:ln>
              <a:solidFill>
                <a:schemeClr val="tx1">
                  <a:lumMod val="75000"/>
                  <a:lumOff val="25000"/>
                </a:schemeClr>
              </a:solidFill>
              <a:effectLst/>
              <a:uFillTx/>
              <a:latin typeface="DM Sans Medium"/>
              <a:ea typeface="DM Sans Medium"/>
              <a:cs typeface="DM Sans Medium"/>
              <a:sym typeface="DM Sans Medium"/>
            </a:endParaRPr>
          </a:p>
        </p:txBody>
      </p:sp>
    </p:spTree>
    <p:custDataLst>
      <p:tags r:id="rId1"/>
    </p:custDataLst>
  </p:cSld>
  <p:clrMapOvr>
    <a:masterClrMapping/>
  </p:clrMapOvr>
  <p:transition spd="med" advTm="623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0"/>
                                        </p:tgtEl>
                                        <p:attrNameLst>
                                          <p:attrName>style.visibility</p:attrName>
                                        </p:attrNameLst>
                                      </p:cBhvr>
                                      <p:to>
                                        <p:strVal val="visible"/>
                                      </p:to>
                                    </p:set>
                                    <p:animEffect transition="in" filter="fade">
                                      <p:cBhvr>
                                        <p:cTn id="13" dur="500"/>
                                        <p:tgtEl>
                                          <p:spTgt spid="340"/>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ppt_x</p:attrName>
                                        </p:attrNameLst>
                                      </p:cBhvr>
                                      <p:tavLst>
                                        <p:tav tm="0">
                                          <p:val>
                                            <p:strVal val="#ppt_x-#ppt_w*1.125000"/>
                                          </p:val>
                                        </p:tav>
                                        <p:tav tm="100000">
                                          <p:val>
                                            <p:strVal val="#ppt_x"/>
                                          </p:val>
                                        </p:tav>
                                      </p:tavLst>
                                    </p:anim>
                                    <p:animEffect transition="in" filter="wipe(right)">
                                      <p:cBhvr>
                                        <p:cTn id="19" dur="500"/>
                                        <p:tgtEl>
                                          <p:spTgt spid="10"/>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ppt_x</p:attrName>
                                        </p:attrNameLst>
                                      </p:cBhvr>
                                      <p:tavLst>
                                        <p:tav tm="0">
                                          <p:val>
                                            <p:strVal val="#ppt_x-#ppt_w*1.125000"/>
                                          </p:val>
                                        </p:tav>
                                        <p:tav tm="100000">
                                          <p:val>
                                            <p:strVal val="#ppt_x"/>
                                          </p:val>
                                        </p:tav>
                                      </p:tavLst>
                                    </p:anim>
                                    <p:animEffect transition="in" filter="wipe(right)">
                                      <p:cBhvr>
                                        <p:cTn id="23" dur="500"/>
                                        <p:tgtEl>
                                          <p:spTgt spid="6"/>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p:tgtEl>
                                          <p:spTgt spid="11"/>
                                        </p:tgtEl>
                                        <p:attrNameLst>
                                          <p:attrName>ppt_y</p:attrName>
                                        </p:attrNameLst>
                                      </p:cBhvr>
                                      <p:tavLst>
                                        <p:tav tm="0">
                                          <p:val>
                                            <p:strVal val="#ppt_y-#ppt_h*1.125000"/>
                                          </p:val>
                                        </p:tav>
                                        <p:tav tm="100000">
                                          <p:val>
                                            <p:strVal val="#ppt_y"/>
                                          </p:val>
                                        </p:tav>
                                      </p:tavLst>
                                    </p:anim>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342"/>
                                        </p:tgtEl>
                                        <p:attrNameLst>
                                          <p:attrName>style.visibility</p:attrName>
                                        </p:attrNameLst>
                                      </p:cBhvr>
                                      <p:to>
                                        <p:strVal val="visible"/>
                                      </p:to>
                                    </p:set>
                                    <p:anim calcmode="lin" valueType="num">
                                      <p:cBhvr additive="base">
                                        <p:cTn id="32" dur="500" fill="hold"/>
                                        <p:tgtEl>
                                          <p:spTgt spid="342"/>
                                        </p:tgtEl>
                                        <p:attrNameLst>
                                          <p:attrName>ppt_x</p:attrName>
                                        </p:attrNameLst>
                                      </p:cBhvr>
                                      <p:tavLst>
                                        <p:tav tm="0">
                                          <p:val>
                                            <p:strVal val="1+#ppt_w/2"/>
                                          </p:val>
                                        </p:tav>
                                        <p:tav tm="100000">
                                          <p:val>
                                            <p:strVal val="#ppt_x"/>
                                          </p:val>
                                        </p:tav>
                                      </p:tavLst>
                                    </p:anim>
                                    <p:anim calcmode="lin" valueType="num">
                                      <p:cBhvr additive="base">
                                        <p:cTn id="33" dur="500" fill="hold"/>
                                        <p:tgtEl>
                                          <p:spTgt spid="342"/>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344"/>
                                        </p:tgtEl>
                                        <p:attrNameLst>
                                          <p:attrName>style.visibility</p:attrName>
                                        </p:attrNameLst>
                                      </p:cBhvr>
                                      <p:to>
                                        <p:strVal val="visible"/>
                                      </p:to>
                                    </p:set>
                                    <p:anim calcmode="lin" valueType="num">
                                      <p:cBhvr additive="base">
                                        <p:cTn id="36" dur="500" fill="hold"/>
                                        <p:tgtEl>
                                          <p:spTgt spid="344"/>
                                        </p:tgtEl>
                                        <p:attrNameLst>
                                          <p:attrName>ppt_x</p:attrName>
                                        </p:attrNameLst>
                                      </p:cBhvr>
                                      <p:tavLst>
                                        <p:tav tm="0">
                                          <p:val>
                                            <p:strVal val="1+#ppt_w/2"/>
                                          </p:val>
                                        </p:tav>
                                        <p:tav tm="100000">
                                          <p:val>
                                            <p:strVal val="#ppt_x"/>
                                          </p:val>
                                        </p:tav>
                                      </p:tavLst>
                                    </p:anim>
                                    <p:anim calcmode="lin" valueType="num">
                                      <p:cBhvr additive="base">
                                        <p:cTn id="37" dur="500" fill="hold"/>
                                        <p:tgtEl>
                                          <p:spTgt spid="344"/>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45"/>
                                        </p:tgtEl>
                                        <p:attrNameLst>
                                          <p:attrName>style.visibility</p:attrName>
                                        </p:attrNameLst>
                                      </p:cBhvr>
                                      <p:to>
                                        <p:strVal val="visible"/>
                                      </p:to>
                                    </p:set>
                                    <p:anim calcmode="lin" valueType="num">
                                      <p:cBhvr additive="base">
                                        <p:cTn id="40" dur="500" fill="hold"/>
                                        <p:tgtEl>
                                          <p:spTgt spid="345"/>
                                        </p:tgtEl>
                                        <p:attrNameLst>
                                          <p:attrName>ppt_x</p:attrName>
                                        </p:attrNameLst>
                                      </p:cBhvr>
                                      <p:tavLst>
                                        <p:tav tm="0">
                                          <p:val>
                                            <p:strVal val="1+#ppt_w/2"/>
                                          </p:val>
                                        </p:tav>
                                        <p:tav tm="100000">
                                          <p:val>
                                            <p:strVal val="#ppt_x"/>
                                          </p:val>
                                        </p:tav>
                                      </p:tavLst>
                                    </p:anim>
                                    <p:anim calcmode="lin" valueType="num">
                                      <p:cBhvr additive="base">
                                        <p:cTn id="41" dur="500" fill="hold"/>
                                        <p:tgtEl>
                                          <p:spTgt spid="345"/>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349"/>
                                        </p:tgtEl>
                                        <p:attrNameLst>
                                          <p:attrName>style.visibility</p:attrName>
                                        </p:attrNameLst>
                                      </p:cBhvr>
                                      <p:to>
                                        <p:strVal val="visible"/>
                                      </p:to>
                                    </p:set>
                                    <p:anim calcmode="lin" valueType="num">
                                      <p:cBhvr additive="base">
                                        <p:cTn id="50" dur="500" fill="hold"/>
                                        <p:tgtEl>
                                          <p:spTgt spid="349"/>
                                        </p:tgtEl>
                                        <p:attrNameLst>
                                          <p:attrName>ppt_x</p:attrName>
                                        </p:attrNameLst>
                                      </p:cBhvr>
                                      <p:tavLst>
                                        <p:tav tm="0">
                                          <p:val>
                                            <p:strVal val="1+#ppt_w/2"/>
                                          </p:val>
                                        </p:tav>
                                        <p:tav tm="100000">
                                          <p:val>
                                            <p:strVal val="#ppt_x"/>
                                          </p:val>
                                        </p:tav>
                                      </p:tavLst>
                                    </p:anim>
                                    <p:anim calcmode="lin" valueType="num">
                                      <p:cBhvr additive="base">
                                        <p:cTn id="51" dur="500" fill="hold"/>
                                        <p:tgtEl>
                                          <p:spTgt spid="349"/>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348"/>
                                        </p:tgtEl>
                                        <p:attrNameLst>
                                          <p:attrName>style.visibility</p:attrName>
                                        </p:attrNameLst>
                                      </p:cBhvr>
                                      <p:to>
                                        <p:strVal val="visible"/>
                                      </p:to>
                                    </p:set>
                                    <p:anim calcmode="lin" valueType="num">
                                      <p:cBhvr additive="base">
                                        <p:cTn id="54" dur="500" fill="hold"/>
                                        <p:tgtEl>
                                          <p:spTgt spid="348"/>
                                        </p:tgtEl>
                                        <p:attrNameLst>
                                          <p:attrName>ppt_x</p:attrName>
                                        </p:attrNameLst>
                                      </p:cBhvr>
                                      <p:tavLst>
                                        <p:tav tm="0">
                                          <p:val>
                                            <p:strVal val="1+#ppt_w/2"/>
                                          </p:val>
                                        </p:tav>
                                        <p:tav tm="100000">
                                          <p:val>
                                            <p:strVal val="#ppt_x"/>
                                          </p:val>
                                        </p:tav>
                                      </p:tavLst>
                                    </p:anim>
                                    <p:anim calcmode="lin" valueType="num">
                                      <p:cBhvr additive="base">
                                        <p:cTn id="55" dur="500" fill="hold"/>
                                        <p:tgtEl>
                                          <p:spTgt spid="348"/>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346"/>
                                        </p:tgtEl>
                                        <p:attrNameLst>
                                          <p:attrName>style.visibility</p:attrName>
                                        </p:attrNameLst>
                                      </p:cBhvr>
                                      <p:to>
                                        <p:strVal val="visible"/>
                                      </p:to>
                                    </p:set>
                                    <p:anim calcmode="lin" valueType="num">
                                      <p:cBhvr additive="base">
                                        <p:cTn id="58" dur="500" fill="hold"/>
                                        <p:tgtEl>
                                          <p:spTgt spid="346"/>
                                        </p:tgtEl>
                                        <p:attrNameLst>
                                          <p:attrName>ppt_x</p:attrName>
                                        </p:attrNameLst>
                                      </p:cBhvr>
                                      <p:tavLst>
                                        <p:tav tm="0">
                                          <p:val>
                                            <p:strVal val="1+#ppt_w/2"/>
                                          </p:val>
                                        </p:tav>
                                        <p:tav tm="100000">
                                          <p:val>
                                            <p:strVal val="#ppt_x"/>
                                          </p:val>
                                        </p:tav>
                                      </p:tavLst>
                                    </p:anim>
                                    <p:anim calcmode="lin" valueType="num">
                                      <p:cBhvr additive="base">
                                        <p:cTn id="59" dur="500" fill="hold"/>
                                        <p:tgtEl>
                                          <p:spTgt spid="346"/>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352"/>
                                        </p:tgtEl>
                                        <p:attrNameLst>
                                          <p:attrName>style.visibility</p:attrName>
                                        </p:attrNameLst>
                                      </p:cBhvr>
                                      <p:to>
                                        <p:strVal val="visible"/>
                                      </p:to>
                                    </p:set>
                                    <p:anim calcmode="lin" valueType="num">
                                      <p:cBhvr additive="base">
                                        <p:cTn id="68" dur="500" fill="hold"/>
                                        <p:tgtEl>
                                          <p:spTgt spid="352"/>
                                        </p:tgtEl>
                                        <p:attrNameLst>
                                          <p:attrName>ppt_x</p:attrName>
                                        </p:attrNameLst>
                                      </p:cBhvr>
                                      <p:tavLst>
                                        <p:tav tm="0">
                                          <p:val>
                                            <p:strVal val="1+#ppt_w/2"/>
                                          </p:val>
                                        </p:tav>
                                        <p:tav tm="100000">
                                          <p:val>
                                            <p:strVal val="#ppt_x"/>
                                          </p:val>
                                        </p:tav>
                                      </p:tavLst>
                                    </p:anim>
                                    <p:anim calcmode="lin" valueType="num">
                                      <p:cBhvr additive="base">
                                        <p:cTn id="69" dur="500" fill="hold"/>
                                        <p:tgtEl>
                                          <p:spTgt spid="352"/>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additive="base">
                                        <p:cTn id="72" dur="500" fill="hold"/>
                                        <p:tgtEl>
                                          <p:spTgt spid="17"/>
                                        </p:tgtEl>
                                        <p:attrNameLst>
                                          <p:attrName>ppt_x</p:attrName>
                                        </p:attrNameLst>
                                      </p:cBhvr>
                                      <p:tavLst>
                                        <p:tav tm="0">
                                          <p:val>
                                            <p:strVal val="1+#ppt_w/2"/>
                                          </p:val>
                                        </p:tav>
                                        <p:tav tm="100000">
                                          <p:val>
                                            <p:strVal val="#ppt_x"/>
                                          </p:val>
                                        </p:tav>
                                      </p:tavLst>
                                    </p:anim>
                                    <p:anim calcmode="lin" valueType="num">
                                      <p:cBhvr additive="base">
                                        <p:cTn id="73" dur="500" fill="hold"/>
                                        <p:tgtEl>
                                          <p:spTgt spid="17"/>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0"/>
                                  </p:stCondLst>
                                  <p:childTnLst>
                                    <p:set>
                                      <p:cBhvr>
                                        <p:cTn id="75" dur="1" fill="hold">
                                          <p:stCondLst>
                                            <p:cond delay="0"/>
                                          </p:stCondLst>
                                        </p:cTn>
                                        <p:tgtEl>
                                          <p:spTgt spid="350"/>
                                        </p:tgtEl>
                                        <p:attrNameLst>
                                          <p:attrName>style.visibility</p:attrName>
                                        </p:attrNameLst>
                                      </p:cBhvr>
                                      <p:to>
                                        <p:strVal val="visible"/>
                                      </p:to>
                                    </p:set>
                                    <p:anim calcmode="lin" valueType="num">
                                      <p:cBhvr additive="base">
                                        <p:cTn id="76" dur="500" fill="hold"/>
                                        <p:tgtEl>
                                          <p:spTgt spid="350"/>
                                        </p:tgtEl>
                                        <p:attrNameLst>
                                          <p:attrName>ppt_x</p:attrName>
                                        </p:attrNameLst>
                                      </p:cBhvr>
                                      <p:tavLst>
                                        <p:tav tm="0">
                                          <p:val>
                                            <p:strVal val="1+#ppt_w/2"/>
                                          </p:val>
                                        </p:tav>
                                        <p:tav tm="100000">
                                          <p:val>
                                            <p:strVal val="#ppt_x"/>
                                          </p:val>
                                        </p:tav>
                                      </p:tavLst>
                                    </p:anim>
                                    <p:anim calcmode="lin" valueType="num">
                                      <p:cBhvr additive="base">
                                        <p:cTn id="77" dur="500" fill="hold"/>
                                        <p:tgtEl>
                                          <p:spTgt spid="350"/>
                                        </p:tgtEl>
                                        <p:attrNameLst>
                                          <p:attrName>ppt_y</p:attrName>
                                        </p:attrNameLst>
                                      </p:cBhvr>
                                      <p:tavLst>
                                        <p:tav tm="0">
                                          <p:val>
                                            <p:strVal val="#ppt_y"/>
                                          </p:val>
                                        </p:tav>
                                        <p:tav tm="100000">
                                          <p:val>
                                            <p:strVal val="#ppt_y"/>
                                          </p:val>
                                        </p:tav>
                                      </p:tavLst>
                                    </p:anim>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357"/>
                                        </p:tgtEl>
                                        <p:attrNameLst>
                                          <p:attrName>style.visibility</p:attrName>
                                        </p:attrNameLst>
                                      </p:cBhvr>
                                      <p:to>
                                        <p:strVal val="visible"/>
                                      </p:to>
                                    </p:set>
                                    <p:anim calcmode="lin" valueType="num">
                                      <p:cBhvr additive="base">
                                        <p:cTn id="86" dur="500" fill="hold"/>
                                        <p:tgtEl>
                                          <p:spTgt spid="357"/>
                                        </p:tgtEl>
                                        <p:attrNameLst>
                                          <p:attrName>ppt_x</p:attrName>
                                        </p:attrNameLst>
                                      </p:cBhvr>
                                      <p:tavLst>
                                        <p:tav tm="0">
                                          <p:val>
                                            <p:strVal val="1+#ppt_w/2"/>
                                          </p:val>
                                        </p:tav>
                                        <p:tav tm="100000">
                                          <p:val>
                                            <p:strVal val="#ppt_x"/>
                                          </p:val>
                                        </p:tav>
                                      </p:tavLst>
                                    </p:anim>
                                    <p:anim calcmode="lin" valueType="num">
                                      <p:cBhvr additive="base">
                                        <p:cTn id="87" dur="500" fill="hold"/>
                                        <p:tgtEl>
                                          <p:spTgt spid="357"/>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354"/>
                                        </p:tgtEl>
                                        <p:attrNameLst>
                                          <p:attrName>style.visibility</p:attrName>
                                        </p:attrNameLst>
                                      </p:cBhvr>
                                      <p:to>
                                        <p:strVal val="visible"/>
                                      </p:to>
                                    </p:set>
                                    <p:anim calcmode="lin" valueType="num">
                                      <p:cBhvr additive="base">
                                        <p:cTn id="90" dur="500" fill="hold"/>
                                        <p:tgtEl>
                                          <p:spTgt spid="354"/>
                                        </p:tgtEl>
                                        <p:attrNameLst>
                                          <p:attrName>ppt_x</p:attrName>
                                        </p:attrNameLst>
                                      </p:cBhvr>
                                      <p:tavLst>
                                        <p:tav tm="0">
                                          <p:val>
                                            <p:strVal val="1+#ppt_w/2"/>
                                          </p:val>
                                        </p:tav>
                                        <p:tav tm="100000">
                                          <p:val>
                                            <p:strVal val="#ppt_x"/>
                                          </p:val>
                                        </p:tav>
                                      </p:tavLst>
                                    </p:anim>
                                    <p:anim calcmode="lin" valueType="num">
                                      <p:cBhvr additive="base">
                                        <p:cTn id="91" dur="500" fill="hold"/>
                                        <p:tgtEl>
                                          <p:spTgt spid="354"/>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356"/>
                                        </p:tgtEl>
                                        <p:attrNameLst>
                                          <p:attrName>style.visibility</p:attrName>
                                        </p:attrNameLst>
                                      </p:cBhvr>
                                      <p:to>
                                        <p:strVal val="visible"/>
                                      </p:to>
                                    </p:set>
                                    <p:anim calcmode="lin" valueType="num">
                                      <p:cBhvr additive="base">
                                        <p:cTn id="94" dur="500" fill="hold"/>
                                        <p:tgtEl>
                                          <p:spTgt spid="356"/>
                                        </p:tgtEl>
                                        <p:attrNameLst>
                                          <p:attrName>ppt_x</p:attrName>
                                        </p:attrNameLst>
                                      </p:cBhvr>
                                      <p:tavLst>
                                        <p:tav tm="0">
                                          <p:val>
                                            <p:strVal val="1+#ppt_w/2"/>
                                          </p:val>
                                        </p:tav>
                                        <p:tav tm="100000">
                                          <p:val>
                                            <p:strVal val="#ppt_x"/>
                                          </p:val>
                                        </p:tav>
                                      </p:tavLst>
                                    </p:anim>
                                    <p:anim calcmode="lin" valueType="num">
                                      <p:cBhvr additive="base">
                                        <p:cTn id="95" dur="500" fill="hold"/>
                                        <p:tgtEl>
                                          <p:spTgt spid="356"/>
                                        </p:tgtEl>
                                        <p:attrNameLst>
                                          <p:attrName>ppt_y</p:attrName>
                                        </p:attrNameLst>
                                      </p:cBhvr>
                                      <p:tavLst>
                                        <p:tav tm="0">
                                          <p:val>
                                            <p:strVal val="#ppt_y"/>
                                          </p:val>
                                        </p:tav>
                                        <p:tav tm="100000">
                                          <p:val>
                                            <p:strVal val="#ppt_y"/>
                                          </p:val>
                                        </p:tav>
                                      </p:tavLst>
                                    </p:anim>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par>
                                <p:cTn id="100" presetID="6" presetClass="entr" presetSubtype="16" fill="hold" grpId="0" nodeType="with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circle(in)">
                                      <p:cBhvr>
                                        <p:cTn id="102" dur="2000"/>
                                        <p:tgtEl>
                                          <p:spTgt spid="7"/>
                                        </p:tgtEl>
                                      </p:cBhvr>
                                    </p:animEffect>
                                  </p:childTnLst>
                                </p:cTn>
                              </p:par>
                              <p:par>
                                <p:cTn id="103" presetID="6" presetClass="entr" presetSubtype="16" fill="hold" grpId="0" nodeType="with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circle(in)">
                                      <p:cBhvr>
                                        <p:cTn id="105" dur="2000"/>
                                        <p:tgtEl>
                                          <p:spTgt spid="9"/>
                                        </p:tgtEl>
                                      </p:cBhvr>
                                    </p:animEffect>
                                  </p:childTnLst>
                                </p:cTn>
                              </p:par>
                              <p:par>
                                <p:cTn id="106" presetID="6" presetClass="entr" presetSubtype="16" fill="hold" grpId="0" nodeType="withEffect">
                                  <p:stCondLst>
                                    <p:cond delay="0"/>
                                  </p:stCondLst>
                                  <p:childTnLst>
                                    <p:set>
                                      <p:cBhvr>
                                        <p:cTn id="107" dur="1" fill="hold">
                                          <p:stCondLst>
                                            <p:cond delay="0"/>
                                          </p:stCondLst>
                                        </p:cTn>
                                        <p:tgtEl>
                                          <p:spTgt spid="8"/>
                                        </p:tgtEl>
                                        <p:attrNameLst>
                                          <p:attrName>style.visibility</p:attrName>
                                        </p:attrNameLst>
                                      </p:cBhvr>
                                      <p:to>
                                        <p:strVal val="visible"/>
                                      </p:to>
                                    </p:set>
                                    <p:animEffect transition="in" filter="circle(in)">
                                      <p:cBhvr>
                                        <p:cTn id="10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340" grpId="0"/>
      <p:bldP spid="342" grpId="0" animBg="1"/>
      <p:bldP spid="344" grpId="0" animBg="1"/>
      <p:bldP spid="345" grpId="0"/>
      <p:bldP spid="346" grpId="0" animBg="1"/>
      <p:bldP spid="348" grpId="0" animBg="1"/>
      <p:bldP spid="349" grpId="0"/>
      <p:bldP spid="350" grpId="0" animBg="1"/>
      <p:bldP spid="352" grpId="0" animBg="1"/>
      <p:bldP spid="354" grpId="0" animBg="1"/>
      <p:bldP spid="356" grpId="0" animBg="1"/>
      <p:bldP spid="357" grpId="0"/>
      <p:bldP spid="6" grpId="0" animBg="1"/>
      <p:bldP spid="7" grpId="0" animBg="1"/>
      <p:bldP spid="8" grpId="0" animBg="1"/>
      <p:bldP spid="9" grpId="0" animBg="1"/>
      <p:bldP spid="10" grpId="0" animBg="1"/>
      <p:bldP spid="11" grpId="0"/>
      <p:bldP spid="12" grpId="0"/>
      <p:bldP spid="14" grpId="0"/>
      <p:bldP spid="15"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
        <p:nvSpPr>
          <p:cNvPr id="232" name="Polygon"/>
          <p:cNvSpPr/>
          <p:nvPr/>
        </p:nvSpPr>
        <p:spPr>
          <a:xfrm>
            <a:off x="11041229" y="6792335"/>
            <a:ext cx="2237588" cy="258374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4">
              <a:alpha val="15000"/>
            </a:schemeClr>
          </a:solidFill>
          <a:ln w="12700">
            <a:miter lim="400000"/>
          </a:ln>
        </p:spPr>
        <p:txBody>
          <a:bodyPr lIns="0" tIns="0" rIns="0" bIns="0" anchor="ctr"/>
          <a:lstStyle/>
          <a:p>
            <a:endParaRPr/>
          </a:p>
        </p:txBody>
      </p:sp>
      <p:sp>
        <p:nvSpPr>
          <p:cNvPr id="233" name="Shape"/>
          <p:cNvSpPr/>
          <p:nvPr/>
        </p:nvSpPr>
        <p:spPr>
          <a:xfrm>
            <a:off x="4270375" y="6188964"/>
            <a:ext cx="3282554" cy="187761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10903"/>
                </a:lnTo>
                <a:lnTo>
                  <a:pt x="0" y="21600"/>
                </a:lnTo>
                <a:lnTo>
                  <a:pt x="1039" y="21600"/>
                </a:lnTo>
                <a:lnTo>
                  <a:pt x="1039" y="11948"/>
                </a:lnTo>
                <a:lnTo>
                  <a:pt x="10799" y="2096"/>
                </a:lnTo>
                <a:lnTo>
                  <a:pt x="20561" y="11948"/>
                </a:lnTo>
                <a:lnTo>
                  <a:pt x="20561" y="21600"/>
                </a:lnTo>
                <a:lnTo>
                  <a:pt x="21600" y="21600"/>
                </a:lnTo>
                <a:lnTo>
                  <a:pt x="21600" y="10903"/>
                </a:lnTo>
                <a:lnTo>
                  <a:pt x="10799" y="0"/>
                </a:lnTo>
                <a:close/>
              </a:path>
            </a:pathLst>
          </a:custGeom>
          <a:solidFill>
            <a:schemeClr val="accent2"/>
          </a:solidFill>
          <a:ln w="12700">
            <a:miter lim="400000"/>
          </a:ln>
        </p:spPr>
        <p:txBody>
          <a:bodyPr lIns="0" tIns="0" rIns="0" bIns="0" anchor="ctr"/>
          <a:lstStyle/>
          <a:p>
            <a:endParaRPr/>
          </a:p>
        </p:txBody>
      </p:sp>
      <p:sp>
        <p:nvSpPr>
          <p:cNvPr id="234" name="Shape"/>
          <p:cNvSpPr/>
          <p:nvPr/>
        </p:nvSpPr>
        <p:spPr>
          <a:xfrm rot="10800000">
            <a:off x="13647573" y="7968669"/>
            <a:ext cx="3282554" cy="200461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10212"/>
                </a:lnTo>
                <a:lnTo>
                  <a:pt x="0" y="21600"/>
                </a:lnTo>
                <a:lnTo>
                  <a:pt x="1039" y="21600"/>
                </a:lnTo>
                <a:lnTo>
                  <a:pt x="1039" y="11191"/>
                </a:lnTo>
                <a:lnTo>
                  <a:pt x="10799" y="1963"/>
                </a:lnTo>
                <a:lnTo>
                  <a:pt x="20561" y="11191"/>
                </a:lnTo>
                <a:lnTo>
                  <a:pt x="20561" y="21600"/>
                </a:lnTo>
                <a:lnTo>
                  <a:pt x="21600" y="21600"/>
                </a:lnTo>
                <a:lnTo>
                  <a:pt x="21600" y="10212"/>
                </a:lnTo>
                <a:lnTo>
                  <a:pt x="10799" y="0"/>
                </a:lnTo>
                <a:close/>
              </a:path>
            </a:pathLst>
          </a:custGeom>
          <a:solidFill>
            <a:schemeClr val="accent1"/>
          </a:solidFill>
          <a:ln w="12700">
            <a:miter lim="400000"/>
          </a:ln>
        </p:spPr>
        <p:txBody>
          <a:bodyPr lIns="0" tIns="0" rIns="0" bIns="0" anchor="ctr"/>
          <a:lstStyle/>
          <a:p>
            <a:endParaRPr/>
          </a:p>
        </p:txBody>
      </p:sp>
      <p:sp>
        <p:nvSpPr>
          <p:cNvPr id="235" name="Polygon"/>
          <p:cNvSpPr/>
          <p:nvPr/>
        </p:nvSpPr>
        <p:spPr>
          <a:xfrm>
            <a:off x="1671111" y="6775956"/>
            <a:ext cx="2237588" cy="25837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alpha val="15000"/>
            </a:schemeClr>
          </a:solidFill>
          <a:ln w="12700">
            <a:miter lim="400000"/>
          </a:ln>
        </p:spPr>
        <p:txBody>
          <a:bodyPr lIns="0" tIns="0" rIns="0" bIns="0" anchor="ctr"/>
          <a:lstStyle/>
          <a:p>
            <a:endParaRPr/>
          </a:p>
        </p:txBody>
      </p:sp>
      <p:sp>
        <p:nvSpPr>
          <p:cNvPr id="236" name="Shape"/>
          <p:cNvSpPr/>
          <p:nvPr/>
        </p:nvSpPr>
        <p:spPr>
          <a:xfrm rot="10800000">
            <a:off x="1148656" y="7968669"/>
            <a:ext cx="3282554" cy="200461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10212"/>
                </a:lnTo>
                <a:lnTo>
                  <a:pt x="0" y="21600"/>
                </a:lnTo>
                <a:lnTo>
                  <a:pt x="1039" y="21600"/>
                </a:lnTo>
                <a:lnTo>
                  <a:pt x="1039" y="11191"/>
                </a:lnTo>
                <a:lnTo>
                  <a:pt x="10799" y="1963"/>
                </a:lnTo>
                <a:lnTo>
                  <a:pt x="20561" y="11191"/>
                </a:lnTo>
                <a:lnTo>
                  <a:pt x="20561" y="21600"/>
                </a:lnTo>
                <a:lnTo>
                  <a:pt x="21600" y="21600"/>
                </a:lnTo>
                <a:lnTo>
                  <a:pt x="21600" y="10212"/>
                </a:lnTo>
                <a:lnTo>
                  <a:pt x="10799" y="0"/>
                </a:lnTo>
                <a:close/>
              </a:path>
            </a:pathLst>
          </a:custGeom>
          <a:solidFill>
            <a:schemeClr val="accent1"/>
          </a:solidFill>
          <a:ln w="12700">
            <a:miter lim="400000"/>
          </a:ln>
        </p:spPr>
        <p:txBody>
          <a:bodyPr lIns="0" tIns="0" rIns="0" bIns="0" anchor="ctr"/>
          <a:lstStyle/>
          <a:p>
            <a:endParaRPr/>
          </a:p>
        </p:txBody>
      </p:sp>
      <p:sp>
        <p:nvSpPr>
          <p:cNvPr id="237" name="Shape"/>
          <p:cNvSpPr/>
          <p:nvPr/>
        </p:nvSpPr>
        <p:spPr>
          <a:xfrm>
            <a:off x="16767147" y="6188964"/>
            <a:ext cx="3282554" cy="187761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10903"/>
                </a:lnTo>
                <a:lnTo>
                  <a:pt x="0" y="21600"/>
                </a:lnTo>
                <a:lnTo>
                  <a:pt x="1039" y="21600"/>
                </a:lnTo>
                <a:lnTo>
                  <a:pt x="1039" y="11948"/>
                </a:lnTo>
                <a:lnTo>
                  <a:pt x="10799" y="2096"/>
                </a:lnTo>
                <a:lnTo>
                  <a:pt x="20561" y="11948"/>
                </a:lnTo>
                <a:lnTo>
                  <a:pt x="20561" y="21600"/>
                </a:lnTo>
                <a:lnTo>
                  <a:pt x="21600" y="21600"/>
                </a:lnTo>
                <a:lnTo>
                  <a:pt x="21600" y="10903"/>
                </a:lnTo>
                <a:lnTo>
                  <a:pt x="10799" y="0"/>
                </a:lnTo>
                <a:close/>
              </a:path>
            </a:pathLst>
          </a:custGeom>
          <a:solidFill>
            <a:schemeClr val="accent2"/>
          </a:solidFill>
          <a:ln w="12700">
            <a:miter lim="400000"/>
          </a:ln>
        </p:spPr>
        <p:txBody>
          <a:bodyPr lIns="0" tIns="0" rIns="0" bIns="0" anchor="ctr"/>
          <a:lstStyle/>
          <a:p>
            <a:endParaRPr/>
          </a:p>
        </p:txBody>
      </p:sp>
      <p:sp>
        <p:nvSpPr>
          <p:cNvPr id="238" name="Shape"/>
          <p:cNvSpPr/>
          <p:nvPr/>
        </p:nvSpPr>
        <p:spPr>
          <a:xfrm rot="10800000">
            <a:off x="19895973" y="7968669"/>
            <a:ext cx="3282554" cy="200461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10212"/>
                </a:lnTo>
                <a:lnTo>
                  <a:pt x="0" y="21600"/>
                </a:lnTo>
                <a:lnTo>
                  <a:pt x="1039" y="21600"/>
                </a:lnTo>
                <a:lnTo>
                  <a:pt x="1039" y="11191"/>
                </a:lnTo>
                <a:lnTo>
                  <a:pt x="10799" y="1963"/>
                </a:lnTo>
                <a:lnTo>
                  <a:pt x="20561" y="11191"/>
                </a:lnTo>
                <a:lnTo>
                  <a:pt x="20561" y="21600"/>
                </a:lnTo>
                <a:lnTo>
                  <a:pt x="21600" y="21600"/>
                </a:lnTo>
                <a:lnTo>
                  <a:pt x="21600" y="10212"/>
                </a:lnTo>
                <a:lnTo>
                  <a:pt x="10799" y="0"/>
                </a:lnTo>
                <a:close/>
              </a:path>
            </a:pathLst>
          </a:custGeom>
          <a:solidFill>
            <a:schemeClr val="accent3"/>
          </a:solidFill>
          <a:ln w="12700">
            <a:miter lim="400000"/>
          </a:ln>
        </p:spPr>
        <p:txBody>
          <a:bodyPr lIns="0" tIns="0" rIns="0" bIns="0" anchor="ctr"/>
          <a:lstStyle/>
          <a:p>
            <a:endParaRPr/>
          </a:p>
        </p:txBody>
      </p:sp>
      <p:sp>
        <p:nvSpPr>
          <p:cNvPr id="239" name="Shape"/>
          <p:cNvSpPr/>
          <p:nvPr/>
        </p:nvSpPr>
        <p:spPr>
          <a:xfrm>
            <a:off x="10518746" y="6188964"/>
            <a:ext cx="3282554" cy="187761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10903"/>
                </a:lnTo>
                <a:lnTo>
                  <a:pt x="0" y="21600"/>
                </a:lnTo>
                <a:lnTo>
                  <a:pt x="1039" y="21600"/>
                </a:lnTo>
                <a:lnTo>
                  <a:pt x="1039" y="11948"/>
                </a:lnTo>
                <a:lnTo>
                  <a:pt x="10799" y="2096"/>
                </a:lnTo>
                <a:lnTo>
                  <a:pt x="20561" y="11948"/>
                </a:lnTo>
                <a:lnTo>
                  <a:pt x="20561" y="21600"/>
                </a:lnTo>
                <a:lnTo>
                  <a:pt x="21600" y="21600"/>
                </a:lnTo>
                <a:lnTo>
                  <a:pt x="21600" y="10903"/>
                </a:lnTo>
                <a:lnTo>
                  <a:pt x="10799" y="0"/>
                </a:lnTo>
                <a:close/>
              </a:path>
            </a:pathLst>
          </a:custGeom>
          <a:solidFill>
            <a:schemeClr val="accent4"/>
          </a:solidFill>
          <a:ln w="12700">
            <a:miter lim="400000"/>
          </a:ln>
        </p:spPr>
        <p:txBody>
          <a:bodyPr lIns="0" tIns="0" rIns="0" bIns="0" anchor="ctr"/>
          <a:lstStyle/>
          <a:p>
            <a:endParaRPr/>
          </a:p>
        </p:txBody>
      </p:sp>
      <p:sp>
        <p:nvSpPr>
          <p:cNvPr id="240" name="Shape"/>
          <p:cNvSpPr/>
          <p:nvPr/>
        </p:nvSpPr>
        <p:spPr>
          <a:xfrm rot="10800000">
            <a:off x="7399201" y="7968669"/>
            <a:ext cx="3282554" cy="200461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10212"/>
                </a:lnTo>
                <a:lnTo>
                  <a:pt x="0" y="21600"/>
                </a:lnTo>
                <a:lnTo>
                  <a:pt x="1039" y="21600"/>
                </a:lnTo>
                <a:lnTo>
                  <a:pt x="1039" y="11191"/>
                </a:lnTo>
                <a:lnTo>
                  <a:pt x="10799" y="1963"/>
                </a:lnTo>
                <a:lnTo>
                  <a:pt x="20561" y="11191"/>
                </a:lnTo>
                <a:lnTo>
                  <a:pt x="20561" y="21600"/>
                </a:lnTo>
                <a:lnTo>
                  <a:pt x="21600" y="21600"/>
                </a:lnTo>
                <a:lnTo>
                  <a:pt x="21600" y="10212"/>
                </a:lnTo>
                <a:lnTo>
                  <a:pt x="10799" y="0"/>
                </a:lnTo>
                <a:close/>
              </a:path>
            </a:pathLst>
          </a:custGeom>
          <a:solidFill>
            <a:schemeClr val="accent3"/>
          </a:solidFill>
          <a:ln w="12700">
            <a:miter lim="400000"/>
          </a:ln>
        </p:spPr>
        <p:txBody>
          <a:bodyPr lIns="0" tIns="0" rIns="0" bIns="0" anchor="ctr"/>
          <a:lstStyle/>
          <a:p>
            <a:endParaRPr/>
          </a:p>
        </p:txBody>
      </p:sp>
      <p:sp>
        <p:nvSpPr>
          <p:cNvPr id="241" name="Polygon"/>
          <p:cNvSpPr/>
          <p:nvPr/>
        </p:nvSpPr>
        <p:spPr>
          <a:xfrm>
            <a:off x="4789018" y="6779600"/>
            <a:ext cx="2237588" cy="258374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2">
              <a:alpha val="15000"/>
            </a:schemeClr>
          </a:solidFill>
          <a:ln w="12700">
            <a:miter lim="400000"/>
          </a:ln>
        </p:spPr>
        <p:txBody>
          <a:bodyPr lIns="0" tIns="0" rIns="0" bIns="0" anchor="ctr"/>
          <a:lstStyle/>
          <a:p>
            <a:endParaRPr/>
          </a:p>
        </p:txBody>
      </p:sp>
      <p:sp>
        <p:nvSpPr>
          <p:cNvPr id="242" name="Polygon"/>
          <p:cNvSpPr/>
          <p:nvPr/>
        </p:nvSpPr>
        <p:spPr>
          <a:xfrm>
            <a:off x="14169663" y="6792300"/>
            <a:ext cx="2237589" cy="258374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alpha val="15000"/>
            </a:schemeClr>
          </a:solidFill>
          <a:ln w="12700">
            <a:miter lim="400000"/>
          </a:ln>
        </p:spPr>
        <p:txBody>
          <a:bodyPr lIns="0" tIns="0" rIns="0" bIns="0" anchor="ctr"/>
          <a:lstStyle/>
          <a:p>
            <a:endParaRPr/>
          </a:p>
        </p:txBody>
      </p:sp>
      <p:sp>
        <p:nvSpPr>
          <p:cNvPr id="243" name="Polygon"/>
          <p:cNvSpPr/>
          <p:nvPr/>
        </p:nvSpPr>
        <p:spPr>
          <a:xfrm>
            <a:off x="7921656" y="6792300"/>
            <a:ext cx="2237589" cy="258374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3">
              <a:alpha val="15000"/>
            </a:schemeClr>
          </a:solidFill>
          <a:ln w="12700">
            <a:miter lim="400000"/>
          </a:ln>
        </p:spPr>
        <p:txBody>
          <a:bodyPr lIns="0" tIns="0" rIns="0" bIns="0" anchor="ctr"/>
          <a:lstStyle/>
          <a:p>
            <a:endParaRPr/>
          </a:p>
        </p:txBody>
      </p:sp>
      <p:sp>
        <p:nvSpPr>
          <p:cNvPr id="244" name="Polygon"/>
          <p:cNvSpPr/>
          <p:nvPr/>
        </p:nvSpPr>
        <p:spPr>
          <a:xfrm>
            <a:off x="17289994" y="6792300"/>
            <a:ext cx="2237588" cy="258374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2">
              <a:alpha val="15000"/>
            </a:schemeClr>
          </a:solidFill>
          <a:ln w="12700">
            <a:miter lim="400000"/>
          </a:ln>
        </p:spPr>
        <p:txBody>
          <a:bodyPr lIns="0" tIns="0" rIns="0" bIns="0" anchor="ctr"/>
          <a:lstStyle/>
          <a:p>
            <a:endParaRPr/>
          </a:p>
        </p:txBody>
      </p:sp>
      <p:sp>
        <p:nvSpPr>
          <p:cNvPr id="245" name="Polygon"/>
          <p:cNvSpPr/>
          <p:nvPr/>
        </p:nvSpPr>
        <p:spPr>
          <a:xfrm>
            <a:off x="20418428" y="6792300"/>
            <a:ext cx="2237588" cy="258374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3">
              <a:alpha val="15000"/>
            </a:schemeClr>
          </a:solidFill>
          <a:ln w="12700">
            <a:miter lim="400000"/>
          </a:ln>
        </p:spPr>
        <p:txBody>
          <a:bodyPr lIns="0" tIns="0" rIns="0" bIns="0" anchor="ctr"/>
          <a:lstStyle/>
          <a:p>
            <a:endParaRPr/>
          </a:p>
        </p:txBody>
      </p:sp>
      <p:sp>
        <p:nvSpPr>
          <p:cNvPr id="246" name="The intersection between the DevOps team and customer."/>
          <p:cNvSpPr txBox="1"/>
          <p:nvPr/>
        </p:nvSpPr>
        <p:spPr>
          <a:xfrm>
            <a:off x="984168" y="5490639"/>
            <a:ext cx="3611476" cy="12105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400">
                <a:solidFill>
                  <a:srgbClr val="535353"/>
                </a:solidFill>
                <a:latin typeface="+mn-lt"/>
                <a:ea typeface="+mn-ea"/>
                <a:cs typeface="+mn-cs"/>
                <a:sym typeface="DM Sans Regular"/>
              </a:defRPr>
            </a:lvl1pPr>
          </a:lstStyle>
          <a:p>
            <a:r>
              <a:rPr>
                <a:solidFill>
                  <a:schemeClr val="tx2"/>
                </a:solidFill>
              </a:rPr>
              <a:t>The intersection between the DevOps team and customer.</a:t>
            </a:r>
          </a:p>
        </p:txBody>
      </p:sp>
      <p:sp>
        <p:nvSpPr>
          <p:cNvPr id="247" name="Product Owner"/>
          <p:cNvSpPr txBox="1"/>
          <p:nvPr/>
        </p:nvSpPr>
        <p:spPr>
          <a:xfrm>
            <a:off x="1259168" y="4938957"/>
            <a:ext cx="3061475"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defRPr>
            </a:lvl1pPr>
          </a:lstStyle>
          <a:p>
            <a:r>
              <a:rPr dirty="0">
                <a:solidFill>
                  <a:schemeClr val="tx1"/>
                </a:solidFill>
              </a:rPr>
              <a:t>Product Owner</a:t>
            </a:r>
          </a:p>
        </p:txBody>
      </p:sp>
      <p:sp>
        <p:nvSpPr>
          <p:cNvPr id="249" name="Review test design and process feedback."/>
          <p:cNvSpPr txBox="1"/>
          <p:nvPr/>
        </p:nvSpPr>
        <p:spPr>
          <a:xfrm>
            <a:off x="7234741" y="5478455"/>
            <a:ext cx="3611477" cy="8412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400">
                <a:solidFill>
                  <a:srgbClr val="535353"/>
                </a:solidFill>
                <a:latin typeface="+mn-lt"/>
                <a:ea typeface="+mn-ea"/>
                <a:cs typeface="+mn-cs"/>
                <a:sym typeface="DM Sans Regular"/>
              </a:defRPr>
            </a:lvl1pPr>
          </a:lstStyle>
          <a:p>
            <a:r>
              <a:rPr dirty="0">
                <a:solidFill>
                  <a:schemeClr val="tx2"/>
                </a:solidFill>
              </a:rPr>
              <a:t>Review test design and process feedback.</a:t>
            </a:r>
          </a:p>
        </p:txBody>
      </p:sp>
      <p:sp>
        <p:nvSpPr>
          <p:cNvPr id="250" name="Quality Assurance Engineer"/>
          <p:cNvSpPr txBox="1"/>
          <p:nvPr/>
        </p:nvSpPr>
        <p:spPr>
          <a:xfrm>
            <a:off x="6814422" y="4938957"/>
            <a:ext cx="4452114"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defRPr>
            </a:lvl1pPr>
          </a:lstStyle>
          <a:p>
            <a:r>
              <a:rPr dirty="0">
                <a:solidFill>
                  <a:schemeClr val="tx1"/>
                </a:solidFill>
              </a:rPr>
              <a:t>Quality Assurance Engineer</a:t>
            </a:r>
          </a:p>
        </p:txBody>
      </p:sp>
      <p:sp>
        <p:nvSpPr>
          <p:cNvPr id="252" name="Ensure adequate system and data security."/>
          <p:cNvSpPr txBox="1"/>
          <p:nvPr/>
        </p:nvSpPr>
        <p:spPr>
          <a:xfrm>
            <a:off x="13099599" y="5478455"/>
            <a:ext cx="4378504" cy="8412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400">
                <a:solidFill>
                  <a:srgbClr val="535353"/>
                </a:solidFill>
                <a:latin typeface="+mn-lt"/>
                <a:ea typeface="+mn-ea"/>
                <a:cs typeface="+mn-cs"/>
                <a:sym typeface="DM Sans Regular"/>
              </a:defRPr>
            </a:lvl1pPr>
          </a:lstStyle>
          <a:p>
            <a:r>
              <a:rPr dirty="0">
                <a:solidFill>
                  <a:schemeClr val="tx2"/>
                </a:solidFill>
              </a:rPr>
              <a:t>Ensure adequate system and data security.</a:t>
            </a:r>
          </a:p>
        </p:txBody>
      </p:sp>
      <p:sp>
        <p:nvSpPr>
          <p:cNvPr id="253" name="Information Security Engineer"/>
          <p:cNvSpPr txBox="1"/>
          <p:nvPr/>
        </p:nvSpPr>
        <p:spPr>
          <a:xfrm>
            <a:off x="12615809" y="4938957"/>
            <a:ext cx="5346084"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defRPr>
            </a:lvl1pPr>
          </a:lstStyle>
          <a:p>
            <a:r>
              <a:rPr dirty="0">
                <a:solidFill>
                  <a:schemeClr val="tx1"/>
                </a:solidFill>
              </a:rPr>
              <a:t>Information Security Engineer</a:t>
            </a:r>
          </a:p>
        </p:txBody>
      </p:sp>
      <p:sp>
        <p:nvSpPr>
          <p:cNvPr id="255" name="Verifies compliance with customer expectations."/>
          <p:cNvSpPr txBox="1"/>
          <p:nvPr/>
        </p:nvSpPr>
        <p:spPr>
          <a:xfrm>
            <a:off x="19724403" y="5478455"/>
            <a:ext cx="3611476" cy="8412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400">
                <a:solidFill>
                  <a:srgbClr val="535353"/>
                </a:solidFill>
                <a:latin typeface="+mn-lt"/>
                <a:ea typeface="+mn-ea"/>
                <a:cs typeface="+mn-cs"/>
                <a:sym typeface="DM Sans Regular"/>
              </a:defRPr>
            </a:lvl1pPr>
          </a:lstStyle>
          <a:p>
            <a:r>
              <a:rPr>
                <a:solidFill>
                  <a:schemeClr val="tx2"/>
                </a:solidFill>
              </a:rPr>
              <a:t>Verifies compliance with customer expectations.</a:t>
            </a:r>
          </a:p>
        </p:txBody>
      </p:sp>
      <p:sp>
        <p:nvSpPr>
          <p:cNvPr id="256" name="DevOps Project Manage"/>
          <p:cNvSpPr txBox="1"/>
          <p:nvPr/>
        </p:nvSpPr>
        <p:spPr>
          <a:xfrm>
            <a:off x="19724403" y="4754291"/>
            <a:ext cx="3611476" cy="8412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defRPr>
            </a:lvl1pPr>
          </a:lstStyle>
          <a:p>
            <a:r>
              <a:rPr dirty="0">
                <a:solidFill>
                  <a:schemeClr val="tx1"/>
                </a:solidFill>
              </a:rPr>
              <a:t>DevOps </a:t>
            </a:r>
            <a:r>
              <a:rPr>
                <a:solidFill>
                  <a:schemeClr val="tx1"/>
                </a:solidFill>
              </a:rPr>
              <a:t>Project Manage</a:t>
            </a:r>
            <a:r>
              <a:rPr lang="en-US">
                <a:solidFill>
                  <a:schemeClr val="tx1"/>
                </a:solidFill>
              </a:rPr>
              <a:t>r</a:t>
            </a:r>
            <a:endParaRPr dirty="0">
              <a:solidFill>
                <a:schemeClr val="tx1"/>
              </a:solidFill>
            </a:endParaRPr>
          </a:p>
        </p:txBody>
      </p:sp>
      <p:sp>
        <p:nvSpPr>
          <p:cNvPr id="258" name="Transforms the customer's business goals into solution."/>
          <p:cNvSpPr txBox="1"/>
          <p:nvPr/>
        </p:nvSpPr>
        <p:spPr>
          <a:xfrm>
            <a:off x="4105914" y="10397876"/>
            <a:ext cx="3611476" cy="12105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400">
                <a:solidFill>
                  <a:srgbClr val="535353"/>
                </a:solidFill>
                <a:latin typeface="+mn-lt"/>
                <a:ea typeface="+mn-ea"/>
                <a:cs typeface="+mn-cs"/>
                <a:sym typeface="DM Sans Regular"/>
              </a:defRPr>
            </a:lvl1pPr>
          </a:lstStyle>
          <a:p>
            <a:r>
              <a:rPr dirty="0">
                <a:solidFill>
                  <a:schemeClr val="tx2"/>
                </a:solidFill>
              </a:rPr>
              <a:t>Transforms the customer's business goals into solution.</a:t>
            </a:r>
          </a:p>
        </p:txBody>
      </p:sp>
      <p:sp>
        <p:nvSpPr>
          <p:cNvPr id="259" name="DevOps Developer"/>
          <p:cNvSpPr txBox="1"/>
          <p:nvPr/>
        </p:nvSpPr>
        <p:spPr>
          <a:xfrm>
            <a:off x="4380914" y="9852544"/>
            <a:ext cx="3061475"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defRPr>
            </a:lvl1pPr>
          </a:lstStyle>
          <a:p>
            <a:r>
              <a:rPr dirty="0">
                <a:solidFill>
                  <a:schemeClr val="tx1"/>
                </a:solidFill>
              </a:rPr>
              <a:t>DevOps Developer</a:t>
            </a:r>
          </a:p>
        </p:txBody>
      </p:sp>
      <p:sp>
        <p:nvSpPr>
          <p:cNvPr id="261" name="Monitors and maintains the product environment and infrastructure."/>
          <p:cNvSpPr txBox="1"/>
          <p:nvPr/>
        </p:nvSpPr>
        <p:spPr>
          <a:xfrm>
            <a:off x="10110254" y="10397876"/>
            <a:ext cx="4003011" cy="12105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400">
                <a:solidFill>
                  <a:srgbClr val="535353"/>
                </a:solidFill>
                <a:latin typeface="+mn-lt"/>
                <a:ea typeface="+mn-ea"/>
                <a:cs typeface="+mn-cs"/>
                <a:sym typeface="DM Sans Regular"/>
              </a:defRPr>
            </a:lvl1pPr>
          </a:lstStyle>
          <a:p>
            <a:r>
              <a:rPr dirty="0">
                <a:solidFill>
                  <a:schemeClr val="tx2"/>
                </a:solidFill>
              </a:rPr>
              <a:t>Monitors and maintains the product environment and infrastructure.</a:t>
            </a:r>
          </a:p>
        </p:txBody>
      </p:sp>
      <p:sp>
        <p:nvSpPr>
          <p:cNvPr id="262" name="Operations Engineer"/>
          <p:cNvSpPr txBox="1"/>
          <p:nvPr/>
        </p:nvSpPr>
        <p:spPr>
          <a:xfrm>
            <a:off x="10581022" y="9852544"/>
            <a:ext cx="3061475"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defRPr>
            </a:lvl1pPr>
          </a:lstStyle>
          <a:p>
            <a:r>
              <a:rPr dirty="0">
                <a:solidFill>
                  <a:schemeClr val="tx1"/>
                </a:solidFill>
              </a:rPr>
              <a:t>Operations Engineer</a:t>
            </a:r>
          </a:p>
        </p:txBody>
      </p:sp>
      <p:sp>
        <p:nvSpPr>
          <p:cNvPr id="264" name="Manages and coordinates the deployment and release processes."/>
          <p:cNvSpPr txBox="1"/>
          <p:nvPr/>
        </p:nvSpPr>
        <p:spPr>
          <a:xfrm>
            <a:off x="16342776" y="10397876"/>
            <a:ext cx="4132028" cy="12105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400">
                <a:solidFill>
                  <a:srgbClr val="535353"/>
                </a:solidFill>
                <a:latin typeface="+mn-lt"/>
                <a:ea typeface="+mn-ea"/>
                <a:cs typeface="+mn-cs"/>
                <a:sym typeface="DM Sans Regular"/>
              </a:defRPr>
            </a:lvl1pPr>
          </a:lstStyle>
          <a:p>
            <a:r>
              <a:rPr>
                <a:solidFill>
                  <a:schemeClr val="tx2"/>
                </a:solidFill>
              </a:rPr>
              <a:t>Manages and coordinates the deployment and release processes.</a:t>
            </a:r>
          </a:p>
        </p:txBody>
      </p:sp>
      <p:sp>
        <p:nvSpPr>
          <p:cNvPr id="265" name="Release Manager"/>
          <p:cNvSpPr txBox="1"/>
          <p:nvPr/>
        </p:nvSpPr>
        <p:spPr>
          <a:xfrm>
            <a:off x="16878051" y="9852544"/>
            <a:ext cx="3061475"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defRPr>
            </a:lvl1pPr>
          </a:lstStyle>
          <a:p>
            <a:r>
              <a:rPr dirty="0">
                <a:solidFill>
                  <a:schemeClr val="tx1"/>
                </a:solidFill>
              </a:rPr>
              <a:t>Release Manager</a:t>
            </a:r>
          </a:p>
        </p:txBody>
      </p:sp>
      <p:sp>
        <p:nvSpPr>
          <p:cNvPr id="267" name="Venn diagram"/>
          <p:cNvSpPr txBox="1"/>
          <p:nvPr/>
        </p:nvSpPr>
        <p:spPr>
          <a:xfrm>
            <a:off x="8062600" y="828000"/>
            <a:ext cx="8242059"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4600">
                <a:solidFill>
                  <a:srgbClr val="000000"/>
                </a:solidFill>
              </a:defRPr>
            </a:lvl1pPr>
          </a:lstStyle>
          <a:p>
            <a:r>
              <a:rPr dirty="0">
                <a:solidFill>
                  <a:schemeClr val="tx1"/>
                </a:solidFill>
              </a:rPr>
              <a:t>DevOps Roles</a:t>
            </a:r>
          </a:p>
        </p:txBody>
      </p:sp>
      <p:sp>
        <p:nvSpPr>
          <p:cNvPr id="268" name="DevOps is a methodology in the software development and IT industry. Used as a set of practices and tools, DevOps integrates and automates the work of software development (Dev) and IT operations (Ops) as a means for improving and shortening the systems "/>
          <p:cNvSpPr txBox="1"/>
          <p:nvPr/>
        </p:nvSpPr>
        <p:spPr>
          <a:xfrm>
            <a:off x="2025010" y="2107536"/>
            <a:ext cx="20265026"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solidFill>
                  <a:srgbClr val="535353"/>
                </a:solidFill>
                <a:latin typeface="+mn-lt"/>
                <a:ea typeface="+mn-ea"/>
                <a:cs typeface="+mn-cs"/>
                <a:sym typeface="DM Sans Regular"/>
              </a:defRPr>
            </a:lvl1pPr>
          </a:lstStyle>
          <a:p>
            <a:r>
              <a:rPr lang="en-GB" dirty="0"/>
              <a:t>Overall, DevOps is a complex and multifaceted field that requires a wide range of skills and competencies. By possessing these skills and competencies and staying committed to continuous learning, DevOps professionals can help their organizations deliver high-quality software products at a faster rate, while fostering collaboration and teamwork between development and operations teams. Each role has specific responsibilities related to designing and implementing various aspects of DevOps practices and tools.</a:t>
            </a:r>
            <a:endParaRPr dirty="0">
              <a:solidFill>
                <a:schemeClr val="tx2"/>
              </a:solidFill>
            </a:endParaRPr>
          </a:p>
        </p:txBody>
      </p:sp>
      <p:sp>
        <p:nvSpPr>
          <p:cNvPr id="269" name="Freeform 713"/>
          <p:cNvSpPr/>
          <p:nvPr/>
        </p:nvSpPr>
        <p:spPr>
          <a:xfrm>
            <a:off x="2475279" y="7765645"/>
            <a:ext cx="629252" cy="5355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4112"/>
                </a:lnTo>
                <a:lnTo>
                  <a:pt x="8749" y="4112"/>
                </a:lnTo>
                <a:lnTo>
                  <a:pt x="8749" y="0"/>
                </a:lnTo>
                <a:lnTo>
                  <a:pt x="0" y="0"/>
                </a:lnTo>
                <a:close/>
                <a:moveTo>
                  <a:pt x="12832" y="0"/>
                </a:moveTo>
                <a:lnTo>
                  <a:pt x="12832" y="4112"/>
                </a:lnTo>
                <a:lnTo>
                  <a:pt x="21600" y="4112"/>
                </a:lnTo>
                <a:lnTo>
                  <a:pt x="21600" y="0"/>
                </a:lnTo>
                <a:lnTo>
                  <a:pt x="12832" y="0"/>
                </a:lnTo>
                <a:close/>
                <a:moveTo>
                  <a:pt x="0" y="5837"/>
                </a:moveTo>
                <a:lnTo>
                  <a:pt x="0" y="18173"/>
                </a:lnTo>
                <a:cubicBezTo>
                  <a:pt x="0" y="20060"/>
                  <a:pt x="1311" y="21600"/>
                  <a:pt x="2916" y="21600"/>
                </a:cubicBezTo>
                <a:lnTo>
                  <a:pt x="18665" y="21600"/>
                </a:lnTo>
                <a:cubicBezTo>
                  <a:pt x="20271" y="21600"/>
                  <a:pt x="21600" y="20060"/>
                  <a:pt x="21600" y="18173"/>
                </a:cubicBezTo>
                <a:lnTo>
                  <a:pt x="21600" y="5837"/>
                </a:lnTo>
                <a:lnTo>
                  <a:pt x="12832" y="5837"/>
                </a:lnTo>
                <a:lnTo>
                  <a:pt x="12832" y="9263"/>
                </a:lnTo>
                <a:lnTo>
                  <a:pt x="8749" y="9263"/>
                </a:lnTo>
                <a:lnTo>
                  <a:pt x="8749" y="5837"/>
                </a:lnTo>
                <a:lnTo>
                  <a:pt x="0" y="5837"/>
                </a:lnTo>
                <a:close/>
                <a:moveTo>
                  <a:pt x="13415" y="13729"/>
                </a:moveTo>
                <a:lnTo>
                  <a:pt x="18383" y="13729"/>
                </a:lnTo>
                <a:lnTo>
                  <a:pt x="18383" y="17842"/>
                </a:lnTo>
                <a:lnTo>
                  <a:pt x="13415" y="17842"/>
                </a:lnTo>
                <a:lnTo>
                  <a:pt x="13415" y="13729"/>
                </a:lnTo>
                <a:close/>
              </a:path>
            </a:pathLst>
          </a:custGeom>
          <a:solidFill>
            <a:schemeClr val="accent1"/>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270" name="Freeform 569"/>
          <p:cNvSpPr/>
          <p:nvPr/>
        </p:nvSpPr>
        <p:spPr>
          <a:xfrm>
            <a:off x="5530084" y="7753755"/>
            <a:ext cx="770188" cy="5593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chemeClr val="accent2"/>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271" name="Freeform 658"/>
          <p:cNvSpPr/>
          <p:nvPr/>
        </p:nvSpPr>
        <p:spPr>
          <a:xfrm>
            <a:off x="8770942" y="7756831"/>
            <a:ext cx="539072" cy="6547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667"/>
                </a:lnTo>
                <a:cubicBezTo>
                  <a:pt x="0" y="20272"/>
                  <a:pt x="1590" y="21600"/>
                  <a:pt x="3539" y="21600"/>
                </a:cubicBezTo>
                <a:lnTo>
                  <a:pt x="14156" y="21600"/>
                </a:lnTo>
                <a:lnTo>
                  <a:pt x="14156" y="18385"/>
                </a:lnTo>
                <a:cubicBezTo>
                  <a:pt x="14156" y="16781"/>
                  <a:pt x="15770" y="15471"/>
                  <a:pt x="17718" y="15472"/>
                </a:cubicBezTo>
                <a:lnTo>
                  <a:pt x="21600" y="15472"/>
                </a:lnTo>
                <a:lnTo>
                  <a:pt x="21600" y="0"/>
                </a:lnTo>
                <a:lnTo>
                  <a:pt x="0" y="0"/>
                </a:lnTo>
                <a:close/>
                <a:moveTo>
                  <a:pt x="7535" y="3365"/>
                </a:moveTo>
                <a:lnTo>
                  <a:pt x="9019" y="4173"/>
                </a:lnTo>
                <a:lnTo>
                  <a:pt x="5891" y="8046"/>
                </a:lnTo>
                <a:lnTo>
                  <a:pt x="3722" y="6711"/>
                </a:lnTo>
                <a:lnTo>
                  <a:pt x="3014" y="6279"/>
                </a:lnTo>
                <a:lnTo>
                  <a:pt x="4064" y="5113"/>
                </a:lnTo>
                <a:lnTo>
                  <a:pt x="5434" y="5959"/>
                </a:lnTo>
                <a:lnTo>
                  <a:pt x="7535" y="3365"/>
                </a:lnTo>
                <a:close/>
                <a:moveTo>
                  <a:pt x="10983" y="5113"/>
                </a:moveTo>
                <a:lnTo>
                  <a:pt x="17353" y="5113"/>
                </a:lnTo>
                <a:lnTo>
                  <a:pt x="17353" y="6580"/>
                </a:lnTo>
                <a:lnTo>
                  <a:pt x="10983" y="6580"/>
                </a:lnTo>
                <a:lnTo>
                  <a:pt x="10983" y="5113"/>
                </a:lnTo>
                <a:close/>
                <a:moveTo>
                  <a:pt x="7535" y="8629"/>
                </a:moveTo>
                <a:lnTo>
                  <a:pt x="9019" y="9437"/>
                </a:lnTo>
                <a:lnTo>
                  <a:pt x="5891" y="13310"/>
                </a:lnTo>
                <a:lnTo>
                  <a:pt x="3722" y="11975"/>
                </a:lnTo>
                <a:lnTo>
                  <a:pt x="3014" y="11524"/>
                </a:lnTo>
                <a:lnTo>
                  <a:pt x="4064" y="10358"/>
                </a:lnTo>
                <a:lnTo>
                  <a:pt x="5434" y="11204"/>
                </a:lnTo>
                <a:lnTo>
                  <a:pt x="7535" y="8629"/>
                </a:lnTo>
                <a:close/>
                <a:moveTo>
                  <a:pt x="10983" y="10358"/>
                </a:moveTo>
                <a:lnTo>
                  <a:pt x="17353" y="10358"/>
                </a:lnTo>
                <a:lnTo>
                  <a:pt x="17353" y="11825"/>
                </a:lnTo>
                <a:lnTo>
                  <a:pt x="10983" y="11825"/>
                </a:lnTo>
                <a:lnTo>
                  <a:pt x="10983" y="10358"/>
                </a:lnTo>
                <a:close/>
                <a:moveTo>
                  <a:pt x="17718" y="16919"/>
                </a:moveTo>
                <a:cubicBezTo>
                  <a:pt x="16742" y="16919"/>
                  <a:pt x="15937" y="17581"/>
                  <a:pt x="15937" y="18385"/>
                </a:cubicBezTo>
                <a:lnTo>
                  <a:pt x="15937" y="21600"/>
                </a:lnTo>
                <a:lnTo>
                  <a:pt x="21600" y="16919"/>
                </a:lnTo>
                <a:lnTo>
                  <a:pt x="17718" y="16919"/>
                </a:lnTo>
                <a:close/>
              </a:path>
            </a:pathLst>
          </a:custGeom>
          <a:solidFill>
            <a:schemeClr val="accent3"/>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272" name="Freeform 673"/>
          <p:cNvSpPr/>
          <p:nvPr/>
        </p:nvSpPr>
        <p:spPr>
          <a:xfrm>
            <a:off x="11812587" y="7661354"/>
            <a:ext cx="689872" cy="686774"/>
          </a:xfrm>
          <a:custGeom>
            <a:avLst/>
            <a:gdLst/>
            <a:ahLst/>
            <a:cxnLst>
              <a:cxn ang="0">
                <a:pos x="wd2" y="hd2"/>
              </a:cxn>
              <a:cxn ang="5400000">
                <a:pos x="wd2" y="hd2"/>
              </a:cxn>
              <a:cxn ang="10800000">
                <a:pos x="wd2" y="hd2"/>
              </a:cxn>
              <a:cxn ang="16200000">
                <a:pos x="wd2" y="hd2"/>
              </a:cxn>
            </a:cxnLst>
            <a:rect l="0" t="0" r="r" b="b"/>
            <a:pathLst>
              <a:path w="21600" h="21600" extrusionOk="0">
                <a:moveTo>
                  <a:pt x="16992" y="0"/>
                </a:moveTo>
                <a:cubicBezTo>
                  <a:pt x="16558" y="0"/>
                  <a:pt x="16132" y="69"/>
                  <a:pt x="15731" y="179"/>
                </a:cubicBezTo>
                <a:lnTo>
                  <a:pt x="15731" y="1234"/>
                </a:lnTo>
                <a:cubicBezTo>
                  <a:pt x="15291" y="1390"/>
                  <a:pt x="14898" y="1618"/>
                  <a:pt x="14551" y="1916"/>
                </a:cubicBezTo>
                <a:lnTo>
                  <a:pt x="13646" y="1397"/>
                </a:lnTo>
                <a:cubicBezTo>
                  <a:pt x="13050" y="1990"/>
                  <a:pt x="12604" y="2734"/>
                  <a:pt x="12384" y="3573"/>
                </a:cubicBezTo>
                <a:lnTo>
                  <a:pt x="13290" y="4093"/>
                </a:lnTo>
                <a:cubicBezTo>
                  <a:pt x="13249" y="4317"/>
                  <a:pt x="13225" y="4555"/>
                  <a:pt x="13225" y="4791"/>
                </a:cubicBezTo>
                <a:cubicBezTo>
                  <a:pt x="13225" y="5027"/>
                  <a:pt x="13249" y="5249"/>
                  <a:pt x="13290" y="5473"/>
                </a:cubicBezTo>
                <a:lnTo>
                  <a:pt x="12384" y="6009"/>
                </a:lnTo>
                <a:cubicBezTo>
                  <a:pt x="12604" y="6848"/>
                  <a:pt x="13050" y="7592"/>
                  <a:pt x="13646" y="8185"/>
                </a:cubicBezTo>
                <a:lnTo>
                  <a:pt x="14551" y="7666"/>
                </a:lnTo>
                <a:cubicBezTo>
                  <a:pt x="14898" y="7964"/>
                  <a:pt x="15292" y="8192"/>
                  <a:pt x="15731" y="8348"/>
                </a:cubicBezTo>
                <a:lnTo>
                  <a:pt x="15731" y="9403"/>
                </a:lnTo>
                <a:cubicBezTo>
                  <a:pt x="16132" y="9513"/>
                  <a:pt x="16558" y="9582"/>
                  <a:pt x="16992" y="9582"/>
                </a:cubicBezTo>
                <a:cubicBezTo>
                  <a:pt x="17426" y="9582"/>
                  <a:pt x="17837" y="9513"/>
                  <a:pt x="18237" y="9403"/>
                </a:cubicBezTo>
                <a:lnTo>
                  <a:pt x="18237" y="8348"/>
                </a:lnTo>
                <a:cubicBezTo>
                  <a:pt x="18677" y="8192"/>
                  <a:pt x="19087" y="7964"/>
                  <a:pt x="19434" y="7666"/>
                </a:cubicBezTo>
                <a:lnTo>
                  <a:pt x="20339" y="8185"/>
                </a:lnTo>
                <a:cubicBezTo>
                  <a:pt x="20935" y="7592"/>
                  <a:pt x="21380" y="6848"/>
                  <a:pt x="21600" y="6009"/>
                </a:cubicBezTo>
                <a:lnTo>
                  <a:pt x="20678" y="5473"/>
                </a:lnTo>
                <a:cubicBezTo>
                  <a:pt x="20720" y="5249"/>
                  <a:pt x="20759" y="5027"/>
                  <a:pt x="20759" y="4791"/>
                </a:cubicBezTo>
                <a:cubicBezTo>
                  <a:pt x="20759" y="4556"/>
                  <a:pt x="20736" y="4316"/>
                  <a:pt x="20695" y="4093"/>
                </a:cubicBezTo>
                <a:lnTo>
                  <a:pt x="21600" y="3573"/>
                </a:lnTo>
                <a:cubicBezTo>
                  <a:pt x="21380" y="2734"/>
                  <a:pt x="20935" y="1990"/>
                  <a:pt x="20339" y="1397"/>
                </a:cubicBezTo>
                <a:lnTo>
                  <a:pt x="19434" y="1916"/>
                </a:lnTo>
                <a:cubicBezTo>
                  <a:pt x="19087" y="1618"/>
                  <a:pt x="18677" y="1390"/>
                  <a:pt x="18237" y="1234"/>
                </a:cubicBezTo>
                <a:lnTo>
                  <a:pt x="18237" y="179"/>
                </a:lnTo>
                <a:cubicBezTo>
                  <a:pt x="17837" y="68"/>
                  <a:pt x="17426" y="0"/>
                  <a:pt x="16992" y="0"/>
                </a:cubicBezTo>
                <a:close/>
                <a:moveTo>
                  <a:pt x="16992" y="3021"/>
                </a:moveTo>
                <a:cubicBezTo>
                  <a:pt x="17961" y="3021"/>
                  <a:pt x="18738" y="3817"/>
                  <a:pt x="18738" y="4791"/>
                </a:cubicBezTo>
                <a:cubicBezTo>
                  <a:pt x="18738" y="5765"/>
                  <a:pt x="17961" y="6561"/>
                  <a:pt x="16992" y="6561"/>
                </a:cubicBezTo>
                <a:cubicBezTo>
                  <a:pt x="16022" y="6561"/>
                  <a:pt x="15230" y="5765"/>
                  <a:pt x="15230" y="4791"/>
                </a:cubicBezTo>
                <a:cubicBezTo>
                  <a:pt x="15230" y="3817"/>
                  <a:pt x="16022" y="3021"/>
                  <a:pt x="16992" y="3021"/>
                </a:cubicBezTo>
                <a:close/>
                <a:moveTo>
                  <a:pt x="8779" y="6123"/>
                </a:moveTo>
                <a:lnTo>
                  <a:pt x="8326" y="7341"/>
                </a:lnTo>
                <a:cubicBezTo>
                  <a:pt x="7800" y="7291"/>
                  <a:pt x="7270" y="7297"/>
                  <a:pt x="6758" y="7373"/>
                </a:cubicBezTo>
                <a:lnTo>
                  <a:pt x="6241" y="6204"/>
                </a:lnTo>
                <a:cubicBezTo>
                  <a:pt x="5070" y="6435"/>
                  <a:pt x="3963" y="6920"/>
                  <a:pt x="3023" y="7633"/>
                </a:cubicBezTo>
                <a:lnTo>
                  <a:pt x="3557" y="8819"/>
                </a:lnTo>
                <a:cubicBezTo>
                  <a:pt x="3158" y="9150"/>
                  <a:pt x="2789" y="9530"/>
                  <a:pt x="2474" y="9955"/>
                </a:cubicBezTo>
                <a:lnTo>
                  <a:pt x="1261" y="9485"/>
                </a:lnTo>
                <a:cubicBezTo>
                  <a:pt x="932" y="9970"/>
                  <a:pt x="668" y="10499"/>
                  <a:pt x="453" y="11060"/>
                </a:cubicBezTo>
                <a:cubicBezTo>
                  <a:pt x="240" y="11621"/>
                  <a:pt x="82" y="12201"/>
                  <a:pt x="0" y="12781"/>
                </a:cubicBezTo>
                <a:lnTo>
                  <a:pt x="1213" y="13252"/>
                </a:lnTo>
                <a:cubicBezTo>
                  <a:pt x="1163" y="13781"/>
                  <a:pt x="1185" y="14297"/>
                  <a:pt x="1261" y="14811"/>
                </a:cubicBezTo>
                <a:lnTo>
                  <a:pt x="81" y="15347"/>
                </a:lnTo>
                <a:cubicBezTo>
                  <a:pt x="193" y="15923"/>
                  <a:pt x="354" y="16487"/>
                  <a:pt x="598" y="17036"/>
                </a:cubicBezTo>
                <a:cubicBezTo>
                  <a:pt x="842" y="17586"/>
                  <a:pt x="1152" y="18094"/>
                  <a:pt x="1504" y="18563"/>
                </a:cubicBezTo>
                <a:lnTo>
                  <a:pt x="2684" y="18043"/>
                </a:lnTo>
                <a:cubicBezTo>
                  <a:pt x="3013" y="18444"/>
                  <a:pt x="3391" y="18799"/>
                  <a:pt x="3816" y="19115"/>
                </a:cubicBezTo>
                <a:lnTo>
                  <a:pt x="3363" y="20333"/>
                </a:lnTo>
                <a:cubicBezTo>
                  <a:pt x="3847" y="20661"/>
                  <a:pt x="4356" y="20946"/>
                  <a:pt x="4915" y="21162"/>
                </a:cubicBezTo>
                <a:cubicBezTo>
                  <a:pt x="5472" y="21376"/>
                  <a:pt x="6047" y="21518"/>
                  <a:pt x="6629" y="21600"/>
                </a:cubicBezTo>
                <a:lnTo>
                  <a:pt x="7098" y="20382"/>
                </a:lnTo>
                <a:cubicBezTo>
                  <a:pt x="7624" y="20432"/>
                  <a:pt x="8154" y="20426"/>
                  <a:pt x="8666" y="20349"/>
                </a:cubicBezTo>
                <a:lnTo>
                  <a:pt x="9183" y="21519"/>
                </a:lnTo>
                <a:cubicBezTo>
                  <a:pt x="10354" y="21288"/>
                  <a:pt x="11445" y="20786"/>
                  <a:pt x="12384" y="20073"/>
                </a:cubicBezTo>
                <a:lnTo>
                  <a:pt x="11867" y="18904"/>
                </a:lnTo>
                <a:cubicBezTo>
                  <a:pt x="12266" y="18573"/>
                  <a:pt x="12635" y="18194"/>
                  <a:pt x="12950" y="17767"/>
                </a:cubicBezTo>
                <a:lnTo>
                  <a:pt x="14147" y="18238"/>
                </a:lnTo>
                <a:cubicBezTo>
                  <a:pt x="14476" y="17753"/>
                  <a:pt x="14756" y="17224"/>
                  <a:pt x="14971" y="16663"/>
                </a:cubicBezTo>
                <a:cubicBezTo>
                  <a:pt x="15186" y="16102"/>
                  <a:pt x="15326" y="15522"/>
                  <a:pt x="15408" y="14941"/>
                </a:cubicBezTo>
                <a:lnTo>
                  <a:pt x="14195" y="14470"/>
                </a:lnTo>
                <a:cubicBezTo>
                  <a:pt x="14245" y="13942"/>
                  <a:pt x="14239" y="13425"/>
                  <a:pt x="14163" y="12911"/>
                </a:cubicBezTo>
                <a:lnTo>
                  <a:pt x="15343" y="12375"/>
                </a:lnTo>
                <a:cubicBezTo>
                  <a:pt x="15231" y="11800"/>
                  <a:pt x="15053" y="11236"/>
                  <a:pt x="14810" y="10686"/>
                </a:cubicBezTo>
                <a:cubicBezTo>
                  <a:pt x="14566" y="10137"/>
                  <a:pt x="14271" y="9629"/>
                  <a:pt x="13920" y="9160"/>
                </a:cubicBezTo>
                <a:lnTo>
                  <a:pt x="12724" y="9679"/>
                </a:lnTo>
                <a:cubicBezTo>
                  <a:pt x="12395" y="9279"/>
                  <a:pt x="12017" y="8924"/>
                  <a:pt x="11592" y="8608"/>
                </a:cubicBezTo>
                <a:lnTo>
                  <a:pt x="12061" y="7389"/>
                </a:lnTo>
                <a:cubicBezTo>
                  <a:pt x="11576" y="7062"/>
                  <a:pt x="11052" y="6777"/>
                  <a:pt x="10493" y="6561"/>
                </a:cubicBezTo>
                <a:cubicBezTo>
                  <a:pt x="9936" y="6346"/>
                  <a:pt x="9361" y="6205"/>
                  <a:pt x="8779" y="6123"/>
                </a:cubicBezTo>
                <a:close/>
                <a:moveTo>
                  <a:pt x="7599" y="10329"/>
                </a:moveTo>
                <a:cubicBezTo>
                  <a:pt x="8055" y="10314"/>
                  <a:pt x="8520" y="10398"/>
                  <a:pt x="8973" y="10573"/>
                </a:cubicBezTo>
                <a:cubicBezTo>
                  <a:pt x="10784" y="11270"/>
                  <a:pt x="11689" y="13301"/>
                  <a:pt x="10994" y="15120"/>
                </a:cubicBezTo>
                <a:cubicBezTo>
                  <a:pt x="10299" y="16939"/>
                  <a:pt x="8263" y="17848"/>
                  <a:pt x="6451" y="17150"/>
                </a:cubicBezTo>
                <a:cubicBezTo>
                  <a:pt x="4642" y="16452"/>
                  <a:pt x="3735" y="14422"/>
                  <a:pt x="4430" y="12603"/>
                </a:cubicBezTo>
                <a:cubicBezTo>
                  <a:pt x="4951" y="11238"/>
                  <a:pt x="6231" y="10376"/>
                  <a:pt x="7599" y="10329"/>
                </a:cubicBezTo>
                <a:close/>
              </a:path>
            </a:pathLst>
          </a:custGeom>
          <a:solidFill>
            <a:schemeClr val="accent4"/>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273" name="Freeform 626"/>
          <p:cNvSpPr/>
          <p:nvPr/>
        </p:nvSpPr>
        <p:spPr>
          <a:xfrm>
            <a:off x="15027456" y="7708103"/>
            <a:ext cx="556779" cy="684962"/>
          </a:xfrm>
          <a:custGeom>
            <a:avLst/>
            <a:gdLst/>
            <a:ahLst/>
            <a:cxnLst>
              <a:cxn ang="0">
                <a:pos x="wd2" y="hd2"/>
              </a:cxn>
              <a:cxn ang="5400000">
                <a:pos x="wd2" y="hd2"/>
              </a:cxn>
              <a:cxn ang="10800000">
                <a:pos x="wd2" y="hd2"/>
              </a:cxn>
              <a:cxn ang="16200000">
                <a:pos x="wd2" y="hd2"/>
              </a:cxn>
            </a:cxnLst>
            <a:rect l="0" t="0" r="r" b="b"/>
            <a:pathLst>
              <a:path w="20845" h="21600" extrusionOk="0">
                <a:moveTo>
                  <a:pt x="20683" y="4237"/>
                </a:moveTo>
                <a:cubicBezTo>
                  <a:pt x="20647" y="4079"/>
                  <a:pt x="20535" y="3839"/>
                  <a:pt x="20433" y="3703"/>
                </a:cubicBezTo>
                <a:cubicBezTo>
                  <a:pt x="20433" y="3703"/>
                  <a:pt x="17653" y="0"/>
                  <a:pt x="10422" y="0"/>
                </a:cubicBezTo>
                <a:cubicBezTo>
                  <a:pt x="3193" y="0"/>
                  <a:pt x="410" y="3703"/>
                  <a:pt x="410" y="3703"/>
                </a:cubicBezTo>
                <a:cubicBezTo>
                  <a:pt x="308" y="3839"/>
                  <a:pt x="196" y="4079"/>
                  <a:pt x="161" y="4237"/>
                </a:cubicBezTo>
                <a:cubicBezTo>
                  <a:pt x="161" y="4237"/>
                  <a:pt x="-377" y="6638"/>
                  <a:pt x="513" y="10081"/>
                </a:cubicBezTo>
                <a:cubicBezTo>
                  <a:pt x="1332" y="13245"/>
                  <a:pt x="3598" y="17782"/>
                  <a:pt x="9749" y="21420"/>
                </a:cubicBezTo>
                <a:cubicBezTo>
                  <a:pt x="9951" y="21540"/>
                  <a:pt x="10187" y="21600"/>
                  <a:pt x="10422" y="21600"/>
                </a:cubicBezTo>
                <a:cubicBezTo>
                  <a:pt x="10658" y="21600"/>
                  <a:pt x="10893" y="21540"/>
                  <a:pt x="11096" y="21420"/>
                </a:cubicBezTo>
                <a:cubicBezTo>
                  <a:pt x="17245" y="17781"/>
                  <a:pt x="19511" y="13245"/>
                  <a:pt x="20330" y="10081"/>
                </a:cubicBezTo>
                <a:cubicBezTo>
                  <a:pt x="21223" y="6638"/>
                  <a:pt x="20683" y="4237"/>
                  <a:pt x="20683" y="4237"/>
                </a:cubicBezTo>
                <a:close/>
                <a:moveTo>
                  <a:pt x="17961" y="9645"/>
                </a:moveTo>
                <a:cubicBezTo>
                  <a:pt x="17938" y="9736"/>
                  <a:pt x="17909" y="9831"/>
                  <a:pt x="17882" y="9924"/>
                </a:cubicBezTo>
                <a:lnTo>
                  <a:pt x="10422" y="9924"/>
                </a:lnTo>
                <a:lnTo>
                  <a:pt x="10422" y="19304"/>
                </a:lnTo>
                <a:cubicBezTo>
                  <a:pt x="5623" y="16237"/>
                  <a:pt x="3712" y="12588"/>
                  <a:pt x="2961" y="9924"/>
                </a:cubicBezTo>
                <a:lnTo>
                  <a:pt x="10422" y="9924"/>
                </a:lnTo>
                <a:lnTo>
                  <a:pt x="10422" y="2043"/>
                </a:lnTo>
                <a:cubicBezTo>
                  <a:pt x="15571" y="2043"/>
                  <a:pt x="17864" y="4227"/>
                  <a:pt x="18318" y="4724"/>
                </a:cubicBezTo>
                <a:cubicBezTo>
                  <a:pt x="18393" y="5183"/>
                  <a:pt x="18627" y="7074"/>
                  <a:pt x="17961" y="9645"/>
                </a:cubicBezTo>
                <a:close/>
              </a:path>
            </a:pathLst>
          </a:custGeom>
          <a:solidFill>
            <a:schemeClr val="accent1"/>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274" name="Freeform 753"/>
          <p:cNvSpPr/>
          <p:nvPr/>
        </p:nvSpPr>
        <p:spPr>
          <a:xfrm>
            <a:off x="18044853" y="7765526"/>
            <a:ext cx="725523" cy="586373"/>
          </a:xfrm>
          <a:custGeom>
            <a:avLst/>
            <a:gdLst/>
            <a:ahLst/>
            <a:cxnLst>
              <a:cxn ang="0">
                <a:pos x="wd2" y="hd2"/>
              </a:cxn>
              <a:cxn ang="5400000">
                <a:pos x="wd2" y="hd2"/>
              </a:cxn>
              <a:cxn ang="10800000">
                <a:pos x="wd2" y="hd2"/>
              </a:cxn>
              <a:cxn ang="16200000">
                <a:pos x="wd2" y="hd2"/>
              </a:cxn>
            </a:cxnLst>
            <a:rect l="0" t="0" r="r" b="b"/>
            <a:pathLst>
              <a:path w="21600" h="21600" extrusionOk="0">
                <a:moveTo>
                  <a:pt x="4975" y="0"/>
                </a:moveTo>
                <a:lnTo>
                  <a:pt x="0" y="7207"/>
                </a:lnTo>
                <a:lnTo>
                  <a:pt x="10800" y="21600"/>
                </a:lnTo>
                <a:lnTo>
                  <a:pt x="21600" y="7207"/>
                </a:lnTo>
                <a:lnTo>
                  <a:pt x="16607" y="0"/>
                </a:lnTo>
                <a:lnTo>
                  <a:pt x="4975" y="0"/>
                </a:lnTo>
                <a:close/>
                <a:moveTo>
                  <a:pt x="7652" y="1724"/>
                </a:moveTo>
                <a:lnTo>
                  <a:pt x="9208" y="1724"/>
                </a:lnTo>
                <a:lnTo>
                  <a:pt x="7236" y="6357"/>
                </a:lnTo>
                <a:lnTo>
                  <a:pt x="14291" y="6357"/>
                </a:lnTo>
                <a:lnTo>
                  <a:pt x="12084" y="1724"/>
                </a:lnTo>
                <a:lnTo>
                  <a:pt x="13694" y="1724"/>
                </a:lnTo>
                <a:lnTo>
                  <a:pt x="15902" y="6357"/>
                </a:lnTo>
                <a:lnTo>
                  <a:pt x="19176" y="6357"/>
                </a:lnTo>
                <a:lnTo>
                  <a:pt x="19737" y="7163"/>
                </a:lnTo>
                <a:lnTo>
                  <a:pt x="19067" y="8058"/>
                </a:lnTo>
                <a:lnTo>
                  <a:pt x="15630" y="8058"/>
                </a:lnTo>
                <a:lnTo>
                  <a:pt x="10800" y="18914"/>
                </a:lnTo>
                <a:lnTo>
                  <a:pt x="5952" y="8058"/>
                </a:lnTo>
                <a:lnTo>
                  <a:pt x="2533" y="8058"/>
                </a:lnTo>
                <a:lnTo>
                  <a:pt x="1845" y="7163"/>
                </a:lnTo>
                <a:lnTo>
                  <a:pt x="2406" y="6357"/>
                </a:lnTo>
                <a:lnTo>
                  <a:pt x="5662" y="6357"/>
                </a:lnTo>
                <a:lnTo>
                  <a:pt x="7652" y="1724"/>
                </a:lnTo>
                <a:close/>
                <a:moveTo>
                  <a:pt x="7544" y="8058"/>
                </a:moveTo>
                <a:lnTo>
                  <a:pt x="10800" y="15377"/>
                </a:lnTo>
                <a:lnTo>
                  <a:pt x="14056" y="8058"/>
                </a:lnTo>
                <a:lnTo>
                  <a:pt x="7544" y="8058"/>
                </a:lnTo>
                <a:close/>
              </a:path>
            </a:pathLst>
          </a:custGeom>
          <a:solidFill>
            <a:schemeClr val="accent2"/>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
        <p:nvSpPr>
          <p:cNvPr id="275" name="Freeform 928"/>
          <p:cNvSpPr/>
          <p:nvPr/>
        </p:nvSpPr>
        <p:spPr>
          <a:xfrm>
            <a:off x="21236094" y="7702901"/>
            <a:ext cx="602312" cy="722438"/>
          </a:xfrm>
          <a:custGeom>
            <a:avLst/>
            <a:gdLst/>
            <a:ahLst/>
            <a:cxnLst>
              <a:cxn ang="0">
                <a:pos x="wd2" y="hd2"/>
              </a:cxn>
              <a:cxn ang="5400000">
                <a:pos x="wd2" y="hd2"/>
              </a:cxn>
              <a:cxn ang="10800000">
                <a:pos x="wd2" y="hd2"/>
              </a:cxn>
              <a:cxn ang="16200000">
                <a:pos x="wd2" y="hd2"/>
              </a:cxn>
            </a:cxnLst>
            <a:rect l="0" t="0" r="r" b="b"/>
            <a:pathLst>
              <a:path w="21600" h="21600" extrusionOk="0">
                <a:moveTo>
                  <a:pt x="11857" y="0"/>
                </a:moveTo>
                <a:cubicBezTo>
                  <a:pt x="6477" y="0"/>
                  <a:pt x="2114" y="3633"/>
                  <a:pt x="2114" y="8123"/>
                </a:cubicBezTo>
                <a:cubicBezTo>
                  <a:pt x="2114" y="8423"/>
                  <a:pt x="2136" y="8721"/>
                  <a:pt x="2174" y="9013"/>
                </a:cubicBezTo>
                <a:cubicBezTo>
                  <a:pt x="1455" y="10232"/>
                  <a:pt x="122" y="12396"/>
                  <a:pt x="101" y="12436"/>
                </a:cubicBezTo>
                <a:cubicBezTo>
                  <a:pt x="32" y="12565"/>
                  <a:pt x="0" y="12706"/>
                  <a:pt x="0" y="12856"/>
                </a:cubicBezTo>
                <a:cubicBezTo>
                  <a:pt x="0" y="13425"/>
                  <a:pt x="547" y="13897"/>
                  <a:pt x="1228" y="13897"/>
                </a:cubicBezTo>
                <a:lnTo>
                  <a:pt x="2476" y="13897"/>
                </a:lnTo>
                <a:lnTo>
                  <a:pt x="2456" y="16834"/>
                </a:lnTo>
                <a:cubicBezTo>
                  <a:pt x="2456" y="17625"/>
                  <a:pt x="3239" y="18260"/>
                  <a:pt x="4187" y="18260"/>
                </a:cubicBezTo>
                <a:lnTo>
                  <a:pt x="7750" y="18260"/>
                </a:lnTo>
                <a:lnTo>
                  <a:pt x="8938" y="21600"/>
                </a:lnTo>
                <a:lnTo>
                  <a:pt x="20533" y="18663"/>
                </a:lnTo>
                <a:lnTo>
                  <a:pt x="18782" y="13846"/>
                </a:lnTo>
                <a:cubicBezTo>
                  <a:pt x="20525" y="12377"/>
                  <a:pt x="21600" y="10354"/>
                  <a:pt x="21600" y="8123"/>
                </a:cubicBezTo>
                <a:cubicBezTo>
                  <a:pt x="21600" y="3633"/>
                  <a:pt x="17235" y="0"/>
                  <a:pt x="11857" y="0"/>
                </a:cubicBezTo>
                <a:close/>
                <a:moveTo>
                  <a:pt x="11837" y="3340"/>
                </a:moveTo>
                <a:cubicBezTo>
                  <a:pt x="12371" y="3340"/>
                  <a:pt x="12874" y="3413"/>
                  <a:pt x="13367" y="3524"/>
                </a:cubicBezTo>
                <a:lnTo>
                  <a:pt x="13367" y="4599"/>
                </a:lnTo>
                <a:cubicBezTo>
                  <a:pt x="13907" y="4758"/>
                  <a:pt x="14409" y="4999"/>
                  <a:pt x="14836" y="5303"/>
                </a:cubicBezTo>
                <a:lnTo>
                  <a:pt x="15963" y="4766"/>
                </a:lnTo>
                <a:cubicBezTo>
                  <a:pt x="16696" y="5372"/>
                  <a:pt x="17223" y="6126"/>
                  <a:pt x="17493" y="6982"/>
                </a:cubicBezTo>
                <a:lnTo>
                  <a:pt x="16386" y="7519"/>
                </a:lnTo>
                <a:cubicBezTo>
                  <a:pt x="16437" y="7747"/>
                  <a:pt x="16467" y="7983"/>
                  <a:pt x="16467" y="8224"/>
                </a:cubicBezTo>
                <a:cubicBezTo>
                  <a:pt x="16467" y="8464"/>
                  <a:pt x="16437" y="8700"/>
                  <a:pt x="16386" y="8929"/>
                </a:cubicBezTo>
                <a:lnTo>
                  <a:pt x="17493" y="9466"/>
                </a:lnTo>
                <a:cubicBezTo>
                  <a:pt x="17224" y="10322"/>
                  <a:pt x="16697" y="11093"/>
                  <a:pt x="15963" y="11698"/>
                </a:cubicBezTo>
                <a:lnTo>
                  <a:pt x="14836" y="11161"/>
                </a:lnTo>
                <a:cubicBezTo>
                  <a:pt x="14409" y="11466"/>
                  <a:pt x="13907" y="11707"/>
                  <a:pt x="13367" y="11866"/>
                </a:cubicBezTo>
                <a:lnTo>
                  <a:pt x="13367" y="12940"/>
                </a:lnTo>
                <a:cubicBezTo>
                  <a:pt x="12874" y="13052"/>
                  <a:pt x="12371" y="13108"/>
                  <a:pt x="11837" y="13108"/>
                </a:cubicBezTo>
                <a:cubicBezTo>
                  <a:pt x="11302" y="13108"/>
                  <a:pt x="10779" y="13052"/>
                  <a:pt x="10287" y="12940"/>
                </a:cubicBezTo>
                <a:lnTo>
                  <a:pt x="10287" y="11866"/>
                </a:lnTo>
                <a:cubicBezTo>
                  <a:pt x="9746" y="11707"/>
                  <a:pt x="9264" y="11465"/>
                  <a:pt x="8837" y="11161"/>
                </a:cubicBezTo>
                <a:lnTo>
                  <a:pt x="7710" y="11698"/>
                </a:lnTo>
                <a:cubicBezTo>
                  <a:pt x="6977" y="11092"/>
                  <a:pt x="6451" y="10322"/>
                  <a:pt x="6180" y="9466"/>
                </a:cubicBezTo>
                <a:lnTo>
                  <a:pt x="7287" y="8929"/>
                </a:lnTo>
                <a:cubicBezTo>
                  <a:pt x="7237" y="8700"/>
                  <a:pt x="7207" y="8465"/>
                  <a:pt x="7207" y="8224"/>
                </a:cubicBezTo>
                <a:cubicBezTo>
                  <a:pt x="7207" y="7983"/>
                  <a:pt x="7237" y="7747"/>
                  <a:pt x="7287" y="7519"/>
                </a:cubicBezTo>
                <a:lnTo>
                  <a:pt x="6180" y="6982"/>
                </a:lnTo>
                <a:cubicBezTo>
                  <a:pt x="6451" y="6126"/>
                  <a:pt x="6977" y="5372"/>
                  <a:pt x="7710" y="4766"/>
                </a:cubicBezTo>
                <a:lnTo>
                  <a:pt x="8837" y="5303"/>
                </a:lnTo>
                <a:cubicBezTo>
                  <a:pt x="9264" y="4999"/>
                  <a:pt x="9746" y="4758"/>
                  <a:pt x="10287" y="4599"/>
                </a:cubicBezTo>
                <a:lnTo>
                  <a:pt x="10287" y="3524"/>
                </a:lnTo>
                <a:cubicBezTo>
                  <a:pt x="10779" y="3412"/>
                  <a:pt x="11302" y="3340"/>
                  <a:pt x="11837" y="3340"/>
                </a:cubicBezTo>
                <a:close/>
                <a:moveTo>
                  <a:pt x="11837" y="6428"/>
                </a:moveTo>
                <a:cubicBezTo>
                  <a:pt x="10644" y="6428"/>
                  <a:pt x="9683" y="7230"/>
                  <a:pt x="9683" y="8224"/>
                </a:cubicBezTo>
                <a:cubicBezTo>
                  <a:pt x="9683" y="9218"/>
                  <a:pt x="10644" y="10036"/>
                  <a:pt x="11837" y="10036"/>
                </a:cubicBezTo>
                <a:cubicBezTo>
                  <a:pt x="13029" y="10036"/>
                  <a:pt x="13991" y="9218"/>
                  <a:pt x="13991" y="8224"/>
                </a:cubicBezTo>
                <a:cubicBezTo>
                  <a:pt x="13991" y="7230"/>
                  <a:pt x="13029" y="6428"/>
                  <a:pt x="11837" y="6428"/>
                </a:cubicBezTo>
                <a:close/>
              </a:path>
            </a:pathLst>
          </a:custGeom>
          <a:solidFill>
            <a:schemeClr val="accent3"/>
          </a:solidFill>
          <a:ln w="12700">
            <a:miter lim="400000"/>
          </a:ln>
        </p:spPr>
        <p:txBody>
          <a:bodyPr lIns="45719" rIns="45719" anchor="ctr"/>
          <a:lstStyle/>
          <a:p>
            <a:pPr algn="l" defTabSz="914400">
              <a:defRPr sz="1800">
                <a:solidFill>
                  <a:srgbClr val="000000"/>
                </a:solidFill>
                <a:latin typeface="+mn-lt"/>
                <a:ea typeface="+mn-ea"/>
                <a:cs typeface="+mn-cs"/>
                <a:sym typeface="DM Sans Regular"/>
              </a:defRPr>
            </a:pPr>
            <a:endParaRPr/>
          </a:p>
        </p:txBody>
      </p:sp>
    </p:spTree>
    <p:custDataLst>
      <p:tags r:id="rId1"/>
    </p:custDataLst>
  </p:cSld>
  <p:clrMapOvr>
    <a:masterClrMapping/>
  </p:clrMapOvr>
  <p:transition spd="med" advTm="6411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 calcmode="lin" valueType="num">
                                      <p:cBhvr additive="base">
                                        <p:cTn id="7" dur="500" fill="hold"/>
                                        <p:tgtEl>
                                          <p:spTgt spid="269"/>
                                        </p:tgtEl>
                                        <p:attrNameLst>
                                          <p:attrName>ppt_x</p:attrName>
                                        </p:attrNameLst>
                                      </p:cBhvr>
                                      <p:tavLst>
                                        <p:tav tm="0">
                                          <p:val>
                                            <p:strVal val="#ppt_x"/>
                                          </p:val>
                                        </p:tav>
                                        <p:tav tm="100000">
                                          <p:val>
                                            <p:strVal val="#ppt_x"/>
                                          </p:val>
                                        </p:tav>
                                      </p:tavLst>
                                    </p:anim>
                                    <p:anim calcmode="lin" valueType="num">
                                      <p:cBhvr additive="base">
                                        <p:cTn id="8" dur="500" fill="hold"/>
                                        <p:tgtEl>
                                          <p:spTgt spid="26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
                                        </p:tgtEl>
                                        <p:attrNameLst>
                                          <p:attrName>style.visibility</p:attrName>
                                        </p:attrNameLst>
                                      </p:cBhvr>
                                      <p:to>
                                        <p:strVal val="visible"/>
                                      </p:to>
                                    </p:set>
                                    <p:anim calcmode="lin" valueType="num">
                                      <p:cBhvr additive="base">
                                        <p:cTn id="11" dur="500" fill="hold"/>
                                        <p:tgtEl>
                                          <p:spTgt spid="235"/>
                                        </p:tgtEl>
                                        <p:attrNameLst>
                                          <p:attrName>ppt_x</p:attrName>
                                        </p:attrNameLst>
                                      </p:cBhvr>
                                      <p:tavLst>
                                        <p:tav tm="0">
                                          <p:val>
                                            <p:strVal val="#ppt_x"/>
                                          </p:val>
                                        </p:tav>
                                        <p:tav tm="100000">
                                          <p:val>
                                            <p:strVal val="#ppt_x"/>
                                          </p:val>
                                        </p:tav>
                                      </p:tavLst>
                                    </p:anim>
                                    <p:anim calcmode="lin" valueType="num">
                                      <p:cBhvr additive="base">
                                        <p:cTn id="12" dur="500" fill="hold"/>
                                        <p:tgtEl>
                                          <p:spTgt spid="23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6"/>
                                        </p:tgtEl>
                                        <p:attrNameLst>
                                          <p:attrName>style.visibility</p:attrName>
                                        </p:attrNameLst>
                                      </p:cBhvr>
                                      <p:to>
                                        <p:strVal val="visible"/>
                                      </p:to>
                                    </p:set>
                                    <p:anim calcmode="lin" valueType="num">
                                      <p:cBhvr additive="base">
                                        <p:cTn id="15" dur="500" fill="hold"/>
                                        <p:tgtEl>
                                          <p:spTgt spid="236"/>
                                        </p:tgtEl>
                                        <p:attrNameLst>
                                          <p:attrName>ppt_x</p:attrName>
                                        </p:attrNameLst>
                                      </p:cBhvr>
                                      <p:tavLst>
                                        <p:tav tm="0">
                                          <p:val>
                                            <p:strVal val="#ppt_x"/>
                                          </p:val>
                                        </p:tav>
                                        <p:tav tm="100000">
                                          <p:val>
                                            <p:strVal val="#ppt_x"/>
                                          </p:val>
                                        </p:tav>
                                      </p:tavLst>
                                    </p:anim>
                                    <p:anim calcmode="lin" valueType="num">
                                      <p:cBhvr additive="base">
                                        <p:cTn id="16" dur="500" fill="hold"/>
                                        <p:tgtEl>
                                          <p:spTgt spid="23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46"/>
                                        </p:tgtEl>
                                        <p:attrNameLst>
                                          <p:attrName>style.visibility</p:attrName>
                                        </p:attrNameLst>
                                      </p:cBhvr>
                                      <p:to>
                                        <p:strVal val="visible"/>
                                      </p:to>
                                    </p:set>
                                    <p:animEffect transition="in" filter="fade">
                                      <p:cBhvr>
                                        <p:cTn id="20" dur="500"/>
                                        <p:tgtEl>
                                          <p:spTgt spid="24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7"/>
                                        </p:tgtEl>
                                        <p:attrNameLst>
                                          <p:attrName>style.visibility</p:attrName>
                                        </p:attrNameLst>
                                      </p:cBhvr>
                                      <p:to>
                                        <p:strVal val="visible"/>
                                      </p:to>
                                    </p:set>
                                    <p:animEffect transition="in" filter="fade">
                                      <p:cBhvr>
                                        <p:cTn id="23" dur="500"/>
                                        <p:tgtEl>
                                          <p:spTgt spid="24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270"/>
                                        </p:tgtEl>
                                        <p:attrNameLst>
                                          <p:attrName>style.visibility</p:attrName>
                                        </p:attrNameLst>
                                      </p:cBhvr>
                                      <p:to>
                                        <p:strVal val="visible"/>
                                      </p:to>
                                    </p:set>
                                    <p:anim calcmode="lin" valueType="num">
                                      <p:cBhvr additive="base">
                                        <p:cTn id="28" dur="500" fill="hold"/>
                                        <p:tgtEl>
                                          <p:spTgt spid="270"/>
                                        </p:tgtEl>
                                        <p:attrNameLst>
                                          <p:attrName>ppt_x</p:attrName>
                                        </p:attrNameLst>
                                      </p:cBhvr>
                                      <p:tavLst>
                                        <p:tav tm="0">
                                          <p:val>
                                            <p:strVal val="#ppt_x"/>
                                          </p:val>
                                        </p:tav>
                                        <p:tav tm="100000">
                                          <p:val>
                                            <p:strVal val="#ppt_x"/>
                                          </p:val>
                                        </p:tav>
                                      </p:tavLst>
                                    </p:anim>
                                    <p:anim calcmode="lin" valueType="num">
                                      <p:cBhvr additive="base">
                                        <p:cTn id="29" dur="500" fill="hold"/>
                                        <p:tgtEl>
                                          <p:spTgt spid="270"/>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241"/>
                                        </p:tgtEl>
                                        <p:attrNameLst>
                                          <p:attrName>style.visibility</p:attrName>
                                        </p:attrNameLst>
                                      </p:cBhvr>
                                      <p:to>
                                        <p:strVal val="visible"/>
                                      </p:to>
                                    </p:set>
                                    <p:anim calcmode="lin" valueType="num">
                                      <p:cBhvr additive="base">
                                        <p:cTn id="32" dur="500" fill="hold"/>
                                        <p:tgtEl>
                                          <p:spTgt spid="241"/>
                                        </p:tgtEl>
                                        <p:attrNameLst>
                                          <p:attrName>ppt_x</p:attrName>
                                        </p:attrNameLst>
                                      </p:cBhvr>
                                      <p:tavLst>
                                        <p:tav tm="0">
                                          <p:val>
                                            <p:strVal val="#ppt_x"/>
                                          </p:val>
                                        </p:tav>
                                        <p:tav tm="100000">
                                          <p:val>
                                            <p:strVal val="#ppt_x"/>
                                          </p:val>
                                        </p:tav>
                                      </p:tavLst>
                                    </p:anim>
                                    <p:anim calcmode="lin" valueType="num">
                                      <p:cBhvr additive="base">
                                        <p:cTn id="33" dur="500" fill="hold"/>
                                        <p:tgtEl>
                                          <p:spTgt spid="241"/>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233"/>
                                        </p:tgtEl>
                                        <p:attrNameLst>
                                          <p:attrName>style.visibility</p:attrName>
                                        </p:attrNameLst>
                                      </p:cBhvr>
                                      <p:to>
                                        <p:strVal val="visible"/>
                                      </p:to>
                                    </p:set>
                                    <p:anim calcmode="lin" valueType="num">
                                      <p:cBhvr additive="base">
                                        <p:cTn id="36" dur="500" fill="hold"/>
                                        <p:tgtEl>
                                          <p:spTgt spid="233"/>
                                        </p:tgtEl>
                                        <p:attrNameLst>
                                          <p:attrName>ppt_x</p:attrName>
                                        </p:attrNameLst>
                                      </p:cBhvr>
                                      <p:tavLst>
                                        <p:tav tm="0">
                                          <p:val>
                                            <p:strVal val="#ppt_x"/>
                                          </p:val>
                                        </p:tav>
                                        <p:tav tm="100000">
                                          <p:val>
                                            <p:strVal val="#ppt_x"/>
                                          </p:val>
                                        </p:tav>
                                      </p:tavLst>
                                    </p:anim>
                                    <p:anim calcmode="lin" valueType="num">
                                      <p:cBhvr additive="base">
                                        <p:cTn id="37" dur="500" fill="hold"/>
                                        <p:tgtEl>
                                          <p:spTgt spid="233"/>
                                        </p:tgtEl>
                                        <p:attrNameLst>
                                          <p:attrName>ppt_y</p:attrName>
                                        </p:attrNameLst>
                                      </p:cBhvr>
                                      <p:tavLst>
                                        <p:tav tm="0">
                                          <p:val>
                                            <p:strVal val="0-#ppt_h/2"/>
                                          </p:val>
                                        </p:tav>
                                        <p:tav tm="100000">
                                          <p:val>
                                            <p:strVal val="#ppt_y"/>
                                          </p:val>
                                        </p:tav>
                                      </p:tavLst>
                                    </p:anim>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59"/>
                                        </p:tgtEl>
                                        <p:attrNameLst>
                                          <p:attrName>style.visibility</p:attrName>
                                        </p:attrNameLst>
                                      </p:cBhvr>
                                      <p:to>
                                        <p:strVal val="visible"/>
                                      </p:to>
                                    </p:set>
                                    <p:animEffect transition="in" filter="fade">
                                      <p:cBhvr>
                                        <p:cTn id="41" dur="500"/>
                                        <p:tgtEl>
                                          <p:spTgt spid="25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8"/>
                                        </p:tgtEl>
                                        <p:attrNameLst>
                                          <p:attrName>style.visibility</p:attrName>
                                        </p:attrNameLst>
                                      </p:cBhvr>
                                      <p:to>
                                        <p:strVal val="visible"/>
                                      </p:to>
                                    </p:set>
                                    <p:animEffect transition="in" filter="fade">
                                      <p:cBhvr>
                                        <p:cTn id="44" dur="500"/>
                                        <p:tgtEl>
                                          <p:spTgt spid="25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43"/>
                                        </p:tgtEl>
                                        <p:attrNameLst>
                                          <p:attrName>style.visibility</p:attrName>
                                        </p:attrNameLst>
                                      </p:cBhvr>
                                      <p:to>
                                        <p:strVal val="visible"/>
                                      </p:to>
                                    </p:set>
                                    <p:anim calcmode="lin" valueType="num">
                                      <p:cBhvr additive="base">
                                        <p:cTn id="49" dur="500" fill="hold"/>
                                        <p:tgtEl>
                                          <p:spTgt spid="243"/>
                                        </p:tgtEl>
                                        <p:attrNameLst>
                                          <p:attrName>ppt_x</p:attrName>
                                        </p:attrNameLst>
                                      </p:cBhvr>
                                      <p:tavLst>
                                        <p:tav tm="0">
                                          <p:val>
                                            <p:strVal val="#ppt_x"/>
                                          </p:val>
                                        </p:tav>
                                        <p:tav tm="100000">
                                          <p:val>
                                            <p:strVal val="#ppt_x"/>
                                          </p:val>
                                        </p:tav>
                                      </p:tavLst>
                                    </p:anim>
                                    <p:anim calcmode="lin" valueType="num">
                                      <p:cBhvr additive="base">
                                        <p:cTn id="50" dur="500" fill="hold"/>
                                        <p:tgtEl>
                                          <p:spTgt spid="24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71"/>
                                        </p:tgtEl>
                                        <p:attrNameLst>
                                          <p:attrName>style.visibility</p:attrName>
                                        </p:attrNameLst>
                                      </p:cBhvr>
                                      <p:to>
                                        <p:strVal val="visible"/>
                                      </p:to>
                                    </p:set>
                                    <p:anim calcmode="lin" valueType="num">
                                      <p:cBhvr additive="base">
                                        <p:cTn id="53" dur="500" fill="hold"/>
                                        <p:tgtEl>
                                          <p:spTgt spid="271"/>
                                        </p:tgtEl>
                                        <p:attrNameLst>
                                          <p:attrName>ppt_x</p:attrName>
                                        </p:attrNameLst>
                                      </p:cBhvr>
                                      <p:tavLst>
                                        <p:tav tm="0">
                                          <p:val>
                                            <p:strVal val="#ppt_x"/>
                                          </p:val>
                                        </p:tav>
                                        <p:tav tm="100000">
                                          <p:val>
                                            <p:strVal val="#ppt_x"/>
                                          </p:val>
                                        </p:tav>
                                      </p:tavLst>
                                    </p:anim>
                                    <p:anim calcmode="lin" valueType="num">
                                      <p:cBhvr additive="base">
                                        <p:cTn id="54" dur="500" fill="hold"/>
                                        <p:tgtEl>
                                          <p:spTgt spid="27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40"/>
                                        </p:tgtEl>
                                        <p:attrNameLst>
                                          <p:attrName>style.visibility</p:attrName>
                                        </p:attrNameLst>
                                      </p:cBhvr>
                                      <p:to>
                                        <p:strVal val="visible"/>
                                      </p:to>
                                    </p:set>
                                    <p:anim calcmode="lin" valueType="num">
                                      <p:cBhvr additive="base">
                                        <p:cTn id="57" dur="500" fill="hold"/>
                                        <p:tgtEl>
                                          <p:spTgt spid="240"/>
                                        </p:tgtEl>
                                        <p:attrNameLst>
                                          <p:attrName>ppt_x</p:attrName>
                                        </p:attrNameLst>
                                      </p:cBhvr>
                                      <p:tavLst>
                                        <p:tav tm="0">
                                          <p:val>
                                            <p:strVal val="#ppt_x"/>
                                          </p:val>
                                        </p:tav>
                                        <p:tav tm="100000">
                                          <p:val>
                                            <p:strVal val="#ppt_x"/>
                                          </p:val>
                                        </p:tav>
                                      </p:tavLst>
                                    </p:anim>
                                    <p:anim calcmode="lin" valueType="num">
                                      <p:cBhvr additive="base">
                                        <p:cTn id="58" dur="500" fill="hold"/>
                                        <p:tgtEl>
                                          <p:spTgt spid="240"/>
                                        </p:tgtEl>
                                        <p:attrNameLst>
                                          <p:attrName>ppt_y</p:attrName>
                                        </p:attrNameLst>
                                      </p:cBhvr>
                                      <p:tavLst>
                                        <p:tav tm="0">
                                          <p:val>
                                            <p:strVal val="1+#ppt_h/2"/>
                                          </p:val>
                                        </p:tav>
                                        <p:tav tm="100000">
                                          <p:val>
                                            <p:strVal val="#ppt_y"/>
                                          </p:val>
                                        </p:tav>
                                      </p:tavLst>
                                    </p:anim>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250"/>
                                        </p:tgtEl>
                                        <p:attrNameLst>
                                          <p:attrName>style.visibility</p:attrName>
                                        </p:attrNameLst>
                                      </p:cBhvr>
                                      <p:to>
                                        <p:strVal val="visible"/>
                                      </p:to>
                                    </p:set>
                                    <p:animEffect transition="in" filter="fade">
                                      <p:cBhvr>
                                        <p:cTn id="62" dur="500"/>
                                        <p:tgtEl>
                                          <p:spTgt spid="25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9"/>
                                        </p:tgtEl>
                                        <p:attrNameLst>
                                          <p:attrName>style.visibility</p:attrName>
                                        </p:attrNameLst>
                                      </p:cBhvr>
                                      <p:to>
                                        <p:strVal val="visible"/>
                                      </p:to>
                                    </p:set>
                                    <p:animEffect transition="in" filter="fade">
                                      <p:cBhvr>
                                        <p:cTn id="65" dur="500"/>
                                        <p:tgtEl>
                                          <p:spTgt spid="249"/>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272"/>
                                        </p:tgtEl>
                                        <p:attrNameLst>
                                          <p:attrName>style.visibility</p:attrName>
                                        </p:attrNameLst>
                                      </p:cBhvr>
                                      <p:to>
                                        <p:strVal val="visible"/>
                                      </p:to>
                                    </p:set>
                                    <p:anim calcmode="lin" valueType="num">
                                      <p:cBhvr additive="base">
                                        <p:cTn id="70" dur="500" fill="hold"/>
                                        <p:tgtEl>
                                          <p:spTgt spid="272"/>
                                        </p:tgtEl>
                                        <p:attrNameLst>
                                          <p:attrName>ppt_x</p:attrName>
                                        </p:attrNameLst>
                                      </p:cBhvr>
                                      <p:tavLst>
                                        <p:tav tm="0">
                                          <p:val>
                                            <p:strVal val="#ppt_x"/>
                                          </p:val>
                                        </p:tav>
                                        <p:tav tm="100000">
                                          <p:val>
                                            <p:strVal val="#ppt_x"/>
                                          </p:val>
                                        </p:tav>
                                      </p:tavLst>
                                    </p:anim>
                                    <p:anim calcmode="lin" valueType="num">
                                      <p:cBhvr additive="base">
                                        <p:cTn id="71" dur="500" fill="hold"/>
                                        <p:tgtEl>
                                          <p:spTgt spid="272"/>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0"/>
                                  </p:stCondLst>
                                  <p:childTnLst>
                                    <p:set>
                                      <p:cBhvr>
                                        <p:cTn id="73" dur="1" fill="hold">
                                          <p:stCondLst>
                                            <p:cond delay="0"/>
                                          </p:stCondLst>
                                        </p:cTn>
                                        <p:tgtEl>
                                          <p:spTgt spid="232"/>
                                        </p:tgtEl>
                                        <p:attrNameLst>
                                          <p:attrName>style.visibility</p:attrName>
                                        </p:attrNameLst>
                                      </p:cBhvr>
                                      <p:to>
                                        <p:strVal val="visible"/>
                                      </p:to>
                                    </p:set>
                                    <p:anim calcmode="lin" valueType="num">
                                      <p:cBhvr additive="base">
                                        <p:cTn id="74" dur="500" fill="hold"/>
                                        <p:tgtEl>
                                          <p:spTgt spid="232"/>
                                        </p:tgtEl>
                                        <p:attrNameLst>
                                          <p:attrName>ppt_x</p:attrName>
                                        </p:attrNameLst>
                                      </p:cBhvr>
                                      <p:tavLst>
                                        <p:tav tm="0">
                                          <p:val>
                                            <p:strVal val="#ppt_x"/>
                                          </p:val>
                                        </p:tav>
                                        <p:tav tm="100000">
                                          <p:val>
                                            <p:strVal val="#ppt_x"/>
                                          </p:val>
                                        </p:tav>
                                      </p:tavLst>
                                    </p:anim>
                                    <p:anim calcmode="lin" valueType="num">
                                      <p:cBhvr additive="base">
                                        <p:cTn id="75" dur="500" fill="hold"/>
                                        <p:tgtEl>
                                          <p:spTgt spid="232"/>
                                        </p:tgtEl>
                                        <p:attrNameLst>
                                          <p:attrName>ppt_y</p:attrName>
                                        </p:attrNameLst>
                                      </p:cBhvr>
                                      <p:tavLst>
                                        <p:tav tm="0">
                                          <p:val>
                                            <p:strVal val="0-#ppt_h/2"/>
                                          </p:val>
                                        </p:tav>
                                        <p:tav tm="100000">
                                          <p:val>
                                            <p:strVal val="#ppt_y"/>
                                          </p:val>
                                        </p:tav>
                                      </p:tavLst>
                                    </p:anim>
                                  </p:childTnLst>
                                </p:cTn>
                              </p:par>
                              <p:par>
                                <p:cTn id="76" presetID="2" presetClass="entr" presetSubtype="1" fill="hold" grpId="0" nodeType="withEffect">
                                  <p:stCondLst>
                                    <p:cond delay="0"/>
                                  </p:stCondLst>
                                  <p:childTnLst>
                                    <p:set>
                                      <p:cBhvr>
                                        <p:cTn id="77" dur="1" fill="hold">
                                          <p:stCondLst>
                                            <p:cond delay="0"/>
                                          </p:stCondLst>
                                        </p:cTn>
                                        <p:tgtEl>
                                          <p:spTgt spid="239"/>
                                        </p:tgtEl>
                                        <p:attrNameLst>
                                          <p:attrName>style.visibility</p:attrName>
                                        </p:attrNameLst>
                                      </p:cBhvr>
                                      <p:to>
                                        <p:strVal val="visible"/>
                                      </p:to>
                                    </p:set>
                                    <p:anim calcmode="lin" valueType="num">
                                      <p:cBhvr additive="base">
                                        <p:cTn id="78" dur="500" fill="hold"/>
                                        <p:tgtEl>
                                          <p:spTgt spid="239"/>
                                        </p:tgtEl>
                                        <p:attrNameLst>
                                          <p:attrName>ppt_x</p:attrName>
                                        </p:attrNameLst>
                                      </p:cBhvr>
                                      <p:tavLst>
                                        <p:tav tm="0">
                                          <p:val>
                                            <p:strVal val="#ppt_x"/>
                                          </p:val>
                                        </p:tav>
                                        <p:tav tm="100000">
                                          <p:val>
                                            <p:strVal val="#ppt_x"/>
                                          </p:val>
                                        </p:tav>
                                      </p:tavLst>
                                    </p:anim>
                                    <p:anim calcmode="lin" valueType="num">
                                      <p:cBhvr additive="base">
                                        <p:cTn id="79" dur="500" fill="hold"/>
                                        <p:tgtEl>
                                          <p:spTgt spid="239"/>
                                        </p:tgtEl>
                                        <p:attrNameLst>
                                          <p:attrName>ppt_y</p:attrName>
                                        </p:attrNameLst>
                                      </p:cBhvr>
                                      <p:tavLst>
                                        <p:tav tm="0">
                                          <p:val>
                                            <p:strVal val="0-#ppt_h/2"/>
                                          </p:val>
                                        </p:tav>
                                        <p:tav tm="100000">
                                          <p:val>
                                            <p:strVal val="#ppt_y"/>
                                          </p:val>
                                        </p:tav>
                                      </p:tavLst>
                                    </p:anim>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262"/>
                                        </p:tgtEl>
                                        <p:attrNameLst>
                                          <p:attrName>style.visibility</p:attrName>
                                        </p:attrNameLst>
                                      </p:cBhvr>
                                      <p:to>
                                        <p:strVal val="visible"/>
                                      </p:to>
                                    </p:set>
                                    <p:animEffect transition="in" filter="fade">
                                      <p:cBhvr>
                                        <p:cTn id="83" dur="500"/>
                                        <p:tgtEl>
                                          <p:spTgt spid="26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1"/>
                                        </p:tgtEl>
                                        <p:attrNameLst>
                                          <p:attrName>style.visibility</p:attrName>
                                        </p:attrNameLst>
                                      </p:cBhvr>
                                      <p:to>
                                        <p:strVal val="visible"/>
                                      </p:to>
                                    </p:set>
                                    <p:animEffect transition="in" filter="fade">
                                      <p:cBhvr>
                                        <p:cTn id="86" dur="500"/>
                                        <p:tgtEl>
                                          <p:spTgt spid="261"/>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73"/>
                                        </p:tgtEl>
                                        <p:attrNameLst>
                                          <p:attrName>style.visibility</p:attrName>
                                        </p:attrNameLst>
                                      </p:cBhvr>
                                      <p:to>
                                        <p:strVal val="visible"/>
                                      </p:to>
                                    </p:set>
                                    <p:anim calcmode="lin" valueType="num">
                                      <p:cBhvr additive="base">
                                        <p:cTn id="91" dur="500" fill="hold"/>
                                        <p:tgtEl>
                                          <p:spTgt spid="273"/>
                                        </p:tgtEl>
                                        <p:attrNameLst>
                                          <p:attrName>ppt_x</p:attrName>
                                        </p:attrNameLst>
                                      </p:cBhvr>
                                      <p:tavLst>
                                        <p:tav tm="0">
                                          <p:val>
                                            <p:strVal val="#ppt_x"/>
                                          </p:val>
                                        </p:tav>
                                        <p:tav tm="100000">
                                          <p:val>
                                            <p:strVal val="#ppt_x"/>
                                          </p:val>
                                        </p:tav>
                                      </p:tavLst>
                                    </p:anim>
                                    <p:anim calcmode="lin" valueType="num">
                                      <p:cBhvr additive="base">
                                        <p:cTn id="92" dur="500" fill="hold"/>
                                        <p:tgtEl>
                                          <p:spTgt spid="27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42"/>
                                        </p:tgtEl>
                                        <p:attrNameLst>
                                          <p:attrName>style.visibility</p:attrName>
                                        </p:attrNameLst>
                                      </p:cBhvr>
                                      <p:to>
                                        <p:strVal val="visible"/>
                                      </p:to>
                                    </p:set>
                                    <p:anim calcmode="lin" valueType="num">
                                      <p:cBhvr additive="base">
                                        <p:cTn id="95" dur="500" fill="hold"/>
                                        <p:tgtEl>
                                          <p:spTgt spid="242"/>
                                        </p:tgtEl>
                                        <p:attrNameLst>
                                          <p:attrName>ppt_x</p:attrName>
                                        </p:attrNameLst>
                                      </p:cBhvr>
                                      <p:tavLst>
                                        <p:tav tm="0">
                                          <p:val>
                                            <p:strVal val="#ppt_x"/>
                                          </p:val>
                                        </p:tav>
                                        <p:tav tm="100000">
                                          <p:val>
                                            <p:strVal val="#ppt_x"/>
                                          </p:val>
                                        </p:tav>
                                      </p:tavLst>
                                    </p:anim>
                                    <p:anim calcmode="lin" valueType="num">
                                      <p:cBhvr additive="base">
                                        <p:cTn id="96" dur="500" fill="hold"/>
                                        <p:tgtEl>
                                          <p:spTgt spid="242"/>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34"/>
                                        </p:tgtEl>
                                        <p:attrNameLst>
                                          <p:attrName>style.visibility</p:attrName>
                                        </p:attrNameLst>
                                      </p:cBhvr>
                                      <p:to>
                                        <p:strVal val="visible"/>
                                      </p:to>
                                    </p:set>
                                    <p:anim calcmode="lin" valueType="num">
                                      <p:cBhvr additive="base">
                                        <p:cTn id="99" dur="500" fill="hold"/>
                                        <p:tgtEl>
                                          <p:spTgt spid="234"/>
                                        </p:tgtEl>
                                        <p:attrNameLst>
                                          <p:attrName>ppt_x</p:attrName>
                                        </p:attrNameLst>
                                      </p:cBhvr>
                                      <p:tavLst>
                                        <p:tav tm="0">
                                          <p:val>
                                            <p:strVal val="#ppt_x"/>
                                          </p:val>
                                        </p:tav>
                                        <p:tav tm="100000">
                                          <p:val>
                                            <p:strVal val="#ppt_x"/>
                                          </p:val>
                                        </p:tav>
                                      </p:tavLst>
                                    </p:anim>
                                    <p:anim calcmode="lin" valueType="num">
                                      <p:cBhvr additive="base">
                                        <p:cTn id="100" dur="500" fill="hold"/>
                                        <p:tgtEl>
                                          <p:spTgt spid="234"/>
                                        </p:tgtEl>
                                        <p:attrNameLst>
                                          <p:attrName>ppt_y</p:attrName>
                                        </p:attrNameLst>
                                      </p:cBhvr>
                                      <p:tavLst>
                                        <p:tav tm="0">
                                          <p:val>
                                            <p:strVal val="1+#ppt_h/2"/>
                                          </p:val>
                                        </p:tav>
                                        <p:tav tm="100000">
                                          <p:val>
                                            <p:strVal val="#ppt_y"/>
                                          </p:val>
                                        </p:tav>
                                      </p:tavLst>
                                    </p:anim>
                                  </p:childTnLst>
                                </p:cTn>
                              </p:par>
                            </p:childTnLst>
                          </p:cTn>
                        </p:par>
                        <p:par>
                          <p:cTn id="101" fill="hold">
                            <p:stCondLst>
                              <p:cond delay="500"/>
                            </p:stCondLst>
                            <p:childTnLst>
                              <p:par>
                                <p:cTn id="102" presetID="10" presetClass="entr" presetSubtype="0" fill="hold" grpId="0" nodeType="afterEffect">
                                  <p:stCondLst>
                                    <p:cond delay="0"/>
                                  </p:stCondLst>
                                  <p:childTnLst>
                                    <p:set>
                                      <p:cBhvr>
                                        <p:cTn id="103" dur="1" fill="hold">
                                          <p:stCondLst>
                                            <p:cond delay="0"/>
                                          </p:stCondLst>
                                        </p:cTn>
                                        <p:tgtEl>
                                          <p:spTgt spid="253"/>
                                        </p:tgtEl>
                                        <p:attrNameLst>
                                          <p:attrName>style.visibility</p:attrName>
                                        </p:attrNameLst>
                                      </p:cBhvr>
                                      <p:to>
                                        <p:strVal val="visible"/>
                                      </p:to>
                                    </p:set>
                                    <p:animEffect transition="in" filter="fade">
                                      <p:cBhvr>
                                        <p:cTn id="104" dur="500"/>
                                        <p:tgtEl>
                                          <p:spTgt spid="25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52"/>
                                        </p:tgtEl>
                                        <p:attrNameLst>
                                          <p:attrName>style.visibility</p:attrName>
                                        </p:attrNameLst>
                                      </p:cBhvr>
                                      <p:to>
                                        <p:strVal val="visible"/>
                                      </p:to>
                                    </p:set>
                                    <p:animEffect transition="in" filter="fade">
                                      <p:cBhvr>
                                        <p:cTn id="107" dur="500"/>
                                        <p:tgtEl>
                                          <p:spTgt spid="252"/>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1" fill="hold" grpId="0" nodeType="clickEffect">
                                  <p:stCondLst>
                                    <p:cond delay="0"/>
                                  </p:stCondLst>
                                  <p:childTnLst>
                                    <p:set>
                                      <p:cBhvr>
                                        <p:cTn id="111" dur="1" fill="hold">
                                          <p:stCondLst>
                                            <p:cond delay="0"/>
                                          </p:stCondLst>
                                        </p:cTn>
                                        <p:tgtEl>
                                          <p:spTgt spid="274"/>
                                        </p:tgtEl>
                                        <p:attrNameLst>
                                          <p:attrName>style.visibility</p:attrName>
                                        </p:attrNameLst>
                                      </p:cBhvr>
                                      <p:to>
                                        <p:strVal val="visible"/>
                                      </p:to>
                                    </p:set>
                                    <p:anim calcmode="lin" valueType="num">
                                      <p:cBhvr additive="base">
                                        <p:cTn id="112" dur="500" fill="hold"/>
                                        <p:tgtEl>
                                          <p:spTgt spid="274"/>
                                        </p:tgtEl>
                                        <p:attrNameLst>
                                          <p:attrName>ppt_x</p:attrName>
                                        </p:attrNameLst>
                                      </p:cBhvr>
                                      <p:tavLst>
                                        <p:tav tm="0">
                                          <p:val>
                                            <p:strVal val="#ppt_x"/>
                                          </p:val>
                                        </p:tav>
                                        <p:tav tm="100000">
                                          <p:val>
                                            <p:strVal val="#ppt_x"/>
                                          </p:val>
                                        </p:tav>
                                      </p:tavLst>
                                    </p:anim>
                                    <p:anim calcmode="lin" valueType="num">
                                      <p:cBhvr additive="base">
                                        <p:cTn id="113" dur="500" fill="hold"/>
                                        <p:tgtEl>
                                          <p:spTgt spid="274"/>
                                        </p:tgtEl>
                                        <p:attrNameLst>
                                          <p:attrName>ppt_y</p:attrName>
                                        </p:attrNameLst>
                                      </p:cBhvr>
                                      <p:tavLst>
                                        <p:tav tm="0">
                                          <p:val>
                                            <p:strVal val="0-#ppt_h/2"/>
                                          </p:val>
                                        </p:tav>
                                        <p:tav tm="100000">
                                          <p:val>
                                            <p:strVal val="#ppt_y"/>
                                          </p:val>
                                        </p:tav>
                                      </p:tavLst>
                                    </p:anim>
                                  </p:childTnLst>
                                </p:cTn>
                              </p:par>
                              <p:par>
                                <p:cTn id="114" presetID="2" presetClass="entr" presetSubtype="1" fill="hold" grpId="0" nodeType="withEffect">
                                  <p:stCondLst>
                                    <p:cond delay="0"/>
                                  </p:stCondLst>
                                  <p:childTnLst>
                                    <p:set>
                                      <p:cBhvr>
                                        <p:cTn id="115" dur="1" fill="hold">
                                          <p:stCondLst>
                                            <p:cond delay="0"/>
                                          </p:stCondLst>
                                        </p:cTn>
                                        <p:tgtEl>
                                          <p:spTgt spid="244"/>
                                        </p:tgtEl>
                                        <p:attrNameLst>
                                          <p:attrName>style.visibility</p:attrName>
                                        </p:attrNameLst>
                                      </p:cBhvr>
                                      <p:to>
                                        <p:strVal val="visible"/>
                                      </p:to>
                                    </p:set>
                                    <p:anim calcmode="lin" valueType="num">
                                      <p:cBhvr additive="base">
                                        <p:cTn id="116" dur="500" fill="hold"/>
                                        <p:tgtEl>
                                          <p:spTgt spid="244"/>
                                        </p:tgtEl>
                                        <p:attrNameLst>
                                          <p:attrName>ppt_x</p:attrName>
                                        </p:attrNameLst>
                                      </p:cBhvr>
                                      <p:tavLst>
                                        <p:tav tm="0">
                                          <p:val>
                                            <p:strVal val="#ppt_x"/>
                                          </p:val>
                                        </p:tav>
                                        <p:tav tm="100000">
                                          <p:val>
                                            <p:strVal val="#ppt_x"/>
                                          </p:val>
                                        </p:tav>
                                      </p:tavLst>
                                    </p:anim>
                                    <p:anim calcmode="lin" valueType="num">
                                      <p:cBhvr additive="base">
                                        <p:cTn id="117" dur="500" fill="hold"/>
                                        <p:tgtEl>
                                          <p:spTgt spid="244"/>
                                        </p:tgtEl>
                                        <p:attrNameLst>
                                          <p:attrName>ppt_y</p:attrName>
                                        </p:attrNameLst>
                                      </p:cBhvr>
                                      <p:tavLst>
                                        <p:tav tm="0">
                                          <p:val>
                                            <p:strVal val="0-#ppt_h/2"/>
                                          </p:val>
                                        </p:tav>
                                        <p:tav tm="100000">
                                          <p:val>
                                            <p:strVal val="#ppt_y"/>
                                          </p:val>
                                        </p:tav>
                                      </p:tavLst>
                                    </p:anim>
                                  </p:childTnLst>
                                </p:cTn>
                              </p:par>
                              <p:par>
                                <p:cTn id="118" presetID="2" presetClass="entr" presetSubtype="1" fill="hold" grpId="0" nodeType="withEffect">
                                  <p:stCondLst>
                                    <p:cond delay="0"/>
                                  </p:stCondLst>
                                  <p:childTnLst>
                                    <p:set>
                                      <p:cBhvr>
                                        <p:cTn id="119" dur="1" fill="hold">
                                          <p:stCondLst>
                                            <p:cond delay="0"/>
                                          </p:stCondLst>
                                        </p:cTn>
                                        <p:tgtEl>
                                          <p:spTgt spid="237"/>
                                        </p:tgtEl>
                                        <p:attrNameLst>
                                          <p:attrName>style.visibility</p:attrName>
                                        </p:attrNameLst>
                                      </p:cBhvr>
                                      <p:to>
                                        <p:strVal val="visible"/>
                                      </p:to>
                                    </p:set>
                                    <p:anim calcmode="lin" valueType="num">
                                      <p:cBhvr additive="base">
                                        <p:cTn id="120" dur="500" fill="hold"/>
                                        <p:tgtEl>
                                          <p:spTgt spid="237"/>
                                        </p:tgtEl>
                                        <p:attrNameLst>
                                          <p:attrName>ppt_x</p:attrName>
                                        </p:attrNameLst>
                                      </p:cBhvr>
                                      <p:tavLst>
                                        <p:tav tm="0">
                                          <p:val>
                                            <p:strVal val="#ppt_x"/>
                                          </p:val>
                                        </p:tav>
                                        <p:tav tm="100000">
                                          <p:val>
                                            <p:strVal val="#ppt_x"/>
                                          </p:val>
                                        </p:tav>
                                      </p:tavLst>
                                    </p:anim>
                                    <p:anim calcmode="lin" valueType="num">
                                      <p:cBhvr additive="base">
                                        <p:cTn id="121" dur="500" fill="hold"/>
                                        <p:tgtEl>
                                          <p:spTgt spid="237"/>
                                        </p:tgtEl>
                                        <p:attrNameLst>
                                          <p:attrName>ppt_y</p:attrName>
                                        </p:attrNameLst>
                                      </p:cBhvr>
                                      <p:tavLst>
                                        <p:tav tm="0">
                                          <p:val>
                                            <p:strVal val="0-#ppt_h/2"/>
                                          </p:val>
                                        </p:tav>
                                        <p:tav tm="100000">
                                          <p:val>
                                            <p:strVal val="#ppt_y"/>
                                          </p:val>
                                        </p:tav>
                                      </p:tavLst>
                                    </p:anim>
                                  </p:childTnLst>
                                </p:cTn>
                              </p:par>
                            </p:childTnLst>
                          </p:cTn>
                        </p:par>
                        <p:par>
                          <p:cTn id="122" fill="hold">
                            <p:stCondLst>
                              <p:cond delay="500"/>
                            </p:stCondLst>
                            <p:childTnLst>
                              <p:par>
                                <p:cTn id="123" presetID="10" presetClass="entr" presetSubtype="0" fill="hold" grpId="0" nodeType="afterEffect">
                                  <p:stCondLst>
                                    <p:cond delay="0"/>
                                  </p:stCondLst>
                                  <p:childTnLst>
                                    <p:set>
                                      <p:cBhvr>
                                        <p:cTn id="124" dur="1" fill="hold">
                                          <p:stCondLst>
                                            <p:cond delay="0"/>
                                          </p:stCondLst>
                                        </p:cTn>
                                        <p:tgtEl>
                                          <p:spTgt spid="265"/>
                                        </p:tgtEl>
                                        <p:attrNameLst>
                                          <p:attrName>style.visibility</p:attrName>
                                        </p:attrNameLst>
                                      </p:cBhvr>
                                      <p:to>
                                        <p:strVal val="visible"/>
                                      </p:to>
                                    </p:set>
                                    <p:animEffect transition="in" filter="fade">
                                      <p:cBhvr>
                                        <p:cTn id="125" dur="500"/>
                                        <p:tgtEl>
                                          <p:spTgt spid="26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64"/>
                                        </p:tgtEl>
                                        <p:attrNameLst>
                                          <p:attrName>style.visibility</p:attrName>
                                        </p:attrNameLst>
                                      </p:cBhvr>
                                      <p:to>
                                        <p:strVal val="visible"/>
                                      </p:to>
                                    </p:set>
                                    <p:animEffect transition="in" filter="fade">
                                      <p:cBhvr>
                                        <p:cTn id="128" dur="500"/>
                                        <p:tgtEl>
                                          <p:spTgt spid="264"/>
                                        </p:tgtEl>
                                      </p:cBhvr>
                                    </p:animEffect>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245"/>
                                        </p:tgtEl>
                                        <p:attrNameLst>
                                          <p:attrName>style.visibility</p:attrName>
                                        </p:attrNameLst>
                                      </p:cBhvr>
                                      <p:to>
                                        <p:strVal val="visible"/>
                                      </p:to>
                                    </p:set>
                                    <p:anim calcmode="lin" valueType="num">
                                      <p:cBhvr additive="base">
                                        <p:cTn id="133" dur="500" fill="hold"/>
                                        <p:tgtEl>
                                          <p:spTgt spid="245"/>
                                        </p:tgtEl>
                                        <p:attrNameLst>
                                          <p:attrName>ppt_x</p:attrName>
                                        </p:attrNameLst>
                                      </p:cBhvr>
                                      <p:tavLst>
                                        <p:tav tm="0">
                                          <p:val>
                                            <p:strVal val="#ppt_x"/>
                                          </p:val>
                                        </p:tav>
                                        <p:tav tm="100000">
                                          <p:val>
                                            <p:strVal val="#ppt_x"/>
                                          </p:val>
                                        </p:tav>
                                      </p:tavLst>
                                    </p:anim>
                                    <p:anim calcmode="lin" valueType="num">
                                      <p:cBhvr additive="base">
                                        <p:cTn id="134" dur="500" fill="hold"/>
                                        <p:tgtEl>
                                          <p:spTgt spid="245"/>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75"/>
                                        </p:tgtEl>
                                        <p:attrNameLst>
                                          <p:attrName>style.visibility</p:attrName>
                                        </p:attrNameLst>
                                      </p:cBhvr>
                                      <p:to>
                                        <p:strVal val="visible"/>
                                      </p:to>
                                    </p:set>
                                    <p:anim calcmode="lin" valueType="num">
                                      <p:cBhvr additive="base">
                                        <p:cTn id="137" dur="500" fill="hold"/>
                                        <p:tgtEl>
                                          <p:spTgt spid="275"/>
                                        </p:tgtEl>
                                        <p:attrNameLst>
                                          <p:attrName>ppt_x</p:attrName>
                                        </p:attrNameLst>
                                      </p:cBhvr>
                                      <p:tavLst>
                                        <p:tav tm="0">
                                          <p:val>
                                            <p:strVal val="#ppt_x"/>
                                          </p:val>
                                        </p:tav>
                                        <p:tav tm="100000">
                                          <p:val>
                                            <p:strVal val="#ppt_x"/>
                                          </p:val>
                                        </p:tav>
                                      </p:tavLst>
                                    </p:anim>
                                    <p:anim calcmode="lin" valueType="num">
                                      <p:cBhvr additive="base">
                                        <p:cTn id="138" dur="500" fill="hold"/>
                                        <p:tgtEl>
                                          <p:spTgt spid="275"/>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38"/>
                                        </p:tgtEl>
                                        <p:attrNameLst>
                                          <p:attrName>style.visibility</p:attrName>
                                        </p:attrNameLst>
                                      </p:cBhvr>
                                      <p:to>
                                        <p:strVal val="visible"/>
                                      </p:to>
                                    </p:set>
                                    <p:anim calcmode="lin" valueType="num">
                                      <p:cBhvr additive="base">
                                        <p:cTn id="141" dur="500" fill="hold"/>
                                        <p:tgtEl>
                                          <p:spTgt spid="238"/>
                                        </p:tgtEl>
                                        <p:attrNameLst>
                                          <p:attrName>ppt_x</p:attrName>
                                        </p:attrNameLst>
                                      </p:cBhvr>
                                      <p:tavLst>
                                        <p:tav tm="0">
                                          <p:val>
                                            <p:strVal val="#ppt_x"/>
                                          </p:val>
                                        </p:tav>
                                        <p:tav tm="100000">
                                          <p:val>
                                            <p:strVal val="#ppt_x"/>
                                          </p:val>
                                        </p:tav>
                                      </p:tavLst>
                                    </p:anim>
                                    <p:anim calcmode="lin" valueType="num">
                                      <p:cBhvr additive="base">
                                        <p:cTn id="142" dur="500" fill="hold"/>
                                        <p:tgtEl>
                                          <p:spTgt spid="238"/>
                                        </p:tgtEl>
                                        <p:attrNameLst>
                                          <p:attrName>ppt_y</p:attrName>
                                        </p:attrNameLst>
                                      </p:cBhvr>
                                      <p:tavLst>
                                        <p:tav tm="0">
                                          <p:val>
                                            <p:strVal val="1+#ppt_h/2"/>
                                          </p:val>
                                        </p:tav>
                                        <p:tav tm="100000">
                                          <p:val>
                                            <p:strVal val="#ppt_y"/>
                                          </p:val>
                                        </p:tav>
                                      </p:tavLst>
                                    </p:anim>
                                  </p:childTnLst>
                                </p:cTn>
                              </p:par>
                            </p:childTnLst>
                          </p:cTn>
                        </p:par>
                        <p:par>
                          <p:cTn id="143" fill="hold">
                            <p:stCondLst>
                              <p:cond delay="500"/>
                            </p:stCondLst>
                            <p:childTnLst>
                              <p:par>
                                <p:cTn id="144" presetID="10" presetClass="entr" presetSubtype="0" fill="hold" grpId="0" nodeType="afterEffect">
                                  <p:stCondLst>
                                    <p:cond delay="0"/>
                                  </p:stCondLst>
                                  <p:childTnLst>
                                    <p:set>
                                      <p:cBhvr>
                                        <p:cTn id="145" dur="1" fill="hold">
                                          <p:stCondLst>
                                            <p:cond delay="0"/>
                                          </p:stCondLst>
                                        </p:cTn>
                                        <p:tgtEl>
                                          <p:spTgt spid="256"/>
                                        </p:tgtEl>
                                        <p:attrNameLst>
                                          <p:attrName>style.visibility</p:attrName>
                                        </p:attrNameLst>
                                      </p:cBhvr>
                                      <p:to>
                                        <p:strVal val="visible"/>
                                      </p:to>
                                    </p:set>
                                    <p:animEffect transition="in" filter="fade">
                                      <p:cBhvr>
                                        <p:cTn id="146" dur="500"/>
                                        <p:tgtEl>
                                          <p:spTgt spid="256"/>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255"/>
                                        </p:tgtEl>
                                        <p:attrNameLst>
                                          <p:attrName>style.visibility</p:attrName>
                                        </p:attrNameLst>
                                      </p:cBhvr>
                                      <p:to>
                                        <p:strVal val="visible"/>
                                      </p:to>
                                    </p:set>
                                    <p:animEffect transition="in" filter="fade">
                                      <p:cBhvr>
                                        <p:cTn id="149"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p:bldP spid="247" grpId="0"/>
      <p:bldP spid="249" grpId="0"/>
      <p:bldP spid="250" grpId="0"/>
      <p:bldP spid="252" grpId="0"/>
      <p:bldP spid="253" grpId="0"/>
      <p:bldP spid="255" grpId="0"/>
      <p:bldP spid="256" grpId="0"/>
      <p:bldP spid="258" grpId="0"/>
      <p:bldP spid="259" grpId="0"/>
      <p:bldP spid="261" grpId="0"/>
      <p:bldP spid="262" grpId="0"/>
      <p:bldP spid="264" grpId="0"/>
      <p:bldP spid="265" grpId="0"/>
      <p:bldP spid="269" grpId="0" animBg="1"/>
      <p:bldP spid="270" grpId="0" animBg="1"/>
      <p:bldP spid="271" grpId="0" animBg="1"/>
      <p:bldP spid="272" grpId="0" animBg="1"/>
      <p:bldP spid="273" grpId="0" animBg="1"/>
      <p:bldP spid="274" grpId="0" animBg="1"/>
      <p:bldP spid="2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ircle"/>
          <p:cNvSpPr/>
          <p:nvPr/>
        </p:nvSpPr>
        <p:spPr>
          <a:xfrm>
            <a:off x="6333612" y="4799488"/>
            <a:ext cx="3825297" cy="3825297"/>
          </a:xfrm>
          <a:prstGeom prst="ellipse">
            <a:avLst/>
          </a:prstGeom>
          <a:solidFill>
            <a:schemeClr val="accent5"/>
          </a:solidFill>
          <a:ln w="12700">
            <a:miter lim="400000"/>
          </a:ln>
        </p:spPr>
        <p:txBody>
          <a:bodyPr lIns="0" tIns="0" rIns="0" bIns="0" anchor="ctr"/>
          <a:lstStyle/>
          <a:p>
            <a:endParaRPr/>
          </a:p>
        </p:txBody>
      </p:sp>
      <p:sp>
        <p:nvSpPr>
          <p:cNvPr id="92" name="Circle"/>
          <p:cNvSpPr/>
          <p:nvPr/>
        </p:nvSpPr>
        <p:spPr>
          <a:xfrm>
            <a:off x="14181128" y="4799488"/>
            <a:ext cx="3825296" cy="3825297"/>
          </a:xfrm>
          <a:prstGeom prst="ellipse">
            <a:avLst/>
          </a:prstGeom>
          <a:solidFill>
            <a:schemeClr val="accent5"/>
          </a:solidFill>
          <a:ln w="12700">
            <a:miter lim="400000"/>
          </a:ln>
        </p:spPr>
        <p:txBody>
          <a:bodyPr lIns="0" tIns="0" rIns="0" bIns="0" anchor="ctr"/>
          <a:lstStyle/>
          <a:p>
            <a:endParaRPr/>
          </a:p>
        </p:txBody>
      </p:sp>
      <p:sp>
        <p:nvSpPr>
          <p:cNvPr id="93" name="Shape"/>
          <p:cNvSpPr/>
          <p:nvPr/>
        </p:nvSpPr>
        <p:spPr>
          <a:xfrm>
            <a:off x="9709289" y="4295188"/>
            <a:ext cx="4882005" cy="4989694"/>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endParaRPr/>
          </a:p>
        </p:txBody>
      </p:sp>
      <p:sp>
        <p:nvSpPr>
          <p:cNvPr id="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97" name="Shape"/>
          <p:cNvSpPr/>
          <p:nvPr/>
        </p:nvSpPr>
        <p:spPr>
          <a:xfrm>
            <a:off x="13497783" y="3332689"/>
            <a:ext cx="4630694" cy="2087229"/>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accent1"/>
          </a:solidFill>
          <a:ln w="12700">
            <a:miter lim="400000"/>
          </a:ln>
        </p:spPr>
        <p:txBody>
          <a:bodyPr lIns="45718" tIns="45718" rIns="45718" bIns="45718"/>
          <a:lstStyle/>
          <a:p>
            <a:endParaRPr/>
          </a:p>
        </p:txBody>
      </p:sp>
      <p:sp>
        <p:nvSpPr>
          <p:cNvPr id="98" name="Shape"/>
          <p:cNvSpPr/>
          <p:nvPr/>
        </p:nvSpPr>
        <p:spPr>
          <a:xfrm>
            <a:off x="17613086" y="4037588"/>
            <a:ext cx="1838587" cy="4656339"/>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accent2"/>
          </a:solidFill>
          <a:ln w="12700">
            <a:miter lim="400000"/>
          </a:ln>
        </p:spPr>
        <p:txBody>
          <a:bodyPr lIns="45718" tIns="45718" rIns="45718" bIns="45718"/>
          <a:lstStyle/>
          <a:p>
            <a:endParaRPr/>
          </a:p>
        </p:txBody>
      </p:sp>
      <p:sp>
        <p:nvSpPr>
          <p:cNvPr id="99" name="Shape"/>
          <p:cNvSpPr/>
          <p:nvPr/>
        </p:nvSpPr>
        <p:spPr>
          <a:xfrm>
            <a:off x="13982726" y="8090999"/>
            <a:ext cx="4778817" cy="2008756"/>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accent3"/>
          </a:solidFill>
          <a:ln w="12700">
            <a:miter lim="400000"/>
          </a:ln>
        </p:spPr>
        <p:txBody>
          <a:bodyPr lIns="45718" tIns="45718" rIns="45718" bIns="45718"/>
          <a:lstStyle/>
          <a:p>
            <a:endParaRPr/>
          </a:p>
        </p:txBody>
      </p:sp>
      <p:sp>
        <p:nvSpPr>
          <p:cNvPr id="100" name="Shape"/>
          <p:cNvSpPr/>
          <p:nvPr/>
        </p:nvSpPr>
        <p:spPr>
          <a:xfrm>
            <a:off x="9799664" y="4650630"/>
            <a:ext cx="4236160" cy="4692673"/>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accent4"/>
          </a:solidFill>
          <a:ln w="12700">
            <a:miter lim="400000"/>
          </a:ln>
        </p:spPr>
        <p:txBody>
          <a:bodyPr lIns="45718" tIns="45718" rIns="45718" bIns="45718"/>
          <a:lstStyle/>
          <a:p>
            <a:endParaRPr/>
          </a:p>
        </p:txBody>
      </p:sp>
      <p:sp>
        <p:nvSpPr>
          <p:cNvPr id="101" name="Shape"/>
          <p:cNvSpPr/>
          <p:nvPr/>
        </p:nvSpPr>
        <p:spPr>
          <a:xfrm>
            <a:off x="5700430" y="8455794"/>
            <a:ext cx="4610626" cy="1647348"/>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accent3"/>
          </a:solidFill>
          <a:ln w="12700">
            <a:miter lim="400000"/>
          </a:ln>
        </p:spPr>
        <p:txBody>
          <a:bodyPr lIns="45718" tIns="45718" rIns="45718" bIns="45718"/>
          <a:lstStyle/>
          <a:p>
            <a:endParaRPr/>
          </a:p>
        </p:txBody>
      </p:sp>
      <p:sp>
        <p:nvSpPr>
          <p:cNvPr id="102" name="Shape"/>
          <p:cNvSpPr/>
          <p:nvPr/>
        </p:nvSpPr>
        <p:spPr>
          <a:xfrm>
            <a:off x="4865752" y="4252250"/>
            <a:ext cx="1828247" cy="4640372"/>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accent2"/>
          </a:solidFill>
          <a:ln w="12700">
            <a:miter lim="400000"/>
          </a:ln>
        </p:spPr>
        <p:txBody>
          <a:bodyPr lIns="45718" tIns="45718" rIns="45718" bIns="45718"/>
          <a:lstStyle/>
          <a:p>
            <a:endParaRPr/>
          </a:p>
        </p:txBody>
      </p:sp>
      <p:sp>
        <p:nvSpPr>
          <p:cNvPr id="103" name="Shape"/>
          <p:cNvSpPr/>
          <p:nvPr/>
        </p:nvSpPr>
        <p:spPr>
          <a:xfrm>
            <a:off x="6076486" y="3338912"/>
            <a:ext cx="4364949" cy="1540808"/>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accent1"/>
          </a:solidFill>
          <a:ln w="12700">
            <a:miter lim="400000"/>
          </a:ln>
        </p:spPr>
        <p:txBody>
          <a:bodyPr lIns="45718" tIns="45718" rIns="45718" bIns="45718"/>
          <a:lstStyle/>
          <a:p>
            <a:endParaRPr/>
          </a:p>
        </p:txBody>
      </p:sp>
      <p:sp>
        <p:nvSpPr>
          <p:cNvPr id="104" name="Code"/>
          <p:cNvSpPr txBox="1"/>
          <p:nvPr/>
        </p:nvSpPr>
        <p:spPr>
          <a:xfrm>
            <a:off x="7374239" y="3660081"/>
            <a:ext cx="1718643"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r>
              <a:rPr dirty="0">
                <a:solidFill>
                  <a:schemeClr val="bg1"/>
                </a:solidFill>
              </a:rPr>
              <a:t>Code</a:t>
            </a:r>
          </a:p>
        </p:txBody>
      </p:sp>
      <p:sp>
        <p:nvSpPr>
          <p:cNvPr id="105" name="Deploy"/>
          <p:cNvSpPr txBox="1"/>
          <p:nvPr/>
        </p:nvSpPr>
        <p:spPr>
          <a:xfrm>
            <a:off x="15146639" y="3660081"/>
            <a:ext cx="1718643"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r>
              <a:rPr dirty="0">
                <a:solidFill>
                  <a:schemeClr val="bg1"/>
                </a:solidFill>
              </a:rPr>
              <a:t>Deploy</a:t>
            </a:r>
          </a:p>
        </p:txBody>
      </p:sp>
      <p:sp>
        <p:nvSpPr>
          <p:cNvPr id="106" name="Plan"/>
          <p:cNvSpPr txBox="1"/>
          <p:nvPr/>
        </p:nvSpPr>
        <p:spPr>
          <a:xfrm rot="2755754">
            <a:off x="10041239" y="5144968"/>
            <a:ext cx="1718643"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r>
              <a:rPr dirty="0">
                <a:solidFill>
                  <a:schemeClr val="bg1"/>
                </a:solidFill>
              </a:rPr>
              <a:t>Plan</a:t>
            </a:r>
          </a:p>
        </p:txBody>
      </p:sp>
      <p:sp>
        <p:nvSpPr>
          <p:cNvPr id="107" name="Plan"/>
          <p:cNvSpPr txBox="1"/>
          <p:nvPr/>
        </p:nvSpPr>
        <p:spPr>
          <a:xfrm rot="2755754">
            <a:off x="12327239" y="7557968"/>
            <a:ext cx="1718643"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r>
              <a:rPr dirty="0">
                <a:solidFill>
                  <a:schemeClr val="bg1"/>
                </a:solidFill>
              </a:rPr>
              <a:t>Plan</a:t>
            </a:r>
          </a:p>
        </p:txBody>
      </p:sp>
      <p:sp>
        <p:nvSpPr>
          <p:cNvPr id="108" name="Monitor"/>
          <p:cNvSpPr txBox="1"/>
          <p:nvPr/>
        </p:nvSpPr>
        <p:spPr>
          <a:xfrm>
            <a:off x="15273639" y="9273481"/>
            <a:ext cx="1718643"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r>
              <a:rPr>
                <a:solidFill>
                  <a:schemeClr val="bg1"/>
                </a:solidFill>
              </a:rPr>
              <a:t>Monitor</a:t>
            </a:r>
          </a:p>
        </p:txBody>
      </p:sp>
      <p:sp>
        <p:nvSpPr>
          <p:cNvPr id="109" name="Test"/>
          <p:cNvSpPr txBox="1"/>
          <p:nvPr/>
        </p:nvSpPr>
        <p:spPr>
          <a:xfrm>
            <a:off x="7374239" y="9273481"/>
            <a:ext cx="1718643"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r>
              <a:rPr>
                <a:solidFill>
                  <a:schemeClr val="bg1"/>
                </a:solidFill>
              </a:rPr>
              <a:t>Test</a:t>
            </a:r>
          </a:p>
        </p:txBody>
      </p:sp>
      <p:sp>
        <p:nvSpPr>
          <p:cNvPr id="110" name="Build"/>
          <p:cNvSpPr txBox="1"/>
          <p:nvPr/>
        </p:nvSpPr>
        <p:spPr>
          <a:xfrm rot="16200000">
            <a:off x="4542139" y="6418838"/>
            <a:ext cx="1718643"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r>
              <a:rPr>
                <a:solidFill>
                  <a:schemeClr val="bg1"/>
                </a:solidFill>
              </a:rPr>
              <a:t>Build</a:t>
            </a:r>
          </a:p>
        </p:txBody>
      </p:sp>
      <p:sp>
        <p:nvSpPr>
          <p:cNvPr id="111" name="Operate"/>
          <p:cNvSpPr txBox="1"/>
          <p:nvPr/>
        </p:nvSpPr>
        <p:spPr>
          <a:xfrm rot="5400000">
            <a:off x="17932999" y="6336474"/>
            <a:ext cx="1881446"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r>
              <a:rPr>
                <a:solidFill>
                  <a:schemeClr val="bg1"/>
                </a:solidFill>
              </a:rPr>
              <a:t>Operate</a:t>
            </a:r>
          </a:p>
        </p:txBody>
      </p:sp>
      <p:sp>
        <p:nvSpPr>
          <p:cNvPr id="112" name="Release"/>
          <p:cNvSpPr txBox="1"/>
          <p:nvPr/>
        </p:nvSpPr>
        <p:spPr>
          <a:xfrm rot="18795090">
            <a:off x="10976489" y="6497022"/>
            <a:ext cx="2340804"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r>
              <a:rPr>
                <a:solidFill>
                  <a:schemeClr val="bg1"/>
                </a:solidFill>
              </a:rPr>
              <a:t>Release</a:t>
            </a:r>
          </a:p>
        </p:txBody>
      </p:sp>
      <p:sp>
        <p:nvSpPr>
          <p:cNvPr id="113" name="Venn diagram"/>
          <p:cNvSpPr txBox="1"/>
          <p:nvPr/>
        </p:nvSpPr>
        <p:spPr>
          <a:xfrm>
            <a:off x="7074591" y="6223000"/>
            <a:ext cx="2419539"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4600">
                <a:solidFill>
                  <a:srgbClr val="000000"/>
                </a:solidFill>
              </a:defRPr>
            </a:lvl1pPr>
          </a:lstStyle>
          <a:p>
            <a:r>
              <a:rPr dirty="0">
                <a:solidFill>
                  <a:schemeClr val="tx1"/>
                </a:solidFill>
              </a:rPr>
              <a:t>Dev</a:t>
            </a:r>
          </a:p>
        </p:txBody>
      </p:sp>
      <p:sp>
        <p:nvSpPr>
          <p:cNvPr id="114" name="Venn diagram"/>
          <p:cNvSpPr txBox="1"/>
          <p:nvPr/>
        </p:nvSpPr>
        <p:spPr>
          <a:xfrm>
            <a:off x="14892421" y="6235957"/>
            <a:ext cx="2419539"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4600">
                <a:solidFill>
                  <a:srgbClr val="000000"/>
                </a:solidFill>
              </a:defRPr>
            </a:lvl1pPr>
          </a:lstStyle>
          <a:p>
            <a:r>
              <a:rPr>
                <a:solidFill>
                  <a:schemeClr val="tx1"/>
                </a:solidFill>
              </a:rPr>
              <a:t>Ops</a:t>
            </a:r>
          </a:p>
        </p:txBody>
      </p:sp>
      <p:sp>
        <p:nvSpPr>
          <p:cNvPr id="115" name="Source Code…"/>
          <p:cNvSpPr txBox="1"/>
          <p:nvPr/>
        </p:nvSpPr>
        <p:spPr>
          <a:xfrm>
            <a:off x="6661370" y="1855316"/>
            <a:ext cx="3144382"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400">
                <a:solidFill>
                  <a:srgbClr val="535353"/>
                </a:solidFill>
                <a:latin typeface="+mn-lt"/>
                <a:ea typeface="+mn-ea"/>
                <a:cs typeface="+mn-cs"/>
                <a:sym typeface="DM Sans Regular"/>
              </a:defRPr>
            </a:pPr>
            <a:r>
              <a:rPr dirty="0">
                <a:solidFill>
                  <a:schemeClr val="tx2"/>
                </a:solidFill>
              </a:rPr>
              <a:t>Source Code</a:t>
            </a:r>
          </a:p>
          <a:p>
            <a:pPr>
              <a:defRPr sz="2400">
                <a:solidFill>
                  <a:srgbClr val="535353"/>
                </a:solidFill>
                <a:latin typeface="+mn-lt"/>
                <a:ea typeface="+mn-ea"/>
                <a:cs typeface="+mn-cs"/>
                <a:sym typeface="DM Sans Regular"/>
              </a:defRPr>
            </a:pPr>
            <a:r>
              <a:rPr dirty="0">
                <a:solidFill>
                  <a:schemeClr val="tx2"/>
                </a:solidFill>
              </a:rPr>
              <a:t>Version Control</a:t>
            </a:r>
          </a:p>
        </p:txBody>
      </p:sp>
      <p:sp>
        <p:nvSpPr>
          <p:cNvPr id="116" name="Infrastructure as Code…"/>
          <p:cNvSpPr txBox="1"/>
          <p:nvPr/>
        </p:nvSpPr>
        <p:spPr>
          <a:xfrm>
            <a:off x="12766926" y="1473800"/>
            <a:ext cx="6478070" cy="1210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400">
                <a:solidFill>
                  <a:srgbClr val="535353"/>
                </a:solidFill>
                <a:latin typeface="+mn-lt"/>
                <a:ea typeface="+mn-ea"/>
                <a:cs typeface="+mn-cs"/>
                <a:sym typeface="DM Sans Regular"/>
              </a:defRPr>
            </a:pPr>
            <a:r>
              <a:rPr dirty="0">
                <a:solidFill>
                  <a:schemeClr val="tx2"/>
                </a:solidFill>
              </a:rPr>
              <a:t>Infrastructure as Code</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dirty="0">
                <a:solidFill>
                  <a:schemeClr val="tx2"/>
                </a:solidFill>
              </a:rPr>
              <a:t>Provisioning</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dirty="0">
                <a:solidFill>
                  <a:schemeClr val="tx2"/>
                </a:solidFill>
              </a:rPr>
              <a:t>Configuration Management</a:t>
            </a:r>
          </a:p>
        </p:txBody>
      </p:sp>
      <p:sp>
        <p:nvSpPr>
          <p:cNvPr id="117" name="Virtualisation…"/>
          <p:cNvSpPr txBox="1"/>
          <p:nvPr/>
        </p:nvSpPr>
        <p:spPr>
          <a:xfrm>
            <a:off x="20425898" y="6266108"/>
            <a:ext cx="3519952"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2400">
                <a:solidFill>
                  <a:srgbClr val="535353"/>
                </a:solidFill>
                <a:latin typeface="+mn-lt"/>
                <a:ea typeface="+mn-ea"/>
                <a:cs typeface="+mn-cs"/>
                <a:sym typeface="DM Sans Regular"/>
              </a:defRPr>
            </a:pPr>
            <a:r>
              <a:rPr lang="en-US" dirty="0">
                <a:solidFill>
                  <a:schemeClr val="tx2"/>
                </a:solidFill>
              </a:rPr>
              <a:t>Container Management</a:t>
            </a:r>
          </a:p>
          <a:p>
            <a:pPr algn="l">
              <a:defRPr sz="2400">
                <a:solidFill>
                  <a:srgbClr val="535353"/>
                </a:solidFill>
                <a:latin typeface="+mn-lt"/>
                <a:ea typeface="+mn-ea"/>
                <a:cs typeface="+mn-cs"/>
                <a:sym typeface="DM Sans Regular"/>
              </a:defRPr>
            </a:pPr>
            <a:r>
              <a:rPr lang="en-US" dirty="0">
                <a:solidFill>
                  <a:schemeClr val="tx2"/>
                </a:solidFill>
              </a:rPr>
              <a:t>Orchestration</a:t>
            </a:r>
            <a:endParaRPr dirty="0">
              <a:solidFill>
                <a:schemeClr val="tx2"/>
              </a:solidFill>
            </a:endParaRPr>
          </a:p>
        </p:txBody>
      </p:sp>
      <p:sp>
        <p:nvSpPr>
          <p:cNvPr id="118" name="Visualisations…"/>
          <p:cNvSpPr txBox="1"/>
          <p:nvPr/>
        </p:nvSpPr>
        <p:spPr>
          <a:xfrm>
            <a:off x="14368771" y="10769666"/>
            <a:ext cx="3528380"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400">
                <a:solidFill>
                  <a:srgbClr val="535353"/>
                </a:solidFill>
                <a:latin typeface="+mn-lt"/>
                <a:ea typeface="+mn-ea"/>
                <a:cs typeface="+mn-cs"/>
                <a:sym typeface="DM Sans Regular"/>
              </a:defRPr>
            </a:pPr>
            <a:r>
              <a:rPr dirty="0" err="1">
                <a:solidFill>
                  <a:schemeClr val="tx2"/>
                </a:solidFill>
              </a:rPr>
              <a:t>Visualisations</a:t>
            </a:r>
            <a:endParaRPr dirty="0">
              <a:solidFill>
                <a:schemeClr val="tx2"/>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dirty="0">
                <a:solidFill>
                  <a:schemeClr val="tx2"/>
                </a:solidFill>
              </a:rPr>
              <a:t>Logging</a:t>
            </a:r>
          </a:p>
        </p:txBody>
      </p:sp>
      <p:sp>
        <p:nvSpPr>
          <p:cNvPr id="119" name="Quality Control"/>
          <p:cNvSpPr txBox="1"/>
          <p:nvPr/>
        </p:nvSpPr>
        <p:spPr>
          <a:xfrm>
            <a:off x="6603601" y="11354382"/>
            <a:ext cx="3259920"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lvl1pPr>
          </a:lstStyle>
          <a:p>
            <a:r>
              <a:rPr>
                <a:solidFill>
                  <a:schemeClr val="tx2"/>
                </a:solidFill>
              </a:rPr>
              <a:t>Quality Control</a:t>
            </a:r>
          </a:p>
        </p:txBody>
      </p:sp>
      <p:sp>
        <p:nvSpPr>
          <p:cNvPr id="120" name="Continuous Integration/ Continuous Delivery or Deployment (CI/CD)"/>
          <p:cNvSpPr txBox="1"/>
          <p:nvPr/>
        </p:nvSpPr>
        <p:spPr>
          <a:xfrm>
            <a:off x="10148387" y="10388150"/>
            <a:ext cx="4059838" cy="1210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lvl1pPr>
          </a:lstStyle>
          <a:p>
            <a:r>
              <a:rPr dirty="0">
                <a:solidFill>
                  <a:schemeClr val="tx2"/>
                </a:solidFill>
              </a:rPr>
              <a:t>Continuous Integration/ Continuous Delivery or Deployment (CI/CD)</a:t>
            </a:r>
          </a:p>
        </p:txBody>
      </p:sp>
      <p:sp>
        <p:nvSpPr>
          <p:cNvPr id="121" name="Development…"/>
          <p:cNvSpPr txBox="1"/>
          <p:nvPr/>
        </p:nvSpPr>
        <p:spPr>
          <a:xfrm>
            <a:off x="1819698" y="6266108"/>
            <a:ext cx="2113207"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2400">
                <a:solidFill>
                  <a:srgbClr val="535353"/>
                </a:solidFill>
                <a:latin typeface="+mn-lt"/>
                <a:ea typeface="+mn-ea"/>
                <a:cs typeface="+mn-cs"/>
                <a:sym typeface="DM Sans Regular"/>
              </a:defRPr>
            </a:pPr>
            <a:r>
              <a:rPr lang="en-US" dirty="0">
                <a:solidFill>
                  <a:schemeClr val="tx2"/>
                </a:solidFill>
              </a:rPr>
              <a:t>Build</a:t>
            </a:r>
            <a:endParaRPr dirty="0">
              <a:solidFill>
                <a:schemeClr val="tx2"/>
              </a:solidFill>
            </a:endParaRPr>
          </a:p>
          <a:p>
            <a:pPr algn="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dirty="0">
                <a:solidFill>
                  <a:schemeClr val="tx2"/>
                </a:solidFill>
              </a:rPr>
              <a:t>Automation</a:t>
            </a:r>
          </a:p>
        </p:txBody>
      </p:sp>
      <p:sp>
        <p:nvSpPr>
          <p:cNvPr id="122" name="Line"/>
          <p:cNvSpPr/>
          <p:nvPr/>
        </p:nvSpPr>
        <p:spPr>
          <a:xfrm>
            <a:off x="12182718" y="7812430"/>
            <a:ext cx="0" cy="2489488"/>
          </a:xfrm>
          <a:prstGeom prst="line">
            <a:avLst/>
          </a:prstGeom>
          <a:ln w="25400">
            <a:solidFill>
              <a:srgbClr val="A7A7A7"/>
            </a:solidFill>
            <a:custDash>
              <a:ds d="200000" sp="200000"/>
            </a:custDash>
            <a:miter lim="400000"/>
          </a:ln>
        </p:spPr>
        <p:txBody>
          <a:bodyPr lIns="45718" tIns="45718" rIns="45718" bIns="45718"/>
          <a:lstStyle/>
          <a:p>
            <a:endParaRPr/>
          </a:p>
        </p:txBody>
      </p:sp>
      <p:sp>
        <p:nvSpPr>
          <p:cNvPr id="123" name="Line"/>
          <p:cNvSpPr/>
          <p:nvPr/>
        </p:nvSpPr>
        <p:spPr>
          <a:xfrm>
            <a:off x="16132960" y="10224241"/>
            <a:ext cx="0" cy="491005"/>
          </a:xfrm>
          <a:prstGeom prst="line">
            <a:avLst/>
          </a:prstGeom>
          <a:ln w="25400">
            <a:solidFill>
              <a:srgbClr val="A7A7A7"/>
            </a:solidFill>
            <a:custDash>
              <a:ds d="200000" sp="200000"/>
            </a:custDash>
            <a:miter lim="400000"/>
          </a:ln>
        </p:spPr>
        <p:txBody>
          <a:bodyPr lIns="45718" tIns="45718" rIns="45718" bIns="45718"/>
          <a:lstStyle/>
          <a:p>
            <a:endParaRPr/>
          </a:p>
        </p:txBody>
      </p:sp>
      <p:sp>
        <p:nvSpPr>
          <p:cNvPr id="124" name="Line"/>
          <p:cNvSpPr/>
          <p:nvPr/>
        </p:nvSpPr>
        <p:spPr>
          <a:xfrm>
            <a:off x="8233560" y="10303047"/>
            <a:ext cx="0" cy="777883"/>
          </a:xfrm>
          <a:prstGeom prst="line">
            <a:avLst/>
          </a:prstGeom>
          <a:ln w="25400">
            <a:solidFill>
              <a:srgbClr val="A7A7A7"/>
            </a:solidFill>
            <a:custDash>
              <a:ds d="200000" sp="200000"/>
            </a:custDash>
            <a:miter lim="400000"/>
          </a:ln>
        </p:spPr>
        <p:txBody>
          <a:bodyPr lIns="45718" tIns="45718" rIns="45718" bIns="45718"/>
          <a:lstStyle/>
          <a:p>
            <a:endParaRPr/>
          </a:p>
        </p:txBody>
      </p:sp>
      <p:sp>
        <p:nvSpPr>
          <p:cNvPr id="125" name="Line"/>
          <p:cNvSpPr/>
          <p:nvPr/>
        </p:nvSpPr>
        <p:spPr>
          <a:xfrm flipH="1">
            <a:off x="4080118" y="6695118"/>
            <a:ext cx="644147" cy="0"/>
          </a:xfrm>
          <a:prstGeom prst="line">
            <a:avLst/>
          </a:prstGeom>
          <a:ln w="25400">
            <a:solidFill>
              <a:srgbClr val="A7A7A7"/>
            </a:solidFill>
            <a:custDash>
              <a:ds d="200000" sp="200000"/>
            </a:custDash>
            <a:miter lim="400000"/>
          </a:ln>
        </p:spPr>
        <p:txBody>
          <a:bodyPr lIns="45718" tIns="45718" rIns="45718" bIns="45718"/>
          <a:lstStyle/>
          <a:p>
            <a:endParaRPr/>
          </a:p>
        </p:txBody>
      </p:sp>
      <p:sp>
        <p:nvSpPr>
          <p:cNvPr id="126" name="Line"/>
          <p:cNvSpPr/>
          <p:nvPr/>
        </p:nvSpPr>
        <p:spPr>
          <a:xfrm flipH="1">
            <a:off x="19624918" y="6695118"/>
            <a:ext cx="644147" cy="0"/>
          </a:xfrm>
          <a:prstGeom prst="line">
            <a:avLst/>
          </a:prstGeom>
          <a:ln w="25400">
            <a:solidFill>
              <a:srgbClr val="A7A7A7"/>
            </a:solidFill>
            <a:custDash>
              <a:ds d="200000" sp="200000"/>
            </a:custDash>
            <a:miter lim="400000"/>
          </a:ln>
        </p:spPr>
        <p:txBody>
          <a:bodyPr lIns="45718" tIns="45718" rIns="45718" bIns="45718"/>
          <a:lstStyle/>
          <a:p>
            <a:endParaRPr/>
          </a:p>
        </p:txBody>
      </p:sp>
      <p:sp>
        <p:nvSpPr>
          <p:cNvPr id="127" name="Line"/>
          <p:cNvSpPr/>
          <p:nvPr/>
        </p:nvSpPr>
        <p:spPr>
          <a:xfrm>
            <a:off x="8220318" y="2732430"/>
            <a:ext cx="0" cy="430915"/>
          </a:xfrm>
          <a:prstGeom prst="line">
            <a:avLst/>
          </a:prstGeom>
          <a:ln w="25400">
            <a:solidFill>
              <a:srgbClr val="A7A7A7"/>
            </a:solidFill>
            <a:custDash>
              <a:ds d="200000" sp="200000"/>
            </a:custDash>
            <a:miter lim="400000"/>
          </a:ln>
        </p:spPr>
        <p:txBody>
          <a:bodyPr lIns="45718" tIns="45718" rIns="45718" bIns="45718"/>
          <a:lstStyle/>
          <a:p>
            <a:endParaRPr/>
          </a:p>
        </p:txBody>
      </p:sp>
      <p:sp>
        <p:nvSpPr>
          <p:cNvPr id="128" name="Line"/>
          <p:cNvSpPr/>
          <p:nvPr/>
        </p:nvSpPr>
        <p:spPr>
          <a:xfrm>
            <a:off x="16018118" y="2732430"/>
            <a:ext cx="0" cy="430915"/>
          </a:xfrm>
          <a:prstGeom prst="line">
            <a:avLst/>
          </a:prstGeom>
          <a:ln w="25400">
            <a:solidFill>
              <a:srgbClr val="A7A7A7"/>
            </a:solidFill>
            <a:custDash>
              <a:ds d="200000" sp="200000"/>
            </a:custDash>
            <a:miter lim="400000"/>
          </a:ln>
        </p:spPr>
        <p:txBody>
          <a:bodyPr lIns="45718" tIns="45718" rIns="45718" bIns="45718"/>
          <a:lstStyle/>
          <a:p>
            <a:endParaRPr/>
          </a:p>
        </p:txBody>
      </p:sp>
    </p:spTree>
    <p:custDataLst>
      <p:tags r:id="rId1"/>
    </p:custDataLst>
  </p:cSld>
  <p:clrMapOvr>
    <a:masterClrMapping/>
  </p:clrMapOvr>
  <p:transition spd="med" advTm="1504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fade">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additive="base">
                                        <p:cTn id="17" dur="500" fill="hold"/>
                                        <p:tgtEl>
                                          <p:spTgt spid="103"/>
                                        </p:tgtEl>
                                        <p:attrNameLst>
                                          <p:attrName>ppt_x</p:attrName>
                                        </p:attrNameLst>
                                      </p:cBhvr>
                                      <p:tavLst>
                                        <p:tav tm="0">
                                          <p:val>
                                            <p:strVal val="#ppt_x"/>
                                          </p:val>
                                        </p:tav>
                                        <p:tav tm="100000">
                                          <p:val>
                                            <p:strVal val="#ppt_x"/>
                                          </p:val>
                                        </p:tav>
                                      </p:tavLst>
                                    </p:anim>
                                    <p:anim calcmode="lin" valueType="num">
                                      <p:cBhvr additive="base">
                                        <p:cTn id="18" dur="500" fill="hold"/>
                                        <p:tgtEl>
                                          <p:spTgt spid="103"/>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500"/>
                                        <p:tgtEl>
                                          <p:spTgt spid="104"/>
                                        </p:tgtEl>
                                      </p:cBhvr>
                                    </p:animEffect>
                                  </p:childTnLst>
                                </p:cTn>
                              </p:par>
                            </p:childTnLst>
                          </p:cTn>
                        </p:par>
                        <p:par>
                          <p:cTn id="23" fill="hold">
                            <p:stCondLst>
                              <p:cond delay="1000"/>
                            </p:stCondLst>
                            <p:childTnLst>
                              <p:par>
                                <p:cTn id="24" presetID="2" presetClass="entr" presetSubtype="1" fill="hold" grpId="0" nodeType="afterEffect">
                                  <p:stCondLst>
                                    <p:cond delay="0"/>
                                  </p:stCondLst>
                                  <p:childTnLst>
                                    <p:set>
                                      <p:cBhvr>
                                        <p:cTn id="25" dur="1" fill="hold">
                                          <p:stCondLst>
                                            <p:cond delay="0"/>
                                          </p:stCondLst>
                                        </p:cTn>
                                        <p:tgtEl>
                                          <p:spTgt spid="115"/>
                                        </p:tgtEl>
                                        <p:attrNameLst>
                                          <p:attrName>style.visibility</p:attrName>
                                        </p:attrNameLst>
                                      </p:cBhvr>
                                      <p:to>
                                        <p:strVal val="visible"/>
                                      </p:to>
                                    </p:set>
                                    <p:anim calcmode="lin" valueType="num">
                                      <p:cBhvr additive="base">
                                        <p:cTn id="26" dur="500" fill="hold"/>
                                        <p:tgtEl>
                                          <p:spTgt spid="115"/>
                                        </p:tgtEl>
                                        <p:attrNameLst>
                                          <p:attrName>ppt_x</p:attrName>
                                        </p:attrNameLst>
                                      </p:cBhvr>
                                      <p:tavLst>
                                        <p:tav tm="0">
                                          <p:val>
                                            <p:strVal val="#ppt_x"/>
                                          </p:val>
                                        </p:tav>
                                        <p:tav tm="100000">
                                          <p:val>
                                            <p:strVal val="#ppt_x"/>
                                          </p:val>
                                        </p:tav>
                                      </p:tavLst>
                                    </p:anim>
                                    <p:anim calcmode="lin" valueType="num">
                                      <p:cBhvr additive="base">
                                        <p:cTn id="27" dur="500" fill="hold"/>
                                        <p:tgtEl>
                                          <p:spTgt spid="115"/>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 calcmode="lin" valueType="num">
                                      <p:cBhvr additive="base">
                                        <p:cTn id="30" dur="500" fill="hold"/>
                                        <p:tgtEl>
                                          <p:spTgt spid="127"/>
                                        </p:tgtEl>
                                        <p:attrNameLst>
                                          <p:attrName>ppt_x</p:attrName>
                                        </p:attrNameLst>
                                      </p:cBhvr>
                                      <p:tavLst>
                                        <p:tav tm="0">
                                          <p:val>
                                            <p:strVal val="#ppt_x"/>
                                          </p:val>
                                        </p:tav>
                                        <p:tav tm="100000">
                                          <p:val>
                                            <p:strVal val="#ppt_x"/>
                                          </p:val>
                                        </p:tav>
                                      </p:tavLst>
                                    </p:anim>
                                    <p:anim calcmode="lin" valueType="num">
                                      <p:cBhvr additive="base">
                                        <p:cTn id="31" dur="500" fill="hold"/>
                                        <p:tgtEl>
                                          <p:spTgt spid="127"/>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02"/>
                                        </p:tgtEl>
                                        <p:attrNameLst>
                                          <p:attrName>style.visibility</p:attrName>
                                        </p:attrNameLst>
                                      </p:cBhvr>
                                      <p:to>
                                        <p:strVal val="visible"/>
                                      </p:to>
                                    </p:set>
                                    <p:anim calcmode="lin" valueType="num">
                                      <p:cBhvr additive="base">
                                        <p:cTn id="36" dur="500" fill="hold"/>
                                        <p:tgtEl>
                                          <p:spTgt spid="102"/>
                                        </p:tgtEl>
                                        <p:attrNameLst>
                                          <p:attrName>ppt_x</p:attrName>
                                        </p:attrNameLst>
                                      </p:cBhvr>
                                      <p:tavLst>
                                        <p:tav tm="0">
                                          <p:val>
                                            <p:strVal val="0-#ppt_w/2"/>
                                          </p:val>
                                        </p:tav>
                                        <p:tav tm="100000">
                                          <p:val>
                                            <p:strVal val="#ppt_x"/>
                                          </p:val>
                                        </p:tav>
                                      </p:tavLst>
                                    </p:anim>
                                    <p:anim calcmode="lin" valueType="num">
                                      <p:cBhvr additive="base">
                                        <p:cTn id="37" dur="500" fill="hold"/>
                                        <p:tgtEl>
                                          <p:spTgt spid="102"/>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10"/>
                                        </p:tgtEl>
                                        <p:attrNameLst>
                                          <p:attrName>style.visibility</p:attrName>
                                        </p:attrNameLst>
                                      </p:cBhvr>
                                      <p:to>
                                        <p:strVal val="visible"/>
                                      </p:to>
                                    </p:set>
                                    <p:animEffect transition="in" filter="fade">
                                      <p:cBhvr>
                                        <p:cTn id="41" dur="500"/>
                                        <p:tgtEl>
                                          <p:spTgt spid="110"/>
                                        </p:tgtEl>
                                      </p:cBhvr>
                                    </p:animEffect>
                                  </p:childTnLst>
                                </p:cTn>
                              </p:par>
                              <p:par>
                                <p:cTn id="42" presetID="2" presetClass="entr" presetSubtype="8" fill="hold" grpId="0" nodeType="withEffect">
                                  <p:stCondLst>
                                    <p:cond delay="0"/>
                                  </p:stCondLst>
                                  <p:childTnLst>
                                    <p:set>
                                      <p:cBhvr>
                                        <p:cTn id="43" dur="1" fill="hold">
                                          <p:stCondLst>
                                            <p:cond delay="0"/>
                                          </p:stCondLst>
                                        </p:cTn>
                                        <p:tgtEl>
                                          <p:spTgt spid="121"/>
                                        </p:tgtEl>
                                        <p:attrNameLst>
                                          <p:attrName>style.visibility</p:attrName>
                                        </p:attrNameLst>
                                      </p:cBhvr>
                                      <p:to>
                                        <p:strVal val="visible"/>
                                      </p:to>
                                    </p:set>
                                    <p:anim calcmode="lin" valueType="num">
                                      <p:cBhvr additive="base">
                                        <p:cTn id="44" dur="500" fill="hold"/>
                                        <p:tgtEl>
                                          <p:spTgt spid="121"/>
                                        </p:tgtEl>
                                        <p:attrNameLst>
                                          <p:attrName>ppt_x</p:attrName>
                                        </p:attrNameLst>
                                      </p:cBhvr>
                                      <p:tavLst>
                                        <p:tav tm="0">
                                          <p:val>
                                            <p:strVal val="0-#ppt_w/2"/>
                                          </p:val>
                                        </p:tav>
                                        <p:tav tm="100000">
                                          <p:val>
                                            <p:strVal val="#ppt_x"/>
                                          </p:val>
                                        </p:tav>
                                      </p:tavLst>
                                    </p:anim>
                                    <p:anim calcmode="lin" valueType="num">
                                      <p:cBhvr additive="base">
                                        <p:cTn id="45" dur="500" fill="hold"/>
                                        <p:tgtEl>
                                          <p:spTgt spid="121"/>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25"/>
                                        </p:tgtEl>
                                        <p:attrNameLst>
                                          <p:attrName>style.visibility</p:attrName>
                                        </p:attrNameLst>
                                      </p:cBhvr>
                                      <p:to>
                                        <p:strVal val="visible"/>
                                      </p:to>
                                    </p:set>
                                    <p:anim calcmode="lin" valueType="num">
                                      <p:cBhvr additive="base">
                                        <p:cTn id="48" dur="500" fill="hold"/>
                                        <p:tgtEl>
                                          <p:spTgt spid="125"/>
                                        </p:tgtEl>
                                        <p:attrNameLst>
                                          <p:attrName>ppt_x</p:attrName>
                                        </p:attrNameLst>
                                      </p:cBhvr>
                                      <p:tavLst>
                                        <p:tav tm="0">
                                          <p:val>
                                            <p:strVal val="0-#ppt_w/2"/>
                                          </p:val>
                                        </p:tav>
                                        <p:tav tm="100000">
                                          <p:val>
                                            <p:strVal val="#ppt_x"/>
                                          </p:val>
                                        </p:tav>
                                      </p:tavLst>
                                    </p:anim>
                                    <p:anim calcmode="lin" valueType="num">
                                      <p:cBhvr additive="base">
                                        <p:cTn id="49" dur="500" fill="hold"/>
                                        <p:tgtEl>
                                          <p:spTgt spid="125"/>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1"/>
                                        </p:tgtEl>
                                        <p:attrNameLst>
                                          <p:attrName>style.visibility</p:attrName>
                                        </p:attrNameLst>
                                      </p:cBhvr>
                                      <p:to>
                                        <p:strVal val="visible"/>
                                      </p:to>
                                    </p:set>
                                    <p:anim calcmode="lin" valueType="num">
                                      <p:cBhvr additive="base">
                                        <p:cTn id="54" dur="500" fill="hold"/>
                                        <p:tgtEl>
                                          <p:spTgt spid="101"/>
                                        </p:tgtEl>
                                        <p:attrNameLst>
                                          <p:attrName>ppt_x</p:attrName>
                                        </p:attrNameLst>
                                      </p:cBhvr>
                                      <p:tavLst>
                                        <p:tav tm="0">
                                          <p:val>
                                            <p:strVal val="#ppt_x"/>
                                          </p:val>
                                        </p:tav>
                                        <p:tav tm="100000">
                                          <p:val>
                                            <p:strVal val="#ppt_x"/>
                                          </p:val>
                                        </p:tav>
                                      </p:tavLst>
                                    </p:anim>
                                    <p:anim calcmode="lin" valueType="num">
                                      <p:cBhvr additive="base">
                                        <p:cTn id="55" dur="500" fill="hold"/>
                                        <p:tgtEl>
                                          <p:spTgt spid="101"/>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09"/>
                                        </p:tgtEl>
                                        <p:attrNameLst>
                                          <p:attrName>style.visibility</p:attrName>
                                        </p:attrNameLst>
                                      </p:cBhvr>
                                      <p:to>
                                        <p:strVal val="visible"/>
                                      </p:to>
                                    </p:set>
                                    <p:animEffect transition="in" filter="fade">
                                      <p:cBhvr>
                                        <p:cTn id="59" dur="500"/>
                                        <p:tgtEl>
                                          <p:spTgt spid="109"/>
                                        </p:tgtEl>
                                      </p:cBhvr>
                                    </p:animEffect>
                                  </p:childTnLst>
                                </p:cTn>
                              </p:par>
                            </p:childTnLst>
                          </p:cTn>
                        </p:par>
                        <p:par>
                          <p:cTn id="60" fill="hold">
                            <p:stCondLst>
                              <p:cond delay="1000"/>
                            </p:stCondLst>
                            <p:childTnLst>
                              <p:par>
                                <p:cTn id="61" presetID="2" presetClass="entr" presetSubtype="4" fill="hold" grpId="0" nodeType="afterEffect">
                                  <p:stCondLst>
                                    <p:cond delay="0"/>
                                  </p:stCondLst>
                                  <p:childTnLst>
                                    <p:set>
                                      <p:cBhvr>
                                        <p:cTn id="62" dur="1" fill="hold">
                                          <p:stCondLst>
                                            <p:cond delay="0"/>
                                          </p:stCondLst>
                                        </p:cTn>
                                        <p:tgtEl>
                                          <p:spTgt spid="124"/>
                                        </p:tgtEl>
                                        <p:attrNameLst>
                                          <p:attrName>style.visibility</p:attrName>
                                        </p:attrNameLst>
                                      </p:cBhvr>
                                      <p:to>
                                        <p:strVal val="visible"/>
                                      </p:to>
                                    </p:set>
                                    <p:anim calcmode="lin" valueType="num">
                                      <p:cBhvr additive="base">
                                        <p:cTn id="63" dur="500" fill="hold"/>
                                        <p:tgtEl>
                                          <p:spTgt spid="124"/>
                                        </p:tgtEl>
                                        <p:attrNameLst>
                                          <p:attrName>ppt_x</p:attrName>
                                        </p:attrNameLst>
                                      </p:cBhvr>
                                      <p:tavLst>
                                        <p:tav tm="0">
                                          <p:val>
                                            <p:strVal val="#ppt_x"/>
                                          </p:val>
                                        </p:tav>
                                        <p:tav tm="100000">
                                          <p:val>
                                            <p:strVal val="#ppt_x"/>
                                          </p:val>
                                        </p:tav>
                                      </p:tavLst>
                                    </p:anim>
                                    <p:anim calcmode="lin" valueType="num">
                                      <p:cBhvr additive="base">
                                        <p:cTn id="64" dur="500" fill="hold"/>
                                        <p:tgtEl>
                                          <p:spTgt spid="12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19"/>
                                        </p:tgtEl>
                                        <p:attrNameLst>
                                          <p:attrName>style.visibility</p:attrName>
                                        </p:attrNameLst>
                                      </p:cBhvr>
                                      <p:to>
                                        <p:strVal val="visible"/>
                                      </p:to>
                                    </p:set>
                                    <p:anim calcmode="lin" valueType="num">
                                      <p:cBhvr additive="base">
                                        <p:cTn id="67" dur="500" fill="hold"/>
                                        <p:tgtEl>
                                          <p:spTgt spid="119"/>
                                        </p:tgtEl>
                                        <p:attrNameLst>
                                          <p:attrName>ppt_x</p:attrName>
                                        </p:attrNameLst>
                                      </p:cBhvr>
                                      <p:tavLst>
                                        <p:tav tm="0">
                                          <p:val>
                                            <p:strVal val="#ppt_x"/>
                                          </p:val>
                                        </p:tav>
                                        <p:tav tm="100000">
                                          <p:val>
                                            <p:strVal val="#ppt_x"/>
                                          </p:val>
                                        </p:tav>
                                      </p:tavLst>
                                    </p:anim>
                                    <p:anim calcmode="lin" valueType="num">
                                      <p:cBhvr additive="base">
                                        <p:cTn id="6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0"/>
                                        </p:tgtEl>
                                        <p:attrNameLst>
                                          <p:attrName>style.visibility</p:attrName>
                                        </p:attrNameLst>
                                      </p:cBhvr>
                                      <p:to>
                                        <p:strVal val="visible"/>
                                      </p:to>
                                    </p:set>
                                    <p:anim calcmode="lin" valueType="num">
                                      <p:cBhvr additive="base">
                                        <p:cTn id="73" dur="500" fill="hold"/>
                                        <p:tgtEl>
                                          <p:spTgt spid="100"/>
                                        </p:tgtEl>
                                        <p:attrNameLst>
                                          <p:attrName>ppt_x</p:attrName>
                                        </p:attrNameLst>
                                      </p:cBhvr>
                                      <p:tavLst>
                                        <p:tav tm="0">
                                          <p:val>
                                            <p:strVal val="#ppt_x"/>
                                          </p:val>
                                        </p:tav>
                                        <p:tav tm="100000">
                                          <p:val>
                                            <p:strVal val="#ppt_x"/>
                                          </p:val>
                                        </p:tav>
                                      </p:tavLst>
                                    </p:anim>
                                    <p:anim calcmode="lin" valueType="num">
                                      <p:cBhvr additive="base">
                                        <p:cTn id="74" dur="500" fill="hold"/>
                                        <p:tgtEl>
                                          <p:spTgt spid="100"/>
                                        </p:tgtEl>
                                        <p:attrNameLst>
                                          <p:attrName>ppt_y</p:attrName>
                                        </p:attrNameLst>
                                      </p:cBhvr>
                                      <p:tavLst>
                                        <p:tav tm="0">
                                          <p:val>
                                            <p:strVal val="1+#ppt_h/2"/>
                                          </p:val>
                                        </p:tav>
                                        <p:tav tm="100000">
                                          <p:val>
                                            <p:strVal val="#ppt_y"/>
                                          </p:val>
                                        </p:tav>
                                      </p:tavLst>
                                    </p:anim>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12"/>
                                        </p:tgtEl>
                                        <p:attrNameLst>
                                          <p:attrName>style.visibility</p:attrName>
                                        </p:attrNameLst>
                                      </p:cBhvr>
                                      <p:to>
                                        <p:strVal val="visible"/>
                                      </p:to>
                                    </p:set>
                                    <p:animEffect transition="in" filter="fade">
                                      <p:cBhvr>
                                        <p:cTn id="78" dur="500"/>
                                        <p:tgtEl>
                                          <p:spTgt spid="112"/>
                                        </p:tgtEl>
                                      </p:cBhvr>
                                    </p:animEffect>
                                  </p:childTnLst>
                                </p:cTn>
                              </p:par>
                            </p:childTnLst>
                          </p:cTn>
                        </p:par>
                        <p:par>
                          <p:cTn id="79" fill="hold">
                            <p:stCondLst>
                              <p:cond delay="1000"/>
                            </p:stCondLst>
                            <p:childTnLst>
                              <p:par>
                                <p:cTn id="80" presetID="2" presetClass="entr" presetSubtype="4" fill="hold" grpId="0" nodeType="afterEffect">
                                  <p:stCondLst>
                                    <p:cond delay="0"/>
                                  </p:stCondLst>
                                  <p:childTnLst>
                                    <p:set>
                                      <p:cBhvr>
                                        <p:cTn id="81" dur="1" fill="hold">
                                          <p:stCondLst>
                                            <p:cond delay="0"/>
                                          </p:stCondLst>
                                        </p:cTn>
                                        <p:tgtEl>
                                          <p:spTgt spid="122"/>
                                        </p:tgtEl>
                                        <p:attrNameLst>
                                          <p:attrName>style.visibility</p:attrName>
                                        </p:attrNameLst>
                                      </p:cBhvr>
                                      <p:to>
                                        <p:strVal val="visible"/>
                                      </p:to>
                                    </p:set>
                                    <p:anim calcmode="lin" valueType="num">
                                      <p:cBhvr additive="base">
                                        <p:cTn id="82" dur="500" fill="hold"/>
                                        <p:tgtEl>
                                          <p:spTgt spid="122"/>
                                        </p:tgtEl>
                                        <p:attrNameLst>
                                          <p:attrName>ppt_x</p:attrName>
                                        </p:attrNameLst>
                                      </p:cBhvr>
                                      <p:tavLst>
                                        <p:tav tm="0">
                                          <p:val>
                                            <p:strVal val="#ppt_x"/>
                                          </p:val>
                                        </p:tav>
                                        <p:tav tm="100000">
                                          <p:val>
                                            <p:strVal val="#ppt_x"/>
                                          </p:val>
                                        </p:tav>
                                      </p:tavLst>
                                    </p:anim>
                                    <p:anim calcmode="lin" valueType="num">
                                      <p:cBhvr additive="base">
                                        <p:cTn id="83" dur="500" fill="hold"/>
                                        <p:tgtEl>
                                          <p:spTgt spid="122"/>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20"/>
                                        </p:tgtEl>
                                        <p:attrNameLst>
                                          <p:attrName>style.visibility</p:attrName>
                                        </p:attrNameLst>
                                      </p:cBhvr>
                                      <p:to>
                                        <p:strVal val="visible"/>
                                      </p:to>
                                    </p:set>
                                    <p:anim calcmode="lin" valueType="num">
                                      <p:cBhvr additive="base">
                                        <p:cTn id="86" dur="500" fill="hold"/>
                                        <p:tgtEl>
                                          <p:spTgt spid="120"/>
                                        </p:tgtEl>
                                        <p:attrNameLst>
                                          <p:attrName>ppt_x</p:attrName>
                                        </p:attrNameLst>
                                      </p:cBhvr>
                                      <p:tavLst>
                                        <p:tav tm="0">
                                          <p:val>
                                            <p:strVal val="#ppt_x"/>
                                          </p:val>
                                        </p:tav>
                                        <p:tav tm="100000">
                                          <p:val>
                                            <p:strVal val="#ppt_x"/>
                                          </p:val>
                                        </p:tav>
                                      </p:tavLst>
                                    </p:anim>
                                    <p:anim calcmode="lin" valueType="num">
                                      <p:cBhvr additive="base">
                                        <p:cTn id="87"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1" fill="hold" grpId="0" nodeType="clickEffect">
                                  <p:stCondLst>
                                    <p:cond delay="0"/>
                                  </p:stCondLst>
                                  <p:childTnLst>
                                    <p:set>
                                      <p:cBhvr>
                                        <p:cTn id="91" dur="1" fill="hold">
                                          <p:stCondLst>
                                            <p:cond delay="0"/>
                                          </p:stCondLst>
                                        </p:cTn>
                                        <p:tgtEl>
                                          <p:spTgt spid="97"/>
                                        </p:tgtEl>
                                        <p:attrNameLst>
                                          <p:attrName>style.visibility</p:attrName>
                                        </p:attrNameLst>
                                      </p:cBhvr>
                                      <p:to>
                                        <p:strVal val="visible"/>
                                      </p:to>
                                    </p:set>
                                    <p:anim calcmode="lin" valueType="num">
                                      <p:cBhvr additive="base">
                                        <p:cTn id="92" dur="500" fill="hold"/>
                                        <p:tgtEl>
                                          <p:spTgt spid="97"/>
                                        </p:tgtEl>
                                        <p:attrNameLst>
                                          <p:attrName>ppt_x</p:attrName>
                                        </p:attrNameLst>
                                      </p:cBhvr>
                                      <p:tavLst>
                                        <p:tav tm="0">
                                          <p:val>
                                            <p:strVal val="#ppt_x"/>
                                          </p:val>
                                        </p:tav>
                                        <p:tav tm="100000">
                                          <p:val>
                                            <p:strVal val="#ppt_x"/>
                                          </p:val>
                                        </p:tav>
                                      </p:tavLst>
                                    </p:anim>
                                    <p:anim calcmode="lin" valueType="num">
                                      <p:cBhvr additive="base">
                                        <p:cTn id="93" dur="500" fill="hold"/>
                                        <p:tgtEl>
                                          <p:spTgt spid="97"/>
                                        </p:tgtEl>
                                        <p:attrNameLst>
                                          <p:attrName>ppt_y</p:attrName>
                                        </p:attrNameLst>
                                      </p:cBhvr>
                                      <p:tavLst>
                                        <p:tav tm="0">
                                          <p:val>
                                            <p:strVal val="0-#ppt_h/2"/>
                                          </p:val>
                                        </p:tav>
                                        <p:tav tm="100000">
                                          <p:val>
                                            <p:strVal val="#ppt_y"/>
                                          </p:val>
                                        </p:tav>
                                      </p:tavLst>
                                    </p:anim>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105"/>
                                        </p:tgtEl>
                                        <p:attrNameLst>
                                          <p:attrName>style.visibility</p:attrName>
                                        </p:attrNameLst>
                                      </p:cBhvr>
                                      <p:to>
                                        <p:strVal val="visible"/>
                                      </p:to>
                                    </p:set>
                                    <p:animEffect transition="in" filter="fade">
                                      <p:cBhvr>
                                        <p:cTn id="97" dur="500"/>
                                        <p:tgtEl>
                                          <p:spTgt spid="105"/>
                                        </p:tgtEl>
                                      </p:cBhvr>
                                    </p:animEffect>
                                  </p:childTnLst>
                                </p:cTn>
                              </p:par>
                            </p:childTnLst>
                          </p:cTn>
                        </p:par>
                        <p:par>
                          <p:cTn id="98" fill="hold">
                            <p:stCondLst>
                              <p:cond delay="1000"/>
                            </p:stCondLst>
                            <p:childTnLst>
                              <p:par>
                                <p:cTn id="99" presetID="2" presetClass="entr" presetSubtype="1" fill="hold" grpId="0" nodeType="afterEffect">
                                  <p:stCondLst>
                                    <p:cond delay="0"/>
                                  </p:stCondLst>
                                  <p:childTnLst>
                                    <p:set>
                                      <p:cBhvr>
                                        <p:cTn id="100" dur="1" fill="hold">
                                          <p:stCondLst>
                                            <p:cond delay="0"/>
                                          </p:stCondLst>
                                        </p:cTn>
                                        <p:tgtEl>
                                          <p:spTgt spid="128"/>
                                        </p:tgtEl>
                                        <p:attrNameLst>
                                          <p:attrName>style.visibility</p:attrName>
                                        </p:attrNameLst>
                                      </p:cBhvr>
                                      <p:to>
                                        <p:strVal val="visible"/>
                                      </p:to>
                                    </p:set>
                                    <p:anim calcmode="lin" valueType="num">
                                      <p:cBhvr additive="base">
                                        <p:cTn id="101" dur="500" fill="hold"/>
                                        <p:tgtEl>
                                          <p:spTgt spid="128"/>
                                        </p:tgtEl>
                                        <p:attrNameLst>
                                          <p:attrName>ppt_x</p:attrName>
                                        </p:attrNameLst>
                                      </p:cBhvr>
                                      <p:tavLst>
                                        <p:tav tm="0">
                                          <p:val>
                                            <p:strVal val="#ppt_x"/>
                                          </p:val>
                                        </p:tav>
                                        <p:tav tm="100000">
                                          <p:val>
                                            <p:strVal val="#ppt_x"/>
                                          </p:val>
                                        </p:tav>
                                      </p:tavLst>
                                    </p:anim>
                                    <p:anim calcmode="lin" valueType="num">
                                      <p:cBhvr additive="base">
                                        <p:cTn id="102" dur="500" fill="hold"/>
                                        <p:tgtEl>
                                          <p:spTgt spid="128"/>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116"/>
                                        </p:tgtEl>
                                        <p:attrNameLst>
                                          <p:attrName>style.visibility</p:attrName>
                                        </p:attrNameLst>
                                      </p:cBhvr>
                                      <p:to>
                                        <p:strVal val="visible"/>
                                      </p:to>
                                    </p:set>
                                    <p:anim calcmode="lin" valueType="num">
                                      <p:cBhvr additive="base">
                                        <p:cTn id="105" dur="500" fill="hold"/>
                                        <p:tgtEl>
                                          <p:spTgt spid="116"/>
                                        </p:tgtEl>
                                        <p:attrNameLst>
                                          <p:attrName>ppt_x</p:attrName>
                                        </p:attrNameLst>
                                      </p:cBhvr>
                                      <p:tavLst>
                                        <p:tav tm="0">
                                          <p:val>
                                            <p:strVal val="#ppt_x"/>
                                          </p:val>
                                        </p:tav>
                                        <p:tav tm="100000">
                                          <p:val>
                                            <p:strVal val="#ppt_x"/>
                                          </p:val>
                                        </p:tav>
                                      </p:tavLst>
                                    </p:anim>
                                    <p:anim calcmode="lin" valueType="num">
                                      <p:cBhvr additive="base">
                                        <p:cTn id="106" dur="500" fill="hold"/>
                                        <p:tgtEl>
                                          <p:spTgt spid="116"/>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grpId="0" nodeType="clickEffect">
                                  <p:stCondLst>
                                    <p:cond delay="0"/>
                                  </p:stCondLst>
                                  <p:childTnLst>
                                    <p:set>
                                      <p:cBhvr>
                                        <p:cTn id="110" dur="1" fill="hold">
                                          <p:stCondLst>
                                            <p:cond delay="0"/>
                                          </p:stCondLst>
                                        </p:cTn>
                                        <p:tgtEl>
                                          <p:spTgt spid="98"/>
                                        </p:tgtEl>
                                        <p:attrNameLst>
                                          <p:attrName>style.visibility</p:attrName>
                                        </p:attrNameLst>
                                      </p:cBhvr>
                                      <p:to>
                                        <p:strVal val="visible"/>
                                      </p:to>
                                    </p:set>
                                    <p:anim calcmode="lin" valueType="num">
                                      <p:cBhvr additive="base">
                                        <p:cTn id="111" dur="500" fill="hold"/>
                                        <p:tgtEl>
                                          <p:spTgt spid="98"/>
                                        </p:tgtEl>
                                        <p:attrNameLst>
                                          <p:attrName>ppt_x</p:attrName>
                                        </p:attrNameLst>
                                      </p:cBhvr>
                                      <p:tavLst>
                                        <p:tav tm="0">
                                          <p:val>
                                            <p:strVal val="1+#ppt_w/2"/>
                                          </p:val>
                                        </p:tav>
                                        <p:tav tm="100000">
                                          <p:val>
                                            <p:strVal val="#ppt_x"/>
                                          </p:val>
                                        </p:tav>
                                      </p:tavLst>
                                    </p:anim>
                                    <p:anim calcmode="lin" valueType="num">
                                      <p:cBhvr additive="base">
                                        <p:cTn id="112" dur="500" fill="hold"/>
                                        <p:tgtEl>
                                          <p:spTgt spid="98"/>
                                        </p:tgtEl>
                                        <p:attrNameLst>
                                          <p:attrName>ppt_y</p:attrName>
                                        </p:attrNameLst>
                                      </p:cBhvr>
                                      <p:tavLst>
                                        <p:tav tm="0">
                                          <p:val>
                                            <p:strVal val="#ppt_y"/>
                                          </p:val>
                                        </p:tav>
                                        <p:tav tm="100000">
                                          <p:val>
                                            <p:strVal val="#ppt_y"/>
                                          </p:val>
                                        </p:tav>
                                      </p:tavLst>
                                    </p:anim>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111"/>
                                        </p:tgtEl>
                                        <p:attrNameLst>
                                          <p:attrName>style.visibility</p:attrName>
                                        </p:attrNameLst>
                                      </p:cBhvr>
                                      <p:to>
                                        <p:strVal val="visible"/>
                                      </p:to>
                                    </p:set>
                                    <p:animEffect transition="in" filter="fade">
                                      <p:cBhvr>
                                        <p:cTn id="116" dur="500"/>
                                        <p:tgtEl>
                                          <p:spTgt spid="111"/>
                                        </p:tgtEl>
                                      </p:cBhvr>
                                    </p:animEffect>
                                  </p:childTnLst>
                                </p:cTn>
                              </p:par>
                            </p:childTnLst>
                          </p:cTn>
                        </p:par>
                        <p:par>
                          <p:cTn id="117" fill="hold">
                            <p:stCondLst>
                              <p:cond delay="1000"/>
                            </p:stCondLst>
                            <p:childTnLst>
                              <p:par>
                                <p:cTn id="118" presetID="2" presetClass="entr" presetSubtype="2" fill="hold" grpId="0" nodeType="afterEffect">
                                  <p:stCondLst>
                                    <p:cond delay="0"/>
                                  </p:stCondLst>
                                  <p:childTnLst>
                                    <p:set>
                                      <p:cBhvr>
                                        <p:cTn id="119" dur="1" fill="hold">
                                          <p:stCondLst>
                                            <p:cond delay="0"/>
                                          </p:stCondLst>
                                        </p:cTn>
                                        <p:tgtEl>
                                          <p:spTgt spid="126"/>
                                        </p:tgtEl>
                                        <p:attrNameLst>
                                          <p:attrName>style.visibility</p:attrName>
                                        </p:attrNameLst>
                                      </p:cBhvr>
                                      <p:to>
                                        <p:strVal val="visible"/>
                                      </p:to>
                                    </p:set>
                                    <p:anim calcmode="lin" valueType="num">
                                      <p:cBhvr additive="base">
                                        <p:cTn id="120" dur="500" fill="hold"/>
                                        <p:tgtEl>
                                          <p:spTgt spid="126"/>
                                        </p:tgtEl>
                                        <p:attrNameLst>
                                          <p:attrName>ppt_x</p:attrName>
                                        </p:attrNameLst>
                                      </p:cBhvr>
                                      <p:tavLst>
                                        <p:tav tm="0">
                                          <p:val>
                                            <p:strVal val="1+#ppt_w/2"/>
                                          </p:val>
                                        </p:tav>
                                        <p:tav tm="100000">
                                          <p:val>
                                            <p:strVal val="#ppt_x"/>
                                          </p:val>
                                        </p:tav>
                                      </p:tavLst>
                                    </p:anim>
                                    <p:anim calcmode="lin" valueType="num">
                                      <p:cBhvr additive="base">
                                        <p:cTn id="121" dur="500" fill="hold"/>
                                        <p:tgtEl>
                                          <p:spTgt spid="126"/>
                                        </p:tgtEl>
                                        <p:attrNameLst>
                                          <p:attrName>ppt_y</p:attrName>
                                        </p:attrNameLst>
                                      </p:cBhvr>
                                      <p:tavLst>
                                        <p:tav tm="0">
                                          <p:val>
                                            <p:strVal val="#ppt_y"/>
                                          </p:val>
                                        </p:tav>
                                        <p:tav tm="100000">
                                          <p:val>
                                            <p:strVal val="#ppt_y"/>
                                          </p:val>
                                        </p:tav>
                                      </p:tavLst>
                                    </p:anim>
                                  </p:childTnLst>
                                </p:cTn>
                              </p:par>
                              <p:par>
                                <p:cTn id="122" presetID="2" presetClass="entr" presetSubtype="2" fill="hold" grpId="0" nodeType="withEffect">
                                  <p:stCondLst>
                                    <p:cond delay="0"/>
                                  </p:stCondLst>
                                  <p:childTnLst>
                                    <p:set>
                                      <p:cBhvr>
                                        <p:cTn id="123" dur="1" fill="hold">
                                          <p:stCondLst>
                                            <p:cond delay="0"/>
                                          </p:stCondLst>
                                        </p:cTn>
                                        <p:tgtEl>
                                          <p:spTgt spid="117"/>
                                        </p:tgtEl>
                                        <p:attrNameLst>
                                          <p:attrName>style.visibility</p:attrName>
                                        </p:attrNameLst>
                                      </p:cBhvr>
                                      <p:to>
                                        <p:strVal val="visible"/>
                                      </p:to>
                                    </p:set>
                                    <p:anim calcmode="lin" valueType="num">
                                      <p:cBhvr additive="base">
                                        <p:cTn id="124" dur="500" fill="hold"/>
                                        <p:tgtEl>
                                          <p:spTgt spid="117"/>
                                        </p:tgtEl>
                                        <p:attrNameLst>
                                          <p:attrName>ppt_x</p:attrName>
                                        </p:attrNameLst>
                                      </p:cBhvr>
                                      <p:tavLst>
                                        <p:tav tm="0">
                                          <p:val>
                                            <p:strVal val="1+#ppt_w/2"/>
                                          </p:val>
                                        </p:tav>
                                        <p:tav tm="100000">
                                          <p:val>
                                            <p:strVal val="#ppt_x"/>
                                          </p:val>
                                        </p:tav>
                                      </p:tavLst>
                                    </p:anim>
                                    <p:anim calcmode="lin" valueType="num">
                                      <p:cBhvr additive="base">
                                        <p:cTn id="125"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99"/>
                                        </p:tgtEl>
                                        <p:attrNameLst>
                                          <p:attrName>style.visibility</p:attrName>
                                        </p:attrNameLst>
                                      </p:cBhvr>
                                      <p:to>
                                        <p:strVal val="visible"/>
                                      </p:to>
                                    </p:set>
                                    <p:anim calcmode="lin" valueType="num">
                                      <p:cBhvr additive="base">
                                        <p:cTn id="130" dur="500" fill="hold"/>
                                        <p:tgtEl>
                                          <p:spTgt spid="99"/>
                                        </p:tgtEl>
                                        <p:attrNameLst>
                                          <p:attrName>ppt_x</p:attrName>
                                        </p:attrNameLst>
                                      </p:cBhvr>
                                      <p:tavLst>
                                        <p:tav tm="0">
                                          <p:val>
                                            <p:strVal val="#ppt_x"/>
                                          </p:val>
                                        </p:tav>
                                        <p:tav tm="100000">
                                          <p:val>
                                            <p:strVal val="#ppt_x"/>
                                          </p:val>
                                        </p:tav>
                                      </p:tavLst>
                                    </p:anim>
                                    <p:anim calcmode="lin" valueType="num">
                                      <p:cBhvr additive="base">
                                        <p:cTn id="131" dur="500" fill="hold"/>
                                        <p:tgtEl>
                                          <p:spTgt spid="99"/>
                                        </p:tgtEl>
                                        <p:attrNameLst>
                                          <p:attrName>ppt_y</p:attrName>
                                        </p:attrNameLst>
                                      </p:cBhvr>
                                      <p:tavLst>
                                        <p:tav tm="0">
                                          <p:val>
                                            <p:strVal val="1+#ppt_h/2"/>
                                          </p:val>
                                        </p:tav>
                                        <p:tav tm="100000">
                                          <p:val>
                                            <p:strVal val="#ppt_y"/>
                                          </p:val>
                                        </p:tav>
                                      </p:tavLst>
                                    </p:anim>
                                  </p:childTnLst>
                                </p:cTn>
                              </p:par>
                            </p:childTnLst>
                          </p:cTn>
                        </p:par>
                        <p:par>
                          <p:cTn id="132" fill="hold">
                            <p:stCondLst>
                              <p:cond delay="500"/>
                            </p:stCondLst>
                            <p:childTnLst>
                              <p:par>
                                <p:cTn id="133" presetID="10" presetClass="entr" presetSubtype="0" fill="hold" grpId="0" nodeType="afterEffect">
                                  <p:stCondLst>
                                    <p:cond delay="0"/>
                                  </p:stCondLst>
                                  <p:childTnLst>
                                    <p:set>
                                      <p:cBhvr>
                                        <p:cTn id="134" dur="1" fill="hold">
                                          <p:stCondLst>
                                            <p:cond delay="0"/>
                                          </p:stCondLst>
                                        </p:cTn>
                                        <p:tgtEl>
                                          <p:spTgt spid="108"/>
                                        </p:tgtEl>
                                        <p:attrNameLst>
                                          <p:attrName>style.visibility</p:attrName>
                                        </p:attrNameLst>
                                      </p:cBhvr>
                                      <p:to>
                                        <p:strVal val="visible"/>
                                      </p:to>
                                    </p:set>
                                    <p:animEffect transition="in" filter="fade">
                                      <p:cBhvr>
                                        <p:cTn id="135" dur="500"/>
                                        <p:tgtEl>
                                          <p:spTgt spid="108"/>
                                        </p:tgtEl>
                                      </p:cBhvr>
                                    </p:animEffect>
                                  </p:childTnLst>
                                </p:cTn>
                              </p:par>
                            </p:childTnLst>
                          </p:cTn>
                        </p:par>
                        <p:par>
                          <p:cTn id="136" fill="hold">
                            <p:stCondLst>
                              <p:cond delay="1000"/>
                            </p:stCondLst>
                            <p:childTnLst>
                              <p:par>
                                <p:cTn id="137" presetID="2" presetClass="entr" presetSubtype="4"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anim calcmode="lin" valueType="num">
                                      <p:cBhvr additive="base">
                                        <p:cTn id="139" dur="500" fill="hold"/>
                                        <p:tgtEl>
                                          <p:spTgt spid="123"/>
                                        </p:tgtEl>
                                        <p:attrNameLst>
                                          <p:attrName>ppt_x</p:attrName>
                                        </p:attrNameLst>
                                      </p:cBhvr>
                                      <p:tavLst>
                                        <p:tav tm="0">
                                          <p:val>
                                            <p:strVal val="#ppt_x"/>
                                          </p:val>
                                        </p:tav>
                                        <p:tav tm="100000">
                                          <p:val>
                                            <p:strVal val="#ppt_x"/>
                                          </p:val>
                                        </p:tav>
                                      </p:tavLst>
                                    </p:anim>
                                    <p:anim calcmode="lin" valueType="num">
                                      <p:cBhvr additive="base">
                                        <p:cTn id="140" dur="500" fill="hold"/>
                                        <p:tgtEl>
                                          <p:spTgt spid="123"/>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18"/>
                                        </p:tgtEl>
                                        <p:attrNameLst>
                                          <p:attrName>style.visibility</p:attrName>
                                        </p:attrNameLst>
                                      </p:cBhvr>
                                      <p:to>
                                        <p:strVal val="visible"/>
                                      </p:to>
                                    </p:set>
                                    <p:anim calcmode="lin" valueType="num">
                                      <p:cBhvr additive="base">
                                        <p:cTn id="143" dur="500" fill="hold"/>
                                        <p:tgtEl>
                                          <p:spTgt spid="118"/>
                                        </p:tgtEl>
                                        <p:attrNameLst>
                                          <p:attrName>ppt_x</p:attrName>
                                        </p:attrNameLst>
                                      </p:cBhvr>
                                      <p:tavLst>
                                        <p:tav tm="0">
                                          <p:val>
                                            <p:strVal val="#ppt_x"/>
                                          </p:val>
                                        </p:tav>
                                        <p:tav tm="100000">
                                          <p:val>
                                            <p:strVal val="#ppt_x"/>
                                          </p:val>
                                        </p:tav>
                                      </p:tavLst>
                                    </p:anim>
                                    <p:anim calcmode="lin" valueType="num">
                                      <p:cBhvr additive="base">
                                        <p:cTn id="144"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07"/>
                                        </p:tgtEl>
                                        <p:attrNameLst>
                                          <p:attrName>style.visibility</p:attrName>
                                        </p:attrNameLst>
                                      </p:cBhvr>
                                      <p:to>
                                        <p:strVal val="visible"/>
                                      </p:to>
                                    </p:set>
                                    <p:animEffect transition="in" filter="fade">
                                      <p:cBhvr>
                                        <p:cTn id="149" dur="500"/>
                                        <p:tgtEl>
                                          <p:spTgt spid="107"/>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13"/>
                                        </p:tgtEl>
                                        <p:attrNameLst>
                                          <p:attrName>style.visibility</p:attrName>
                                        </p:attrNameLst>
                                      </p:cBhvr>
                                      <p:to>
                                        <p:strVal val="visible"/>
                                      </p:to>
                                    </p:set>
                                    <p:animEffect transition="in" filter="fade">
                                      <p:cBhvr>
                                        <p:cTn id="152" dur="500"/>
                                        <p:tgtEl>
                                          <p:spTgt spid="11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fade">
                                      <p:cBhvr>
                                        <p:cTn id="155" dur="500"/>
                                        <p:tgtEl>
                                          <p:spTgt spid="91"/>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92"/>
                                        </p:tgtEl>
                                        <p:attrNameLst>
                                          <p:attrName>style.visibility</p:attrName>
                                        </p:attrNameLst>
                                      </p:cBhvr>
                                      <p:to>
                                        <p:strVal val="visible"/>
                                      </p:to>
                                    </p:set>
                                    <p:animEffect transition="in" filter="fade">
                                      <p:cBhvr>
                                        <p:cTn id="158" dur="500"/>
                                        <p:tgtEl>
                                          <p:spTgt spid="92"/>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14"/>
                                        </p:tgtEl>
                                        <p:attrNameLst>
                                          <p:attrName>style.visibility</p:attrName>
                                        </p:attrNameLst>
                                      </p:cBhvr>
                                      <p:to>
                                        <p:strVal val="visible"/>
                                      </p:to>
                                    </p:set>
                                    <p:animEffect transition="in" filter="fade">
                                      <p:cBhvr>
                                        <p:cTn id="161"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6" name="Venn diagram">
            <a:extLst>
              <a:ext uri="{FF2B5EF4-FFF2-40B4-BE49-F238E27FC236}">
                <a16:creationId xmlns:a16="http://schemas.microsoft.com/office/drawing/2014/main" id="{6F736504-2F43-FC38-7BF6-DC7534D1444E}"/>
              </a:ext>
            </a:extLst>
          </p:cNvPr>
          <p:cNvSpPr/>
          <p:nvPr/>
        </p:nvSpPr>
        <p:spPr>
          <a:xfrm>
            <a:off x="8057518" y="828000"/>
            <a:ext cx="8268963" cy="810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4600">
                <a:solidFill>
                  <a:srgbClr val="000000"/>
                </a:solidFill>
              </a:defRPr>
            </a:lvl1pPr>
          </a:lstStyle>
          <a:p>
            <a:r>
              <a:rPr lang="en-US" dirty="0">
                <a:solidFill>
                  <a:schemeClr val="tx1"/>
                </a:solidFill>
              </a:rPr>
              <a:t>Source Code Version Control</a:t>
            </a:r>
            <a:endParaRPr dirty="0">
              <a:solidFill>
                <a:schemeClr val="tx1"/>
              </a:solidFill>
            </a:endParaRPr>
          </a:p>
        </p:txBody>
      </p:sp>
      <p:pic>
        <p:nvPicPr>
          <p:cNvPr id="1030" name="Picture 6" descr="Bitbucket, logo, logos icon - Free download on Iconfinder">
            <a:extLst>
              <a:ext uri="{FF2B5EF4-FFF2-40B4-BE49-F238E27FC236}">
                <a16:creationId xmlns:a16="http://schemas.microsoft.com/office/drawing/2014/main" id="{E72EF30A-0E2F-19F6-44F2-79DEA18198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1303" y="2675652"/>
            <a:ext cx="1735236" cy="17352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Logo and symbol, meaning, history, PNG, brand">
            <a:extLst>
              <a:ext uri="{FF2B5EF4-FFF2-40B4-BE49-F238E27FC236}">
                <a16:creationId xmlns:a16="http://schemas.microsoft.com/office/drawing/2014/main" id="{B3BA7F97-0CC9-5880-5C1A-CF0ECABF0A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2597" y="2675652"/>
            <a:ext cx="3084864" cy="173523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Lab Logo PNG vector in SVG, PDF, AI, CDR format">
            <a:extLst>
              <a:ext uri="{FF2B5EF4-FFF2-40B4-BE49-F238E27FC236}">
                <a16:creationId xmlns:a16="http://schemas.microsoft.com/office/drawing/2014/main" id="{0EEA7A01-2222-27EA-514F-5AA28666DE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49108" y="2651587"/>
            <a:ext cx="2332320" cy="1750587"/>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a:extLst>
              <a:ext uri="{FF2B5EF4-FFF2-40B4-BE49-F238E27FC236}">
                <a16:creationId xmlns:a16="http://schemas.microsoft.com/office/drawing/2014/main" id="{386BCD99-6761-B88A-2911-0699B8E1D287}"/>
              </a:ext>
            </a:extLst>
          </p:cNvPr>
          <p:cNvSpPr/>
          <p:nvPr/>
        </p:nvSpPr>
        <p:spPr>
          <a:xfrm>
            <a:off x="4276925" y="5417627"/>
            <a:ext cx="3610045" cy="1270000"/>
          </a:xfrm>
          <a:prstGeom prst="roundRect">
            <a:avLst>
              <a:gd name="adj" fmla="val 15000"/>
            </a:avLst>
          </a:prstGeom>
          <a:solidFill>
            <a:schemeClr val="accent1"/>
          </a:solidFill>
          <a:ln w="12700" cap="flat">
            <a:noFill/>
            <a:miter lim="400000"/>
          </a:ln>
          <a:effectLst/>
        </p:spPr>
        <p:txBody>
          <a:bodyPr wrap="square" lIns="0" tIns="0" rIns="0" bIns="0" numCol="1" anchor="ctr">
            <a:noAutofit/>
          </a:bodyPr>
          <a:lstStyle/>
          <a:p>
            <a:endParaRPr>
              <a:solidFill>
                <a:schemeClr val="bg1"/>
              </a:solidFill>
            </a:endParaRPr>
          </a:p>
        </p:txBody>
      </p:sp>
      <p:sp>
        <p:nvSpPr>
          <p:cNvPr id="10" name="Rounded Rectangle">
            <a:extLst>
              <a:ext uri="{FF2B5EF4-FFF2-40B4-BE49-F238E27FC236}">
                <a16:creationId xmlns:a16="http://schemas.microsoft.com/office/drawing/2014/main" id="{63FD459D-E4C9-2AB9-A739-279331A8EBA6}"/>
              </a:ext>
            </a:extLst>
          </p:cNvPr>
          <p:cNvSpPr/>
          <p:nvPr/>
        </p:nvSpPr>
        <p:spPr>
          <a:xfrm>
            <a:off x="4276924" y="7073856"/>
            <a:ext cx="3610045" cy="1270000"/>
          </a:xfrm>
          <a:prstGeom prst="roundRect">
            <a:avLst>
              <a:gd name="adj" fmla="val 15000"/>
            </a:avLst>
          </a:prstGeom>
          <a:solidFill>
            <a:schemeClr val="accent2"/>
          </a:solidFill>
          <a:ln w="12700" cap="flat">
            <a:noFill/>
            <a:miter lim="400000"/>
          </a:ln>
          <a:effectLst/>
        </p:spPr>
        <p:txBody>
          <a:bodyPr wrap="square" lIns="0" tIns="0" rIns="0" bIns="0" numCol="1" anchor="ctr">
            <a:noAutofit/>
          </a:bodyPr>
          <a:lstStyle/>
          <a:p>
            <a:endParaRPr>
              <a:solidFill>
                <a:schemeClr val="bg1"/>
              </a:solidFill>
            </a:endParaRPr>
          </a:p>
        </p:txBody>
      </p:sp>
      <p:sp>
        <p:nvSpPr>
          <p:cNvPr id="11" name="Rounded Rectangle">
            <a:extLst>
              <a:ext uri="{FF2B5EF4-FFF2-40B4-BE49-F238E27FC236}">
                <a16:creationId xmlns:a16="http://schemas.microsoft.com/office/drawing/2014/main" id="{1EEBFF57-8FF3-0548-CE46-FEE7FB8F0B4D}"/>
              </a:ext>
            </a:extLst>
          </p:cNvPr>
          <p:cNvSpPr/>
          <p:nvPr/>
        </p:nvSpPr>
        <p:spPr>
          <a:xfrm>
            <a:off x="4276923" y="8730085"/>
            <a:ext cx="3610045" cy="1270000"/>
          </a:xfrm>
          <a:prstGeom prst="roundRect">
            <a:avLst>
              <a:gd name="adj" fmla="val 15000"/>
            </a:avLst>
          </a:prstGeom>
          <a:solidFill>
            <a:schemeClr val="accent3"/>
          </a:solidFill>
          <a:ln w="12700" cap="flat">
            <a:noFill/>
            <a:miter lim="400000"/>
          </a:ln>
          <a:effectLst/>
        </p:spPr>
        <p:txBody>
          <a:bodyPr wrap="square" lIns="0" tIns="0" rIns="0" bIns="0" numCol="1" anchor="ctr">
            <a:noAutofit/>
          </a:bodyPr>
          <a:lstStyle/>
          <a:p>
            <a:endParaRPr>
              <a:solidFill>
                <a:schemeClr val="bg1"/>
              </a:solidFill>
            </a:endParaRPr>
          </a:p>
        </p:txBody>
      </p:sp>
      <p:sp>
        <p:nvSpPr>
          <p:cNvPr id="12" name="Rounded Rectangle">
            <a:extLst>
              <a:ext uri="{FF2B5EF4-FFF2-40B4-BE49-F238E27FC236}">
                <a16:creationId xmlns:a16="http://schemas.microsoft.com/office/drawing/2014/main" id="{D7052394-2196-61BB-6356-0E95D861C36F}"/>
              </a:ext>
            </a:extLst>
          </p:cNvPr>
          <p:cNvSpPr/>
          <p:nvPr/>
        </p:nvSpPr>
        <p:spPr>
          <a:xfrm>
            <a:off x="4276923" y="10523090"/>
            <a:ext cx="3610045" cy="1270000"/>
          </a:xfrm>
          <a:prstGeom prst="roundRect">
            <a:avLst>
              <a:gd name="adj" fmla="val 15000"/>
            </a:avLst>
          </a:prstGeom>
          <a:solidFill>
            <a:schemeClr val="accent4"/>
          </a:solidFill>
          <a:ln w="12700" cap="flat">
            <a:noFill/>
            <a:miter lim="400000"/>
          </a:ln>
          <a:effectLst/>
        </p:spPr>
        <p:txBody>
          <a:bodyPr wrap="square" lIns="0" tIns="0" rIns="0" bIns="0" numCol="1" anchor="ctr">
            <a:noAutofit/>
          </a:bodyPr>
          <a:lstStyle/>
          <a:p>
            <a:endParaRPr>
              <a:solidFill>
                <a:schemeClr val="bg1"/>
              </a:solidFill>
            </a:endParaRPr>
          </a:p>
        </p:txBody>
      </p:sp>
      <p:sp>
        <p:nvSpPr>
          <p:cNvPr id="13" name="Circle">
            <a:extLst>
              <a:ext uri="{FF2B5EF4-FFF2-40B4-BE49-F238E27FC236}">
                <a16:creationId xmlns:a16="http://schemas.microsoft.com/office/drawing/2014/main" id="{48B7AC32-AF39-C5B1-11C8-7072ED5842BB}"/>
              </a:ext>
            </a:extLst>
          </p:cNvPr>
          <p:cNvSpPr/>
          <p:nvPr/>
        </p:nvSpPr>
        <p:spPr>
          <a:xfrm>
            <a:off x="9180462" y="5418596"/>
            <a:ext cx="955042" cy="955042"/>
          </a:xfrm>
          <a:prstGeom prst="ellipse">
            <a:avLst/>
          </a:prstGeom>
          <a:solidFill>
            <a:schemeClr val="accent1"/>
          </a:solidFill>
          <a:ln w="12700" cap="flat">
            <a:noFill/>
            <a:miter lim="400000"/>
          </a:ln>
          <a:effectLst/>
        </p:spPr>
        <p:txBody>
          <a:bodyPr wrap="square" lIns="0" tIns="0" rIns="0" bIns="0" numCol="1" anchor="ctr">
            <a:noAutofit/>
          </a:bodyPr>
          <a:lstStyle/>
          <a:p>
            <a:endParaRPr/>
          </a:p>
        </p:txBody>
      </p:sp>
      <p:sp>
        <p:nvSpPr>
          <p:cNvPr id="14" name="Circle">
            <a:extLst>
              <a:ext uri="{FF2B5EF4-FFF2-40B4-BE49-F238E27FC236}">
                <a16:creationId xmlns:a16="http://schemas.microsoft.com/office/drawing/2014/main" id="{40BA3754-F947-1EAB-D6D6-404FE8B62E89}"/>
              </a:ext>
            </a:extLst>
          </p:cNvPr>
          <p:cNvSpPr/>
          <p:nvPr/>
        </p:nvSpPr>
        <p:spPr>
          <a:xfrm>
            <a:off x="12376250" y="5417627"/>
            <a:ext cx="955042" cy="955042"/>
          </a:xfrm>
          <a:prstGeom prst="ellipse">
            <a:avLst/>
          </a:prstGeom>
          <a:solidFill>
            <a:schemeClr val="accent1"/>
          </a:solidFill>
          <a:ln w="12700" cap="flat">
            <a:noFill/>
            <a:miter lim="400000"/>
          </a:ln>
          <a:effectLst/>
        </p:spPr>
        <p:txBody>
          <a:bodyPr wrap="square" lIns="0" tIns="0" rIns="0" bIns="0" numCol="1" anchor="ctr">
            <a:noAutofit/>
          </a:bodyPr>
          <a:lstStyle/>
          <a:p>
            <a:endParaRPr/>
          </a:p>
        </p:txBody>
      </p:sp>
      <p:sp>
        <p:nvSpPr>
          <p:cNvPr id="15" name="Circle">
            <a:extLst>
              <a:ext uri="{FF2B5EF4-FFF2-40B4-BE49-F238E27FC236}">
                <a16:creationId xmlns:a16="http://schemas.microsoft.com/office/drawing/2014/main" id="{4E591D91-B08A-9594-85ED-6B0F98D4E69D}"/>
              </a:ext>
            </a:extLst>
          </p:cNvPr>
          <p:cNvSpPr/>
          <p:nvPr/>
        </p:nvSpPr>
        <p:spPr>
          <a:xfrm>
            <a:off x="19687080" y="5417627"/>
            <a:ext cx="955042" cy="955042"/>
          </a:xfrm>
          <a:prstGeom prst="ellipse">
            <a:avLst/>
          </a:prstGeom>
          <a:solidFill>
            <a:schemeClr val="accent1"/>
          </a:solidFill>
          <a:ln w="12700" cap="flat">
            <a:noFill/>
            <a:miter lim="400000"/>
          </a:ln>
          <a:effectLst/>
        </p:spPr>
        <p:txBody>
          <a:bodyPr wrap="square" lIns="0" tIns="0" rIns="0" bIns="0" numCol="1" anchor="ctr">
            <a:noAutofit/>
          </a:bodyPr>
          <a:lstStyle/>
          <a:p>
            <a:endParaRPr/>
          </a:p>
        </p:txBody>
      </p:sp>
      <p:sp>
        <p:nvSpPr>
          <p:cNvPr id="16" name="Circle">
            <a:extLst>
              <a:ext uri="{FF2B5EF4-FFF2-40B4-BE49-F238E27FC236}">
                <a16:creationId xmlns:a16="http://schemas.microsoft.com/office/drawing/2014/main" id="{7B59A982-A534-36EF-54D0-B40DE480DCF7}"/>
              </a:ext>
            </a:extLst>
          </p:cNvPr>
          <p:cNvSpPr/>
          <p:nvPr/>
        </p:nvSpPr>
        <p:spPr>
          <a:xfrm>
            <a:off x="10788124" y="7295080"/>
            <a:ext cx="955042" cy="955042"/>
          </a:xfrm>
          <a:prstGeom prst="ellipse">
            <a:avLst/>
          </a:prstGeom>
          <a:solidFill>
            <a:schemeClr val="accent2"/>
          </a:solidFill>
          <a:ln w="12700" cap="flat">
            <a:noFill/>
            <a:miter lim="400000"/>
          </a:ln>
          <a:effectLst/>
        </p:spPr>
        <p:txBody>
          <a:bodyPr wrap="square" lIns="0" tIns="0" rIns="0" bIns="0" numCol="1" anchor="ctr">
            <a:noAutofit/>
          </a:bodyPr>
          <a:lstStyle/>
          <a:p>
            <a:endParaRPr/>
          </a:p>
        </p:txBody>
      </p:sp>
      <p:sp>
        <p:nvSpPr>
          <p:cNvPr id="17" name="Circle">
            <a:extLst>
              <a:ext uri="{FF2B5EF4-FFF2-40B4-BE49-F238E27FC236}">
                <a16:creationId xmlns:a16="http://schemas.microsoft.com/office/drawing/2014/main" id="{4ABF1EAC-B7CF-4806-A73B-690D8984293B}"/>
              </a:ext>
            </a:extLst>
          </p:cNvPr>
          <p:cNvSpPr/>
          <p:nvPr/>
        </p:nvSpPr>
        <p:spPr>
          <a:xfrm>
            <a:off x="9257565" y="8858779"/>
            <a:ext cx="955042" cy="955042"/>
          </a:xfrm>
          <a:prstGeom prst="ellipse">
            <a:avLst/>
          </a:prstGeom>
          <a:solidFill>
            <a:schemeClr val="accent3"/>
          </a:solidFill>
          <a:ln w="12700" cap="flat">
            <a:noFill/>
            <a:miter lim="400000"/>
          </a:ln>
          <a:effectLst/>
        </p:spPr>
        <p:txBody>
          <a:bodyPr wrap="square" lIns="0" tIns="0" rIns="0" bIns="0" numCol="1" anchor="ctr">
            <a:noAutofit/>
          </a:bodyPr>
          <a:lstStyle/>
          <a:p>
            <a:endParaRPr/>
          </a:p>
        </p:txBody>
      </p:sp>
      <p:sp>
        <p:nvSpPr>
          <p:cNvPr id="18" name="Circle">
            <a:extLst>
              <a:ext uri="{FF2B5EF4-FFF2-40B4-BE49-F238E27FC236}">
                <a16:creationId xmlns:a16="http://schemas.microsoft.com/office/drawing/2014/main" id="{4AC463B4-5735-2AA2-339B-72CF04DC95EB}"/>
              </a:ext>
            </a:extLst>
          </p:cNvPr>
          <p:cNvSpPr/>
          <p:nvPr/>
        </p:nvSpPr>
        <p:spPr>
          <a:xfrm>
            <a:off x="11158761" y="8887564"/>
            <a:ext cx="955042" cy="955042"/>
          </a:xfrm>
          <a:prstGeom prst="ellipse">
            <a:avLst/>
          </a:prstGeom>
          <a:solidFill>
            <a:schemeClr val="accent3"/>
          </a:solidFill>
          <a:ln w="12700" cap="flat">
            <a:noFill/>
            <a:miter lim="400000"/>
          </a:ln>
          <a:effectLst/>
        </p:spPr>
        <p:txBody>
          <a:bodyPr wrap="square" lIns="0" tIns="0" rIns="0" bIns="0" numCol="1" anchor="ctr">
            <a:noAutofit/>
          </a:bodyPr>
          <a:lstStyle/>
          <a:p>
            <a:endParaRPr/>
          </a:p>
        </p:txBody>
      </p:sp>
      <p:sp>
        <p:nvSpPr>
          <p:cNvPr id="19" name="Circle">
            <a:extLst>
              <a:ext uri="{FF2B5EF4-FFF2-40B4-BE49-F238E27FC236}">
                <a16:creationId xmlns:a16="http://schemas.microsoft.com/office/drawing/2014/main" id="{C9ACFB46-603E-E00C-093B-069C7A06CD64}"/>
              </a:ext>
            </a:extLst>
          </p:cNvPr>
          <p:cNvSpPr/>
          <p:nvPr/>
        </p:nvSpPr>
        <p:spPr>
          <a:xfrm>
            <a:off x="12819534" y="8887564"/>
            <a:ext cx="955042" cy="955042"/>
          </a:xfrm>
          <a:prstGeom prst="ellipse">
            <a:avLst/>
          </a:prstGeom>
          <a:solidFill>
            <a:schemeClr val="accent3"/>
          </a:solidFill>
          <a:ln w="12700" cap="flat">
            <a:noFill/>
            <a:miter lim="400000"/>
          </a:ln>
          <a:effectLst/>
        </p:spPr>
        <p:txBody>
          <a:bodyPr wrap="square" lIns="0" tIns="0" rIns="0" bIns="0" numCol="1" anchor="ctr">
            <a:noAutofit/>
          </a:bodyPr>
          <a:lstStyle/>
          <a:p>
            <a:endParaRPr/>
          </a:p>
        </p:txBody>
      </p:sp>
      <p:sp>
        <p:nvSpPr>
          <p:cNvPr id="20" name="Circle">
            <a:extLst>
              <a:ext uri="{FF2B5EF4-FFF2-40B4-BE49-F238E27FC236}">
                <a16:creationId xmlns:a16="http://schemas.microsoft.com/office/drawing/2014/main" id="{807B6EFF-BB3B-1815-978B-2A5645F32DD7}"/>
              </a:ext>
            </a:extLst>
          </p:cNvPr>
          <p:cNvSpPr/>
          <p:nvPr/>
        </p:nvSpPr>
        <p:spPr>
          <a:xfrm>
            <a:off x="14590019" y="8887564"/>
            <a:ext cx="955042" cy="955042"/>
          </a:xfrm>
          <a:prstGeom prst="ellipse">
            <a:avLst/>
          </a:prstGeom>
          <a:solidFill>
            <a:schemeClr val="accent3"/>
          </a:solidFill>
          <a:ln w="12700" cap="flat">
            <a:noFill/>
            <a:miter lim="400000"/>
          </a:ln>
          <a:effectLst/>
        </p:spPr>
        <p:txBody>
          <a:bodyPr wrap="square" lIns="0" tIns="0" rIns="0" bIns="0" numCol="1" anchor="ctr">
            <a:noAutofit/>
          </a:bodyPr>
          <a:lstStyle/>
          <a:p>
            <a:endParaRPr/>
          </a:p>
        </p:txBody>
      </p:sp>
      <p:sp>
        <p:nvSpPr>
          <p:cNvPr id="21" name="Circle">
            <a:extLst>
              <a:ext uri="{FF2B5EF4-FFF2-40B4-BE49-F238E27FC236}">
                <a16:creationId xmlns:a16="http://schemas.microsoft.com/office/drawing/2014/main" id="{3B7E9552-CFDC-0CB9-8672-4F30D55F5C18}"/>
              </a:ext>
            </a:extLst>
          </p:cNvPr>
          <p:cNvSpPr/>
          <p:nvPr/>
        </p:nvSpPr>
        <p:spPr>
          <a:xfrm>
            <a:off x="19687080" y="8858779"/>
            <a:ext cx="955042" cy="955042"/>
          </a:xfrm>
          <a:prstGeom prst="ellipse">
            <a:avLst/>
          </a:prstGeom>
          <a:solidFill>
            <a:schemeClr val="accent3"/>
          </a:solidFill>
          <a:ln w="12700" cap="flat">
            <a:noFill/>
            <a:miter lim="400000"/>
          </a:ln>
          <a:effectLst/>
        </p:spPr>
        <p:txBody>
          <a:bodyPr wrap="square" lIns="0" tIns="0" rIns="0" bIns="0" numCol="1" anchor="ctr">
            <a:noAutofit/>
          </a:bodyPr>
          <a:lstStyle/>
          <a:p>
            <a:endParaRPr/>
          </a:p>
        </p:txBody>
      </p:sp>
      <p:sp>
        <p:nvSpPr>
          <p:cNvPr id="22" name="Circle">
            <a:extLst>
              <a:ext uri="{FF2B5EF4-FFF2-40B4-BE49-F238E27FC236}">
                <a16:creationId xmlns:a16="http://schemas.microsoft.com/office/drawing/2014/main" id="{4D0496DF-CF7E-DFE7-B4CD-FA0E2B9EE9E0}"/>
              </a:ext>
            </a:extLst>
          </p:cNvPr>
          <p:cNvSpPr/>
          <p:nvPr/>
        </p:nvSpPr>
        <p:spPr>
          <a:xfrm>
            <a:off x="10370180" y="10680569"/>
            <a:ext cx="955042" cy="955042"/>
          </a:xfrm>
          <a:prstGeom prst="ellipse">
            <a:avLst/>
          </a:prstGeom>
          <a:solidFill>
            <a:schemeClr val="accent4"/>
          </a:solidFill>
          <a:ln w="12700" cap="flat">
            <a:noFill/>
            <a:miter lim="400000"/>
          </a:ln>
          <a:effectLst/>
        </p:spPr>
        <p:txBody>
          <a:bodyPr wrap="square" lIns="0" tIns="0" rIns="0" bIns="0" numCol="1" anchor="ctr">
            <a:noAutofit/>
          </a:bodyPr>
          <a:lstStyle/>
          <a:p>
            <a:endParaRPr/>
          </a:p>
        </p:txBody>
      </p:sp>
      <p:sp>
        <p:nvSpPr>
          <p:cNvPr id="23" name="Circle">
            <a:extLst>
              <a:ext uri="{FF2B5EF4-FFF2-40B4-BE49-F238E27FC236}">
                <a16:creationId xmlns:a16="http://schemas.microsoft.com/office/drawing/2014/main" id="{98C6BB1B-87BE-955C-DABE-6C86EC3FFC72}"/>
              </a:ext>
            </a:extLst>
          </p:cNvPr>
          <p:cNvSpPr/>
          <p:nvPr/>
        </p:nvSpPr>
        <p:spPr>
          <a:xfrm>
            <a:off x="12188798" y="10680569"/>
            <a:ext cx="955042" cy="955042"/>
          </a:xfrm>
          <a:prstGeom prst="ellipse">
            <a:avLst/>
          </a:prstGeom>
          <a:solidFill>
            <a:schemeClr val="accent4"/>
          </a:solidFill>
          <a:ln w="12700" cap="flat">
            <a:noFill/>
            <a:miter lim="400000"/>
          </a:ln>
          <a:effectLst/>
        </p:spPr>
        <p:txBody>
          <a:bodyPr wrap="square" lIns="0" tIns="0" rIns="0" bIns="0" numCol="1" anchor="ctr">
            <a:noAutofit/>
          </a:bodyPr>
          <a:lstStyle/>
          <a:p>
            <a:endParaRPr/>
          </a:p>
        </p:txBody>
      </p:sp>
      <p:cxnSp>
        <p:nvCxnSpPr>
          <p:cNvPr id="24" name="Straight Arrow Connector 23">
            <a:extLst>
              <a:ext uri="{FF2B5EF4-FFF2-40B4-BE49-F238E27FC236}">
                <a16:creationId xmlns:a16="http://schemas.microsoft.com/office/drawing/2014/main" id="{3AEE2711-52DF-36CA-29E4-1682099D0E23}"/>
              </a:ext>
            </a:extLst>
          </p:cNvPr>
          <p:cNvCxnSpPr>
            <a:cxnSpLocks/>
            <a:stCxn id="13" idx="6"/>
          </p:cNvCxnSpPr>
          <p:nvPr/>
        </p:nvCxnSpPr>
        <p:spPr>
          <a:xfrm flipV="1">
            <a:off x="10135504" y="5895148"/>
            <a:ext cx="2213594" cy="96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8D23E60B-CE9E-4499-A144-95ABCD73942C}"/>
              </a:ext>
            </a:extLst>
          </p:cNvPr>
          <p:cNvCxnSpPr>
            <a:cxnSpLocks/>
          </p:cNvCxnSpPr>
          <p:nvPr/>
        </p:nvCxnSpPr>
        <p:spPr>
          <a:xfrm>
            <a:off x="13358444" y="5883457"/>
            <a:ext cx="628709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CB7476EB-A395-FD41-9C61-6A169ED0F3E5}"/>
              </a:ext>
            </a:extLst>
          </p:cNvPr>
          <p:cNvCxnSpPr>
            <a:cxnSpLocks/>
          </p:cNvCxnSpPr>
          <p:nvPr/>
        </p:nvCxnSpPr>
        <p:spPr>
          <a:xfrm>
            <a:off x="10083410" y="6408797"/>
            <a:ext cx="764291" cy="95313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AFFFBB19-1B1F-A96D-9254-4A9BD19E8A2A}"/>
              </a:ext>
            </a:extLst>
          </p:cNvPr>
          <p:cNvCxnSpPr>
            <a:cxnSpLocks/>
          </p:cNvCxnSpPr>
          <p:nvPr/>
        </p:nvCxnSpPr>
        <p:spPr>
          <a:xfrm flipV="1">
            <a:off x="11698516" y="6519357"/>
            <a:ext cx="892089" cy="89601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0A7A2F2-636F-96A6-8C1D-E5825450798D}"/>
              </a:ext>
            </a:extLst>
          </p:cNvPr>
          <p:cNvCxnSpPr>
            <a:cxnSpLocks/>
          </p:cNvCxnSpPr>
          <p:nvPr/>
        </p:nvCxnSpPr>
        <p:spPr>
          <a:xfrm>
            <a:off x="9658433" y="6628302"/>
            <a:ext cx="16628" cy="210178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2AC3B67A-FFD9-107F-BA42-921594EF982A}"/>
              </a:ext>
            </a:extLst>
          </p:cNvPr>
          <p:cNvCxnSpPr>
            <a:cxnSpLocks/>
          </p:cNvCxnSpPr>
          <p:nvPr/>
        </p:nvCxnSpPr>
        <p:spPr>
          <a:xfrm>
            <a:off x="15743005" y="9336300"/>
            <a:ext cx="3746131" cy="2338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9D580302-30DE-5FD1-D605-F0A0B1333BBF}"/>
              </a:ext>
            </a:extLst>
          </p:cNvPr>
          <p:cNvCxnSpPr>
            <a:cxnSpLocks/>
          </p:cNvCxnSpPr>
          <p:nvPr/>
        </p:nvCxnSpPr>
        <p:spPr>
          <a:xfrm>
            <a:off x="11544322" y="8188752"/>
            <a:ext cx="1209888" cy="85508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97EE2BDF-FFD1-DC62-C0F1-ACAAC5CC578B}"/>
              </a:ext>
            </a:extLst>
          </p:cNvPr>
          <p:cNvCxnSpPr>
            <a:cxnSpLocks/>
          </p:cNvCxnSpPr>
          <p:nvPr/>
        </p:nvCxnSpPr>
        <p:spPr>
          <a:xfrm>
            <a:off x="10253270" y="9370679"/>
            <a:ext cx="90549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746FED77-46A0-4F48-5D32-7FD4D36A360D}"/>
              </a:ext>
            </a:extLst>
          </p:cNvPr>
          <p:cNvCxnSpPr>
            <a:cxnSpLocks/>
          </p:cNvCxnSpPr>
          <p:nvPr/>
        </p:nvCxnSpPr>
        <p:spPr>
          <a:xfrm>
            <a:off x="12215798" y="9365085"/>
            <a:ext cx="42797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4B9A3A4F-F7BC-E79E-6292-69694B4E429E}"/>
              </a:ext>
            </a:extLst>
          </p:cNvPr>
          <p:cNvCxnSpPr>
            <a:cxnSpLocks/>
          </p:cNvCxnSpPr>
          <p:nvPr/>
        </p:nvCxnSpPr>
        <p:spPr>
          <a:xfrm>
            <a:off x="13839900" y="9359682"/>
            <a:ext cx="750119"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A367CE19-8F25-D8D9-7089-2416090184AE}"/>
              </a:ext>
            </a:extLst>
          </p:cNvPr>
          <p:cNvCxnSpPr>
            <a:cxnSpLocks/>
          </p:cNvCxnSpPr>
          <p:nvPr/>
        </p:nvCxnSpPr>
        <p:spPr>
          <a:xfrm>
            <a:off x="9772584" y="9880008"/>
            <a:ext cx="541782" cy="98842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37BA9A49-CBF0-D363-5F87-348935E6E114}"/>
              </a:ext>
            </a:extLst>
          </p:cNvPr>
          <p:cNvCxnSpPr>
            <a:cxnSpLocks/>
          </p:cNvCxnSpPr>
          <p:nvPr/>
        </p:nvCxnSpPr>
        <p:spPr>
          <a:xfrm>
            <a:off x="11473203" y="11158090"/>
            <a:ext cx="64060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7D60331C-7A3A-105E-2066-0A003AF62323}"/>
              </a:ext>
            </a:extLst>
          </p:cNvPr>
          <p:cNvCxnSpPr>
            <a:cxnSpLocks/>
          </p:cNvCxnSpPr>
          <p:nvPr/>
        </p:nvCxnSpPr>
        <p:spPr>
          <a:xfrm flipV="1">
            <a:off x="13297055" y="10000085"/>
            <a:ext cx="1539161" cy="109342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03F7679C-8019-9184-F759-D8D752793099}"/>
              </a:ext>
            </a:extLst>
          </p:cNvPr>
          <p:cNvCxnSpPr>
            <a:cxnSpLocks/>
          </p:cNvCxnSpPr>
          <p:nvPr/>
        </p:nvCxnSpPr>
        <p:spPr>
          <a:xfrm flipV="1">
            <a:off x="20164601" y="6628302"/>
            <a:ext cx="25434" cy="210178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DevOps enables better software development and delivery practices.">
            <a:extLst>
              <a:ext uri="{FF2B5EF4-FFF2-40B4-BE49-F238E27FC236}">
                <a16:creationId xmlns:a16="http://schemas.microsoft.com/office/drawing/2014/main" id="{DBF6D40F-76FA-2AEC-C44D-136F0800678C}"/>
              </a:ext>
            </a:extLst>
          </p:cNvPr>
          <p:cNvSpPr txBox="1"/>
          <p:nvPr/>
        </p:nvSpPr>
        <p:spPr>
          <a:xfrm>
            <a:off x="5660239" y="5757253"/>
            <a:ext cx="84341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FFFFFF"/>
                </a:solidFill>
                <a:latin typeface="+mn-lt"/>
                <a:ea typeface="+mn-ea"/>
                <a:cs typeface="+mn-cs"/>
                <a:sym typeface="DM Sans Regular"/>
              </a:defRPr>
            </a:lvl1pPr>
          </a:lstStyle>
          <a:p>
            <a:r>
              <a:rPr lang="en-US" dirty="0">
                <a:solidFill>
                  <a:schemeClr val="bg1"/>
                </a:solidFill>
              </a:rPr>
              <a:t>Main</a:t>
            </a:r>
            <a:endParaRPr dirty="0">
              <a:solidFill>
                <a:schemeClr val="bg1"/>
              </a:solidFill>
            </a:endParaRPr>
          </a:p>
        </p:txBody>
      </p:sp>
      <p:sp>
        <p:nvSpPr>
          <p:cNvPr id="39" name="DevOps enables better software development and delivery practices.">
            <a:extLst>
              <a:ext uri="{FF2B5EF4-FFF2-40B4-BE49-F238E27FC236}">
                <a16:creationId xmlns:a16="http://schemas.microsoft.com/office/drawing/2014/main" id="{94D1334C-C120-3A74-C356-59230FA24D10}"/>
              </a:ext>
            </a:extLst>
          </p:cNvPr>
          <p:cNvSpPr txBox="1"/>
          <p:nvPr/>
        </p:nvSpPr>
        <p:spPr>
          <a:xfrm>
            <a:off x="5581320" y="7470095"/>
            <a:ext cx="1001250"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FFFFFF"/>
                </a:solidFill>
                <a:latin typeface="+mn-lt"/>
                <a:ea typeface="+mn-ea"/>
                <a:cs typeface="+mn-cs"/>
                <a:sym typeface="DM Sans Regular"/>
              </a:defRPr>
            </a:lvl1pPr>
          </a:lstStyle>
          <a:p>
            <a:r>
              <a:rPr lang="en-US" dirty="0">
                <a:solidFill>
                  <a:schemeClr val="bg1"/>
                </a:solidFill>
              </a:rPr>
              <a:t>Hotfix</a:t>
            </a:r>
            <a:endParaRPr dirty="0">
              <a:solidFill>
                <a:schemeClr val="bg1"/>
              </a:solidFill>
            </a:endParaRPr>
          </a:p>
        </p:txBody>
      </p:sp>
      <p:sp>
        <p:nvSpPr>
          <p:cNvPr id="40" name="DevOps enables better software development and delivery practices.">
            <a:extLst>
              <a:ext uri="{FF2B5EF4-FFF2-40B4-BE49-F238E27FC236}">
                <a16:creationId xmlns:a16="http://schemas.microsoft.com/office/drawing/2014/main" id="{F274E513-5BFD-E9CF-1446-55D2A7318922}"/>
              </a:ext>
            </a:extLst>
          </p:cNvPr>
          <p:cNvSpPr txBox="1"/>
          <p:nvPr/>
        </p:nvSpPr>
        <p:spPr>
          <a:xfrm>
            <a:off x="5041448" y="9105741"/>
            <a:ext cx="2080993"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FFFFFF"/>
                </a:solidFill>
                <a:latin typeface="+mn-lt"/>
                <a:ea typeface="+mn-ea"/>
                <a:cs typeface="+mn-cs"/>
                <a:sym typeface="DM Sans Regular"/>
              </a:defRPr>
            </a:lvl1pPr>
          </a:lstStyle>
          <a:p>
            <a:pPr algn="ctr"/>
            <a:r>
              <a:rPr lang="en-US" dirty="0">
                <a:solidFill>
                  <a:schemeClr val="bg1"/>
                </a:solidFill>
              </a:rPr>
              <a:t>Development</a:t>
            </a:r>
            <a:endParaRPr dirty="0">
              <a:solidFill>
                <a:schemeClr val="bg1"/>
              </a:solidFill>
            </a:endParaRPr>
          </a:p>
        </p:txBody>
      </p:sp>
      <p:sp>
        <p:nvSpPr>
          <p:cNvPr id="41" name="DevOps enables better software development and delivery practices.">
            <a:extLst>
              <a:ext uri="{FF2B5EF4-FFF2-40B4-BE49-F238E27FC236}">
                <a16:creationId xmlns:a16="http://schemas.microsoft.com/office/drawing/2014/main" id="{8607A95E-922B-EFCB-E469-70BD6FCAFB15}"/>
              </a:ext>
            </a:extLst>
          </p:cNvPr>
          <p:cNvSpPr txBox="1"/>
          <p:nvPr/>
        </p:nvSpPr>
        <p:spPr>
          <a:xfrm>
            <a:off x="5474155" y="10857549"/>
            <a:ext cx="1215578"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FFFFFF"/>
                </a:solidFill>
                <a:latin typeface="+mn-lt"/>
                <a:ea typeface="+mn-ea"/>
                <a:cs typeface="+mn-cs"/>
                <a:sym typeface="DM Sans Regular"/>
              </a:defRPr>
            </a:lvl1pPr>
          </a:lstStyle>
          <a:p>
            <a:r>
              <a:rPr lang="en-US" dirty="0">
                <a:solidFill>
                  <a:schemeClr val="bg1"/>
                </a:solidFill>
              </a:rPr>
              <a:t>Feature</a:t>
            </a:r>
            <a:endParaRPr dirty="0">
              <a:solidFill>
                <a:schemeClr val="bg1"/>
              </a:solidFill>
            </a:endParaRPr>
          </a:p>
        </p:txBody>
      </p:sp>
      <p:sp>
        <p:nvSpPr>
          <p:cNvPr id="42" name="DevOps enables better software development and delivery practices.">
            <a:extLst>
              <a:ext uri="{FF2B5EF4-FFF2-40B4-BE49-F238E27FC236}">
                <a16:creationId xmlns:a16="http://schemas.microsoft.com/office/drawing/2014/main" id="{07701D8C-0AD0-D3E5-8F22-D66369B287E0}"/>
              </a:ext>
            </a:extLst>
          </p:cNvPr>
          <p:cNvSpPr txBox="1"/>
          <p:nvPr/>
        </p:nvSpPr>
        <p:spPr>
          <a:xfrm>
            <a:off x="9286891" y="5688940"/>
            <a:ext cx="68867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FFFFFF"/>
                </a:solidFill>
                <a:latin typeface="+mn-lt"/>
                <a:ea typeface="+mn-ea"/>
                <a:cs typeface="+mn-cs"/>
                <a:sym typeface="DM Sans Regular"/>
              </a:defRPr>
            </a:lvl1pPr>
          </a:lstStyle>
          <a:p>
            <a:r>
              <a:rPr lang="en-US" dirty="0">
                <a:solidFill>
                  <a:schemeClr val="bg1"/>
                </a:solidFill>
              </a:rPr>
              <a:t>V0.1</a:t>
            </a:r>
            <a:endParaRPr dirty="0">
              <a:solidFill>
                <a:schemeClr val="bg1"/>
              </a:solidFill>
            </a:endParaRPr>
          </a:p>
        </p:txBody>
      </p:sp>
      <p:sp>
        <p:nvSpPr>
          <p:cNvPr id="43" name="DevOps enables better software development and delivery practices.">
            <a:extLst>
              <a:ext uri="{FF2B5EF4-FFF2-40B4-BE49-F238E27FC236}">
                <a16:creationId xmlns:a16="http://schemas.microsoft.com/office/drawing/2014/main" id="{543205DF-C2AA-1A57-E647-A4A10FC64484}"/>
              </a:ext>
            </a:extLst>
          </p:cNvPr>
          <p:cNvSpPr txBox="1"/>
          <p:nvPr/>
        </p:nvSpPr>
        <p:spPr>
          <a:xfrm>
            <a:off x="19820265" y="5647495"/>
            <a:ext cx="68867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FFFFFF"/>
                </a:solidFill>
                <a:latin typeface="+mn-lt"/>
                <a:ea typeface="+mn-ea"/>
                <a:cs typeface="+mn-cs"/>
                <a:sym typeface="DM Sans Regular"/>
              </a:defRPr>
            </a:lvl1pPr>
          </a:lstStyle>
          <a:p>
            <a:r>
              <a:rPr lang="en-US" dirty="0">
                <a:solidFill>
                  <a:schemeClr val="bg1"/>
                </a:solidFill>
              </a:rPr>
              <a:t>V1.0</a:t>
            </a:r>
            <a:endParaRPr dirty="0">
              <a:solidFill>
                <a:schemeClr val="bg1"/>
              </a:solidFill>
            </a:endParaRPr>
          </a:p>
        </p:txBody>
      </p:sp>
      <p:sp>
        <p:nvSpPr>
          <p:cNvPr id="44" name="DevOps enables better software development and delivery practices.">
            <a:extLst>
              <a:ext uri="{FF2B5EF4-FFF2-40B4-BE49-F238E27FC236}">
                <a16:creationId xmlns:a16="http://schemas.microsoft.com/office/drawing/2014/main" id="{E2CEE5BA-8CBB-E203-9A70-FF01BA974BB5}"/>
              </a:ext>
            </a:extLst>
          </p:cNvPr>
          <p:cNvSpPr txBox="1"/>
          <p:nvPr/>
        </p:nvSpPr>
        <p:spPr>
          <a:xfrm>
            <a:off x="12480716" y="5687492"/>
            <a:ext cx="832681"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400">
                <a:solidFill>
                  <a:srgbClr val="FFFFFF"/>
                </a:solidFill>
                <a:latin typeface="+mn-lt"/>
                <a:ea typeface="+mn-ea"/>
                <a:cs typeface="+mn-cs"/>
                <a:sym typeface="DM Sans Regular"/>
              </a:defRPr>
            </a:lvl1pPr>
          </a:lstStyle>
          <a:p>
            <a:r>
              <a:rPr lang="en-US" dirty="0">
                <a:solidFill>
                  <a:schemeClr val="bg1"/>
                </a:solidFill>
              </a:rPr>
              <a:t>V0.2</a:t>
            </a:r>
            <a:endParaRPr dirty="0">
              <a:solidFill>
                <a:schemeClr val="bg1"/>
              </a:solidFill>
            </a:endParaRPr>
          </a:p>
        </p:txBody>
      </p:sp>
      <p:sp>
        <p:nvSpPr>
          <p:cNvPr id="47" name="Venn diagram">
            <a:extLst>
              <a:ext uri="{FF2B5EF4-FFF2-40B4-BE49-F238E27FC236}">
                <a16:creationId xmlns:a16="http://schemas.microsoft.com/office/drawing/2014/main" id="{46DE6512-2E59-9E04-954A-4FB70F8478E7}"/>
              </a:ext>
            </a:extLst>
          </p:cNvPr>
          <p:cNvSpPr/>
          <p:nvPr/>
        </p:nvSpPr>
        <p:spPr>
          <a:xfrm>
            <a:off x="14836426" y="7044538"/>
            <a:ext cx="2298179" cy="810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4600">
                <a:solidFill>
                  <a:srgbClr val="000000"/>
                </a:solidFill>
              </a:defRPr>
            </a:lvl1pPr>
          </a:lstStyle>
          <a:p>
            <a:r>
              <a:rPr lang="en-US" dirty="0" err="1">
                <a:solidFill>
                  <a:schemeClr val="tx1"/>
                </a:solidFill>
              </a:rPr>
              <a:t>GitFlow</a:t>
            </a:r>
            <a:endParaRPr dirty="0">
              <a:solidFill>
                <a:schemeClr val="tx1"/>
              </a:solidFill>
            </a:endParaRPr>
          </a:p>
        </p:txBody>
      </p:sp>
    </p:spTree>
    <p:custDataLst>
      <p:tags r:id="rId1"/>
    </p:custDataLst>
    <p:extLst>
      <p:ext uri="{BB962C8B-B14F-4D97-AF65-F5344CB8AC3E}">
        <p14:creationId xmlns:p14="http://schemas.microsoft.com/office/powerpoint/2010/main" val="3062525731"/>
      </p:ext>
    </p:extLst>
  </p:cSld>
  <p:clrMapOvr>
    <a:masterClrMapping/>
  </p:clrMapOvr>
  <p:transition spd="med" advTm="1020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par>
                                <p:cTn id="8" presetID="10" presetClass="entr" presetSubtype="0" fill="hold" nodeType="withEffect">
                                  <p:stCondLst>
                                    <p:cond delay="0"/>
                                  </p:stCondLst>
                                  <p:childTnLst>
                                    <p:set>
                                      <p:cBhvr>
                                        <p:cTn id="9" dur="1" fill="hold">
                                          <p:stCondLst>
                                            <p:cond delay="0"/>
                                          </p:stCondLst>
                                        </p:cTn>
                                        <p:tgtEl>
                                          <p:spTgt spid="1034"/>
                                        </p:tgtEl>
                                        <p:attrNameLst>
                                          <p:attrName>style.visibility</p:attrName>
                                        </p:attrNameLst>
                                      </p:cBhvr>
                                      <p:to>
                                        <p:strVal val="visible"/>
                                      </p:to>
                                    </p:set>
                                    <p:animEffect transition="in" filter="fade">
                                      <p:cBhvr>
                                        <p:cTn id="10" dur="500"/>
                                        <p:tgtEl>
                                          <p:spTgt spid="1034"/>
                                        </p:tgtEl>
                                      </p:cBhvr>
                                    </p:animEffect>
                                  </p:childTnLst>
                                </p:cTn>
                              </p:par>
                              <p:par>
                                <p:cTn id="11" presetID="10" presetClass="entr" presetSubtype="0" fill="hold" nodeType="withEffect">
                                  <p:stCondLst>
                                    <p:cond delay="0"/>
                                  </p:stCondLst>
                                  <p:childTnLst>
                                    <p:set>
                                      <p:cBhvr>
                                        <p:cTn id="12" dur="1" fill="hold">
                                          <p:stCondLst>
                                            <p:cond delay="0"/>
                                          </p:stCondLst>
                                        </p:cTn>
                                        <p:tgtEl>
                                          <p:spTgt spid="1036"/>
                                        </p:tgtEl>
                                        <p:attrNameLst>
                                          <p:attrName>style.visibility</p:attrName>
                                        </p:attrNameLst>
                                      </p:cBhvr>
                                      <p:to>
                                        <p:strVal val="visible"/>
                                      </p:to>
                                    </p:set>
                                    <p:animEffect transition="in" filter="fade">
                                      <p:cBhvr>
                                        <p:cTn id="13" dur="500"/>
                                        <p:tgtEl>
                                          <p:spTgt spid="103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p:tgtEl>
                                          <p:spTgt spid="47"/>
                                        </p:tgtEl>
                                        <p:attrNameLst>
                                          <p:attrName>ppt_y</p:attrName>
                                        </p:attrNameLst>
                                      </p:cBhvr>
                                      <p:tavLst>
                                        <p:tav tm="0">
                                          <p:val>
                                            <p:strVal val="#ppt_y-#ppt_h*1.125000"/>
                                          </p:val>
                                        </p:tav>
                                        <p:tav tm="100000">
                                          <p:val>
                                            <p:strVal val="#ppt_y"/>
                                          </p:val>
                                        </p:tav>
                                      </p:tavLst>
                                    </p:anim>
                                    <p:animEffect transition="in" filter="wipe(down)">
                                      <p:cBhvr>
                                        <p:cTn id="19" dur="500"/>
                                        <p:tgtEl>
                                          <p:spTgt spid="4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6" presetClass="entr" presetSubtype="16"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circle(in)">
                                      <p:cBhvr>
                                        <p:cTn id="69" dur="2000"/>
                                        <p:tgtEl>
                                          <p:spTgt spid="24"/>
                                        </p:tgtEl>
                                      </p:cBhvr>
                                    </p:animEffect>
                                  </p:childTnLst>
                                </p:cTn>
                              </p:par>
                              <p:par>
                                <p:cTn id="70" presetID="6" presetClass="entr" presetSubtype="16"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circle(in)">
                                      <p:cBhvr>
                                        <p:cTn id="72" dur="2000"/>
                                        <p:tgtEl>
                                          <p:spTgt spid="25"/>
                                        </p:tgtEl>
                                      </p:cBhvr>
                                    </p:animEffect>
                                  </p:childTnLst>
                                </p:cTn>
                              </p:par>
                              <p:par>
                                <p:cTn id="73" presetID="6" presetClass="entr" presetSubtype="16"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circle(in)">
                                      <p:cBhvr>
                                        <p:cTn id="75" dur="2000"/>
                                        <p:tgtEl>
                                          <p:spTgt spid="28"/>
                                        </p:tgtEl>
                                      </p:cBhvr>
                                    </p:animEffect>
                                  </p:childTnLst>
                                </p:cTn>
                              </p:par>
                              <p:par>
                                <p:cTn id="76" presetID="6" presetClass="entr" presetSubtype="16" fill="hold"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circle(in)">
                                      <p:cBhvr>
                                        <p:cTn id="78" dur="2000"/>
                                        <p:tgtEl>
                                          <p:spTgt spid="31"/>
                                        </p:tgtEl>
                                      </p:cBhvr>
                                    </p:animEffect>
                                  </p:childTnLst>
                                </p:cTn>
                              </p:par>
                              <p:par>
                                <p:cTn id="79" presetID="6" presetClass="entr" presetSubtype="16"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circle(in)">
                                      <p:cBhvr>
                                        <p:cTn id="81" dur="2000"/>
                                        <p:tgtEl>
                                          <p:spTgt spid="32"/>
                                        </p:tgtEl>
                                      </p:cBhvr>
                                    </p:animEffect>
                                  </p:childTnLst>
                                </p:cTn>
                              </p:par>
                              <p:par>
                                <p:cTn id="82" presetID="6" presetClass="entr" presetSubtype="16" fill="hold"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circle(in)">
                                      <p:cBhvr>
                                        <p:cTn id="84" dur="2000"/>
                                        <p:tgtEl>
                                          <p:spTgt spid="33"/>
                                        </p:tgtEl>
                                      </p:cBhvr>
                                    </p:animEffect>
                                  </p:childTnLst>
                                </p:cTn>
                              </p:par>
                              <p:par>
                                <p:cTn id="85" presetID="6" presetClass="entr" presetSubtype="16"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circle(in)">
                                      <p:cBhvr>
                                        <p:cTn id="87" dur="2000"/>
                                        <p:tgtEl>
                                          <p:spTgt spid="29"/>
                                        </p:tgtEl>
                                      </p:cBhvr>
                                    </p:animEffect>
                                  </p:childTnLst>
                                </p:cTn>
                              </p:par>
                              <p:par>
                                <p:cTn id="88" presetID="6" presetClass="entr" presetSubtype="16" fill="hold"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circle(in)">
                                      <p:cBhvr>
                                        <p:cTn id="90" dur="2000"/>
                                        <p:tgtEl>
                                          <p:spTgt spid="3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500"/>
                                        <p:tgtEl>
                                          <p:spTgt spid="4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fade">
                                      <p:cBhvr>
                                        <p:cTn id="98" dur="500"/>
                                        <p:tgtEl>
                                          <p:spTgt spid="1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fade">
                                      <p:cBhvr>
                                        <p:cTn id="101" dur="500"/>
                                        <p:tgtEl>
                                          <p:spTgt spid="2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fade">
                                      <p:cBhvr>
                                        <p:cTn id="104" dur="500"/>
                                        <p:tgtEl>
                                          <p:spTgt spid="23"/>
                                        </p:tgtEl>
                                      </p:cBhvr>
                                    </p:animEffect>
                                  </p:childTnLst>
                                </p:cTn>
                              </p:par>
                              <p:par>
                                <p:cTn id="105" presetID="6" presetClass="entr" presetSubtype="16" fill="hold"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circle(in)">
                                      <p:cBhvr>
                                        <p:cTn id="107" dur="2000"/>
                                        <p:tgtEl>
                                          <p:spTgt spid="35"/>
                                        </p:tgtEl>
                                      </p:cBhvr>
                                    </p:animEffect>
                                  </p:childTnLst>
                                </p:cTn>
                              </p:par>
                              <p:par>
                                <p:cTn id="108" presetID="6" presetClass="entr" presetSubtype="16" fill="hold"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circle(in)">
                                      <p:cBhvr>
                                        <p:cTn id="110" dur="2000"/>
                                        <p:tgtEl>
                                          <p:spTgt spid="36"/>
                                        </p:tgtEl>
                                      </p:cBhvr>
                                    </p:animEffect>
                                  </p:childTnLst>
                                </p:cTn>
                              </p:par>
                              <p:par>
                                <p:cTn id="111" presetID="6" presetClass="entr" presetSubtype="16" fill="hold"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circle(in)">
                                      <p:cBhvr>
                                        <p:cTn id="113" dur="2000"/>
                                        <p:tgtEl>
                                          <p:spTgt spid="34"/>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0"/>
                                        </p:tgtEl>
                                        <p:attrNameLst>
                                          <p:attrName>style.visibility</p:attrName>
                                        </p:attrNameLst>
                                      </p:cBhvr>
                                      <p:to>
                                        <p:strVal val="visible"/>
                                      </p:to>
                                    </p:set>
                                    <p:animEffect transition="in" filter="fade">
                                      <p:cBhvr>
                                        <p:cTn id="118" dur="500"/>
                                        <p:tgtEl>
                                          <p:spTgt spid="1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fade">
                                      <p:cBhvr>
                                        <p:cTn id="121" dur="500"/>
                                        <p:tgtEl>
                                          <p:spTgt spid="3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6"/>
                                        </p:tgtEl>
                                        <p:attrNameLst>
                                          <p:attrName>style.visibility</p:attrName>
                                        </p:attrNameLst>
                                      </p:cBhvr>
                                      <p:to>
                                        <p:strVal val="visible"/>
                                      </p:to>
                                    </p:set>
                                    <p:animEffect transition="in" filter="fade">
                                      <p:cBhvr>
                                        <p:cTn id="124" dur="500"/>
                                        <p:tgtEl>
                                          <p:spTgt spid="16"/>
                                        </p:tgtEl>
                                      </p:cBhvr>
                                    </p:animEffect>
                                  </p:childTnLst>
                                </p:cTn>
                              </p:par>
                              <p:par>
                                <p:cTn id="125" presetID="6" presetClass="entr" presetSubtype="16" fill="hold" nodeType="withEffect">
                                  <p:stCondLst>
                                    <p:cond delay="0"/>
                                  </p:stCondLst>
                                  <p:childTnLst>
                                    <p:set>
                                      <p:cBhvr>
                                        <p:cTn id="126" dur="1" fill="hold">
                                          <p:stCondLst>
                                            <p:cond delay="0"/>
                                          </p:stCondLst>
                                        </p:cTn>
                                        <p:tgtEl>
                                          <p:spTgt spid="26"/>
                                        </p:tgtEl>
                                        <p:attrNameLst>
                                          <p:attrName>style.visibility</p:attrName>
                                        </p:attrNameLst>
                                      </p:cBhvr>
                                      <p:to>
                                        <p:strVal val="visible"/>
                                      </p:to>
                                    </p:set>
                                    <p:animEffect transition="in" filter="circle(in)">
                                      <p:cBhvr>
                                        <p:cTn id="127" dur="2000"/>
                                        <p:tgtEl>
                                          <p:spTgt spid="26"/>
                                        </p:tgtEl>
                                      </p:cBhvr>
                                    </p:animEffect>
                                  </p:childTnLst>
                                </p:cTn>
                              </p:par>
                              <p:par>
                                <p:cTn id="128" presetID="6" presetClass="entr" presetSubtype="16" fill="hold" nodeType="with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circle(in)">
                                      <p:cBhvr>
                                        <p:cTn id="130" dur="2000"/>
                                        <p:tgtEl>
                                          <p:spTgt spid="27"/>
                                        </p:tgtEl>
                                      </p:cBhvr>
                                    </p:animEffect>
                                  </p:childTnLst>
                                </p:cTn>
                              </p:par>
                              <p:par>
                                <p:cTn id="131" presetID="6" presetClass="entr" presetSubtype="16" fill="hold" nodeType="withEffect">
                                  <p:stCondLst>
                                    <p:cond delay="0"/>
                                  </p:stCondLst>
                                  <p:childTnLst>
                                    <p:set>
                                      <p:cBhvr>
                                        <p:cTn id="132" dur="1" fill="hold">
                                          <p:stCondLst>
                                            <p:cond delay="0"/>
                                          </p:stCondLst>
                                        </p:cTn>
                                        <p:tgtEl>
                                          <p:spTgt spid="30"/>
                                        </p:tgtEl>
                                        <p:attrNameLst>
                                          <p:attrName>style.visibility</p:attrName>
                                        </p:attrNameLst>
                                      </p:cBhvr>
                                      <p:to>
                                        <p:strVal val="visible"/>
                                      </p:to>
                                    </p:set>
                                    <p:animEffect transition="in" filter="circle(in)">
                                      <p:cBhvr>
                                        <p:cTn id="133"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38" grpId="0"/>
      <p:bldP spid="39" grpId="0"/>
      <p:bldP spid="40" grpId="0"/>
      <p:bldP spid="41" grpId="0"/>
      <p:bldP spid="42" grpId="0"/>
      <p:bldP spid="43" grpId="0"/>
      <p:bldP spid="44" grpId="0"/>
      <p:bldP spid="4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6|10|20.4|16.4"/>
</p:tagLst>
</file>

<file path=ppt/tags/tag10.xml><?xml version="1.0" encoding="utf-8"?>
<p:tagLst xmlns:a="http://schemas.openxmlformats.org/drawingml/2006/main" xmlns:r="http://schemas.openxmlformats.org/officeDocument/2006/relationships" xmlns:p="http://schemas.openxmlformats.org/presentationml/2006/main">
  <p:tag name="TIMING" val="|9.8|65.4"/>
</p:tagLst>
</file>

<file path=ppt/tags/tag11.xml><?xml version="1.0" encoding="utf-8"?>
<p:tagLst xmlns:a="http://schemas.openxmlformats.org/drawingml/2006/main" xmlns:r="http://schemas.openxmlformats.org/officeDocument/2006/relationships" xmlns:p="http://schemas.openxmlformats.org/presentationml/2006/main">
  <p:tag name="TIMING" val="|8.6|22.2"/>
</p:tagLst>
</file>

<file path=ppt/tags/tag12.xml><?xml version="1.0" encoding="utf-8"?>
<p:tagLst xmlns:a="http://schemas.openxmlformats.org/drawingml/2006/main" xmlns:r="http://schemas.openxmlformats.org/officeDocument/2006/relationships" xmlns:p="http://schemas.openxmlformats.org/presentationml/2006/main">
  <p:tag name="TIMING" val="|5.1|10.5"/>
</p:tagLst>
</file>

<file path=ppt/tags/tag13.xml><?xml version="1.0" encoding="utf-8"?>
<p:tagLst xmlns:a="http://schemas.openxmlformats.org/drawingml/2006/main" xmlns:r="http://schemas.openxmlformats.org/officeDocument/2006/relationships" xmlns:p="http://schemas.openxmlformats.org/presentationml/2006/main">
  <p:tag name="TIMING" val="|9.8|44.3"/>
</p:tagLst>
</file>

<file path=ppt/tags/tag14.xml><?xml version="1.0" encoding="utf-8"?>
<p:tagLst xmlns:a="http://schemas.openxmlformats.org/drawingml/2006/main" xmlns:r="http://schemas.openxmlformats.org/officeDocument/2006/relationships" xmlns:p="http://schemas.openxmlformats.org/presentationml/2006/main">
  <p:tag name="TIMING" val="|8.5|34.4"/>
</p:tagLst>
</file>

<file path=ppt/tags/tag15.xml><?xml version="1.0" encoding="utf-8"?>
<p:tagLst xmlns:a="http://schemas.openxmlformats.org/drawingml/2006/main" xmlns:r="http://schemas.openxmlformats.org/officeDocument/2006/relationships" xmlns:p="http://schemas.openxmlformats.org/presentationml/2006/main">
  <p:tag name="TIMING" val="|5.7"/>
</p:tagLst>
</file>

<file path=ppt/tags/tag16.xml><?xml version="1.0" encoding="utf-8"?>
<p:tagLst xmlns:a="http://schemas.openxmlformats.org/drawingml/2006/main" xmlns:r="http://schemas.openxmlformats.org/officeDocument/2006/relationships" xmlns:p="http://schemas.openxmlformats.org/presentationml/2006/main">
  <p:tag name="TIMING" val="|27.4"/>
</p:tagLst>
</file>

<file path=ppt/tags/tag2.xml><?xml version="1.0" encoding="utf-8"?>
<p:tagLst xmlns:a="http://schemas.openxmlformats.org/drawingml/2006/main" xmlns:r="http://schemas.openxmlformats.org/officeDocument/2006/relationships" xmlns:p="http://schemas.openxmlformats.org/presentationml/2006/main">
  <p:tag name="TIMING" val="|10|10.3|3.5|5|2.4|5.5|5.8"/>
</p:tagLst>
</file>

<file path=ppt/tags/tag3.xml><?xml version="1.0" encoding="utf-8"?>
<p:tagLst xmlns:a="http://schemas.openxmlformats.org/drawingml/2006/main" xmlns:r="http://schemas.openxmlformats.org/officeDocument/2006/relationships" xmlns:p="http://schemas.openxmlformats.org/presentationml/2006/main">
  <p:tag name="TIMING" val="|6.3|8.2|18.6|1.7|1.9|2|1.7"/>
</p:tagLst>
</file>

<file path=ppt/tags/tag4.xml><?xml version="1.0" encoding="utf-8"?>
<p:tagLst xmlns:a="http://schemas.openxmlformats.org/drawingml/2006/main" xmlns:r="http://schemas.openxmlformats.org/officeDocument/2006/relationships" xmlns:p="http://schemas.openxmlformats.org/presentationml/2006/main">
  <p:tag name="TIMING" val="|45.6|3.9|4.6|4.4|5.7|5.1"/>
</p:tagLst>
</file>

<file path=ppt/tags/tag5.xml><?xml version="1.0" encoding="utf-8"?>
<p:tagLst xmlns:a="http://schemas.openxmlformats.org/drawingml/2006/main" xmlns:r="http://schemas.openxmlformats.org/officeDocument/2006/relationships" xmlns:p="http://schemas.openxmlformats.org/presentationml/2006/main">
  <p:tag name="TIMING" val="|6.8|16.5|6.2|8.1|6.1|7"/>
</p:tagLst>
</file>

<file path=ppt/tags/tag6.xml><?xml version="1.0" encoding="utf-8"?>
<p:tagLst xmlns:a="http://schemas.openxmlformats.org/drawingml/2006/main" xmlns:r="http://schemas.openxmlformats.org/officeDocument/2006/relationships" xmlns:p="http://schemas.openxmlformats.org/presentationml/2006/main">
  <p:tag name="TIMING" val="|22|5.6|5|5.9|5.2|6.1|5.6"/>
</p:tagLst>
</file>

<file path=ppt/tags/tag7.xml><?xml version="1.0" encoding="utf-8"?>
<p:tagLst xmlns:a="http://schemas.openxmlformats.org/drawingml/2006/main" xmlns:r="http://schemas.openxmlformats.org/officeDocument/2006/relationships" xmlns:p="http://schemas.openxmlformats.org/presentationml/2006/main">
  <p:tag name="TIMING" val="|30.9|12.6|12.1|7.8|6|13|14.5|14.6|20.3"/>
</p:tagLst>
</file>

<file path=ppt/tags/tag8.xml><?xml version="1.0" encoding="utf-8"?>
<p:tagLst xmlns:a="http://schemas.openxmlformats.org/drawingml/2006/main" xmlns:r="http://schemas.openxmlformats.org/officeDocument/2006/relationships" xmlns:p="http://schemas.openxmlformats.org/presentationml/2006/main">
  <p:tag name="TIMING" val="|11.5|25.1|11|13.9|19.2"/>
</p:tagLst>
</file>

<file path=ppt/tags/tag9.xml><?xml version="1.0" encoding="utf-8"?>
<p:tagLst xmlns:a="http://schemas.openxmlformats.org/drawingml/2006/main" xmlns:r="http://schemas.openxmlformats.org/officeDocument/2006/relationships" xmlns:p="http://schemas.openxmlformats.org/presentationml/2006/main">
  <p:tag name="TIMING" val="|4.1|18.1"/>
</p:tagLst>
</file>

<file path=ppt/theme/theme1.xml><?xml version="1.0" encoding="utf-8"?>
<a:theme xmlns:a="http://schemas.openxmlformats.org/drawingml/2006/main" name="White">
  <a:themeElements>
    <a:clrScheme name="Fortum Color 01">
      <a:dk1>
        <a:srgbClr val="1A1A1A"/>
      </a:dk1>
      <a:lt1>
        <a:srgbClr val="FCFFFF"/>
      </a:lt1>
      <a:dk2>
        <a:srgbClr val="656565"/>
      </a:dk2>
      <a:lt2>
        <a:srgbClr val="F2F2F2"/>
      </a:lt2>
      <a:accent1>
        <a:srgbClr val="4AC89D"/>
      </a:accent1>
      <a:accent2>
        <a:srgbClr val="0EAAE5"/>
      </a:accent2>
      <a:accent3>
        <a:srgbClr val="F7B61A"/>
      </a:accent3>
      <a:accent4>
        <a:srgbClr val="F87802"/>
      </a:accent4>
      <a:accent5>
        <a:srgbClr val="F2F2F2"/>
      </a:accent5>
      <a:accent6>
        <a:srgbClr val="B2B2B2"/>
      </a:accent6>
      <a:hlink>
        <a:srgbClr val="4AC89D"/>
      </a:hlink>
      <a:folHlink>
        <a:srgbClr val="0EAAE5"/>
      </a:folHlink>
    </a:clrScheme>
    <a:fontScheme name="White">
      <a:majorFont>
        <a:latin typeface="DM Sans Regular"/>
        <a:ea typeface="DM Sans Regular"/>
        <a:cs typeface="DM Sans Regular"/>
      </a:majorFont>
      <a:minorFont>
        <a:latin typeface="DM Sans Regular"/>
        <a:ea typeface="DM Sans Regular"/>
        <a:cs typeface="DM Sans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C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4AC89D"/>
      </a:accent1>
      <a:accent2>
        <a:srgbClr val="0EAAE5"/>
      </a:accent2>
      <a:accent3>
        <a:srgbClr val="F7B61A"/>
      </a:accent3>
      <a:accent4>
        <a:srgbClr val="F87802"/>
      </a:accent4>
      <a:accent5>
        <a:srgbClr val="F2F2F2"/>
      </a:accent5>
      <a:accent6>
        <a:srgbClr val="B2B2B2"/>
      </a:accent6>
      <a:hlink>
        <a:srgbClr val="0000FF"/>
      </a:hlink>
      <a:folHlink>
        <a:srgbClr val="FF00FF"/>
      </a:folHlink>
    </a:clrScheme>
    <a:fontScheme name="White">
      <a:majorFont>
        <a:latin typeface="DM Sans Regular"/>
        <a:ea typeface="DM Sans Regular"/>
        <a:cs typeface="DM Sans Regular"/>
      </a:majorFont>
      <a:minorFont>
        <a:latin typeface="DM Sans Regular"/>
        <a:ea typeface="DM Sans Regular"/>
        <a:cs typeface="DM Sans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C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A1A1A"/>
            </a:solidFill>
            <a:effectLst/>
            <a:uFillTx/>
            <a:latin typeface="DM Sans Medium"/>
            <a:ea typeface="DM Sans Medium"/>
            <a:cs typeface="DM Sans Medium"/>
            <a:sym typeface="DM Sans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6123</TotalTime>
  <Words>1115</Words>
  <Application>Microsoft Macintosh PowerPoint</Application>
  <PresentationFormat>Custom</PresentationFormat>
  <Paragraphs>195</Paragraphs>
  <Slides>18</Slides>
  <Notes>18</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DM Sans Bold</vt:lpstr>
      <vt:lpstr>DM Sans Medium</vt:lpstr>
      <vt:lpstr>DM Sans Regular</vt:lpstr>
      <vt:lpstr>ui-sans-serif</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19</cp:revision>
  <dcterms:modified xsi:type="dcterms:W3CDTF">2023-05-19T16:30:12Z</dcterms:modified>
</cp:coreProperties>
</file>