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FAFB-B9F4-0EA3-9B1C-F489E0540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1BD1F-6A2F-576F-CA4C-C351AF364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86841-2103-0FED-2A3D-09E962E4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A60A-789E-403F-8BBA-95277A4AEF55}" type="datetimeFigureOut">
              <a:rPr lang="en-IE" smtClean="0"/>
              <a:t>31/01/2023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C1EC8-A7E3-227F-8051-1847F100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38E52-30E9-005C-377E-BB175CA7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1BFD-B00E-4E96-9506-6ABCDA1F7D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010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3549-ED03-6863-2398-22FA491B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FA94E-F093-D15F-B85F-BA893A8F9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8E5EF-0008-D800-3A35-6CB50E31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A60A-789E-403F-8BBA-95277A4AEF55}" type="datetimeFigureOut">
              <a:rPr lang="en-IE" smtClean="0"/>
              <a:t>31/01/2023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7BAA8-18BC-2AC0-1C12-5196AF4F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F0591-D0BE-606F-8C94-A1A19577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1BFD-B00E-4E96-9506-6ABCDA1F7D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8286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D08560-799E-B87A-87A8-2807D4209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496EC-F419-527F-3302-8B7DE283D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A3B98-2076-CF3A-54A3-D9191A9E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A60A-789E-403F-8BBA-95277A4AEF55}" type="datetimeFigureOut">
              <a:rPr lang="en-IE" smtClean="0"/>
              <a:t>31/01/2023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E5D30-B4A2-034A-E0F2-B6BA82853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70713-10BB-5FBE-144A-7EB3AB98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1BFD-B00E-4E96-9506-6ABCDA1F7D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890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B88DA-CB59-C76E-FD02-48E19177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CF89E-9578-63D4-B5B7-B4765C580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13F37-D03B-C367-1AEC-4B7646F8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A60A-789E-403F-8BBA-95277A4AEF55}" type="datetimeFigureOut">
              <a:rPr lang="en-IE" smtClean="0"/>
              <a:t>31/01/2023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C58E7-ED79-58EB-687A-4DC779B1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CD3B5-1101-94E1-EAD6-F9C08B9F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1BFD-B00E-4E96-9506-6ABCDA1F7D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0218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A53F-1762-A69E-DA2B-C761B36B5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EF30F-4BCE-6BD9-C3E9-9A8F2DA70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69C8B-3FFE-DBF4-FF80-8CBF8E01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A60A-789E-403F-8BBA-95277A4AEF55}" type="datetimeFigureOut">
              <a:rPr lang="en-IE" smtClean="0"/>
              <a:t>31/01/2023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464A9-D9FC-D6CC-B1EC-092A2E42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D9D54-007D-3B24-D42E-4BFC5A68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1BFD-B00E-4E96-9506-6ABCDA1F7D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20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E746-9FF2-4F1B-0206-C8516BEC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4DD42-32D3-32D6-C5EB-3C665D88E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BB0B9-51F2-F92A-3872-DB87D6688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86EF1-8047-F2AC-6B7D-25696718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A60A-789E-403F-8BBA-95277A4AEF55}" type="datetimeFigureOut">
              <a:rPr lang="en-IE" smtClean="0"/>
              <a:t>31/01/2023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83503-0287-891B-7183-F8B82E13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A462E-40DB-D226-EB90-F2C8542F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1BFD-B00E-4E96-9506-6ABCDA1F7D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305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427C-0C17-827E-9400-0020750D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A0C13-0536-21AA-649C-ACA79BC7A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3BE78-5C94-DDD7-A15D-70E93D750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D77D7-E4B9-B1A0-BAD7-3807256F7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F3F28-8608-8525-F030-57CE99185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F10183-2897-E327-3310-5FA5AABB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A60A-789E-403F-8BBA-95277A4AEF55}" type="datetimeFigureOut">
              <a:rPr lang="en-IE" smtClean="0"/>
              <a:t>31/01/2023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D81F9-93FD-B5CC-2837-E8E41EC9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FD4C5-F27F-2B56-3D1E-64030F2E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1BFD-B00E-4E96-9506-6ABCDA1F7D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218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E59BD-4007-2F63-4063-BC9A26FFC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B416D-F447-71E6-0AEB-A4D18969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A60A-789E-403F-8BBA-95277A4AEF55}" type="datetimeFigureOut">
              <a:rPr lang="en-IE" smtClean="0"/>
              <a:t>31/01/2023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E15FE-C8D5-A091-D8B8-01DAA65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5934E-8779-5DC7-7AF9-C86686B7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1BFD-B00E-4E96-9506-6ABCDA1F7D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119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182B13-23EF-AB12-FD4A-82360D3F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A60A-789E-403F-8BBA-95277A4AEF55}" type="datetimeFigureOut">
              <a:rPr lang="en-IE" smtClean="0"/>
              <a:t>31/01/2023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68EAE-8297-C1B7-113C-5B9A44CC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40D52-5B94-D42A-6DF8-E0D8E53F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1BFD-B00E-4E96-9506-6ABCDA1F7D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621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BE58F-FC71-EA14-799E-22FADE2D3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4C1D4-DE60-4C70-E683-472E07394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BEAF5-F200-BF03-4519-16E69ABA8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D1827-46DD-AF0E-22F4-5BCE900A6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A60A-789E-403F-8BBA-95277A4AEF55}" type="datetimeFigureOut">
              <a:rPr lang="en-IE" smtClean="0"/>
              <a:t>31/01/2023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56BC4-47C3-A7D8-64AF-04339499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00325-67F8-6DAA-1C8B-152374A3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1BFD-B00E-4E96-9506-6ABCDA1F7D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2253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67E72-9E52-FCDA-5139-9BEDCC19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A2308-629C-C674-83CA-5A8B57F89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1CB17-8001-2B23-486D-65EB0025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63DCA-0052-8CED-4B7B-17B99A2A1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A60A-789E-403F-8BBA-95277A4AEF55}" type="datetimeFigureOut">
              <a:rPr lang="en-IE" smtClean="0"/>
              <a:t>31/01/2023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1D475-5DA5-6F0A-02AE-1F6664B0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EA3F6-8292-D5B7-24B7-B44084CB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1BFD-B00E-4E96-9506-6ABCDA1F7D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157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7266B6-9294-3528-38B3-BECFFC6F1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97074-EEB1-2AB2-7D89-3EC53F896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AB123-C1D0-7BBB-AF9D-D0053EC41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AA60A-789E-403F-8BBA-95277A4AEF55}" type="datetimeFigureOut">
              <a:rPr lang="en-IE" smtClean="0"/>
              <a:t>31/01/2023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4B120-AB0A-E606-73EA-BD873A672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2927F-AC10-2EA9-93F0-4BE27EA21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11BFD-B00E-4E96-9506-6ABCDA1F7D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527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some leaves">
            <a:extLst>
              <a:ext uri="{FF2B5EF4-FFF2-40B4-BE49-F238E27FC236}">
                <a16:creationId xmlns:a16="http://schemas.microsoft.com/office/drawing/2014/main" id="{2709B935-3924-A6DC-16C1-6B942249F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94" y="477119"/>
            <a:ext cx="11483412" cy="59037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D38D5-7490-B298-7D57-E17114355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187" y="1214438"/>
            <a:ext cx="9144000" cy="2387600"/>
          </a:xfrm>
        </p:spPr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Green Giants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F7438-8F87-1C02-7446-23F863136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4151" y="3706969"/>
            <a:ext cx="9144000" cy="1655762"/>
          </a:xfrm>
        </p:spPr>
        <p:txBody>
          <a:bodyPr/>
          <a:lstStyle/>
          <a:p>
            <a:r>
              <a:rPr lang="en-IE" b="0" i="0" dirty="0">
                <a:solidFill>
                  <a:schemeClr val="bg1"/>
                </a:solidFill>
                <a:effectLst/>
                <a:latin typeface="Slack-Lato"/>
              </a:rPr>
              <a:t>Nausicaä’s Global Green Initiative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49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E2F7-AEC0-1B1D-35DB-E3D529A7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rgbClr val="00B050"/>
                </a:solidFill>
              </a:rPr>
              <a:t>Our Story and what we learned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D63-FBEF-40F0-8472-02260C9E2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Slow to start but we started to use what we learned on the course and our experience of starting a Project and Agile</a:t>
            </a:r>
          </a:p>
          <a:p>
            <a:r>
              <a:rPr lang="en-IE" dirty="0"/>
              <a:t>Having a team with different Skills is vital</a:t>
            </a:r>
          </a:p>
          <a:p>
            <a:r>
              <a:rPr lang="en-IE" dirty="0"/>
              <a:t>Self organising Teams are not easy but people picked up what they were comfortable doing</a:t>
            </a:r>
          </a:p>
          <a:p>
            <a:r>
              <a:rPr lang="en-IE" dirty="0"/>
              <a:t>There will be bumps along the way </a:t>
            </a:r>
          </a:p>
          <a:p>
            <a:r>
              <a:rPr lang="en-IE" dirty="0"/>
              <a:t>Things will change – from requirements to people joining and leaving</a:t>
            </a:r>
          </a:p>
          <a:p>
            <a:r>
              <a:rPr lang="en-IE" dirty="0"/>
              <a:t>It is not possible to do everything that you would want to – Prioritise</a:t>
            </a:r>
          </a:p>
          <a:p>
            <a:r>
              <a:rPr lang="en-IE" dirty="0"/>
              <a:t>Question everything as Agile is an ongoing learning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09987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BA04-BAA5-CE18-97E9-A9A3D7B1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rgbClr val="00B050"/>
                </a:solidFill>
              </a:rPr>
              <a:t>Demo Details(end to 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4CCB4-546E-2914-C3FE-7AAD70AFF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Arun to show details on the front end details</a:t>
            </a:r>
          </a:p>
          <a:p>
            <a:r>
              <a:rPr lang="en-IE" dirty="0"/>
              <a:t>Rotimi to walk through code at a High Level</a:t>
            </a:r>
          </a:p>
          <a:p>
            <a:r>
              <a:rPr lang="en-IE" dirty="0"/>
              <a:t>Dean to show case the different sections of what was created</a:t>
            </a:r>
          </a:p>
          <a:p>
            <a:r>
              <a:rPr lang="en-IE" dirty="0"/>
              <a:t>Samantha to showcase DB or details created in the background</a:t>
            </a:r>
          </a:p>
          <a:p>
            <a:r>
              <a:rPr lang="en-IE" dirty="0"/>
              <a:t>Aidan to discuss testing and Agile</a:t>
            </a:r>
          </a:p>
        </p:txBody>
      </p:sp>
    </p:spTree>
    <p:extLst>
      <p:ext uri="{BB962C8B-B14F-4D97-AF65-F5344CB8AC3E}">
        <p14:creationId xmlns:p14="http://schemas.microsoft.com/office/powerpoint/2010/main" val="355281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6FF0-48B5-D3C1-48E6-467A8C71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rgbClr val="00B050"/>
                </a:solidFill>
              </a:rPr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0941-5761-7DFA-D815-8008304B9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Slack</a:t>
            </a:r>
          </a:p>
          <a:p>
            <a:r>
              <a:rPr lang="en-IE" dirty="0"/>
              <a:t>Zoom</a:t>
            </a:r>
          </a:p>
          <a:p>
            <a:r>
              <a:rPr lang="en-IE" dirty="0"/>
              <a:t>JIRA</a:t>
            </a:r>
          </a:p>
          <a:p>
            <a:r>
              <a:rPr lang="en-IE" dirty="0"/>
              <a:t>GITHUB</a:t>
            </a:r>
          </a:p>
          <a:p>
            <a:r>
              <a:rPr lang="en-IE" dirty="0"/>
              <a:t>Python</a:t>
            </a:r>
          </a:p>
          <a:p>
            <a:r>
              <a:rPr lang="en-IE" dirty="0"/>
              <a:t>Flask</a:t>
            </a:r>
          </a:p>
          <a:p>
            <a:r>
              <a:rPr lang="en-IE" dirty="0"/>
              <a:t>Mongo(will be updated to SQL)</a:t>
            </a:r>
          </a:p>
        </p:txBody>
      </p:sp>
    </p:spTree>
    <p:extLst>
      <p:ext uri="{BB962C8B-B14F-4D97-AF65-F5344CB8AC3E}">
        <p14:creationId xmlns:p14="http://schemas.microsoft.com/office/powerpoint/2010/main" val="314963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AE7D-8DB6-B43F-43BB-749755A0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rgbClr val="00B050"/>
                </a:solidFill>
              </a:rPr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0B464-631C-CE0C-3EA5-C461DD3AC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Based on the High Level needs of the Company the User Stories were created – Questions/Clarifications were asked and answered by the PO</a:t>
            </a:r>
          </a:p>
          <a:p>
            <a:r>
              <a:rPr lang="en-IE" dirty="0"/>
              <a:t>Based on each Story the Team </a:t>
            </a:r>
            <a:r>
              <a:rPr lang="en-IE" dirty="0" err="1"/>
              <a:t>Proritised</a:t>
            </a:r>
            <a:r>
              <a:rPr lang="en-IE" dirty="0"/>
              <a:t> the need to concentrate on the MVP</a:t>
            </a:r>
          </a:p>
          <a:p>
            <a:r>
              <a:rPr lang="en-IE" dirty="0"/>
              <a:t>High Level Test Scenarios were created per prioritised User Story</a:t>
            </a:r>
          </a:p>
          <a:p>
            <a:r>
              <a:rPr lang="en-IE" dirty="0"/>
              <a:t>Detailed Test Cases will then be written once the PO has confirmed the scope of the MVP</a:t>
            </a:r>
          </a:p>
          <a:p>
            <a:r>
              <a:rPr lang="en-IE" dirty="0"/>
              <a:t>Based on what the Team have picked from the Backlog Tests will be written to ensure code and business scenario coverage</a:t>
            </a:r>
          </a:p>
        </p:txBody>
      </p:sp>
    </p:spTree>
    <p:extLst>
      <p:ext uri="{BB962C8B-B14F-4D97-AF65-F5344CB8AC3E}">
        <p14:creationId xmlns:p14="http://schemas.microsoft.com/office/powerpoint/2010/main" val="3958818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255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Slack-Lato</vt:lpstr>
      <vt:lpstr>Office Theme</vt:lpstr>
      <vt:lpstr>Green Giants</vt:lpstr>
      <vt:lpstr>Our Story and what we learned </vt:lpstr>
      <vt:lpstr>Demo Details(end to end)</vt:lpstr>
      <vt:lpstr>Tools Used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Giants</dc:title>
  <dc:creator>Aidan Corley - STUDENT</dc:creator>
  <cp:lastModifiedBy>Dean Moore</cp:lastModifiedBy>
  <cp:revision>2</cp:revision>
  <dcterms:created xsi:type="dcterms:W3CDTF">2023-01-29T09:00:31Z</dcterms:created>
  <dcterms:modified xsi:type="dcterms:W3CDTF">2023-01-31T15:30:59Z</dcterms:modified>
</cp:coreProperties>
</file>