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14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3838" y="-198810"/>
            <a:ext cx="10650721" cy="10596946"/>
            <a:chOff x="-353838" y="-198810"/>
            <a:chExt cx="10650721" cy="105969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3838" y="-198810"/>
              <a:ext cx="10650721" cy="105969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96883" y="-158470"/>
            <a:ext cx="8886000" cy="10561576"/>
            <a:chOff x="10237810" y="-137931"/>
            <a:chExt cx="8886000" cy="105615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0190" y="-5218584"/>
              <a:ext cx="17780952" cy="2112381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37810" y="-137931"/>
              <a:ext cx="8886000" cy="105615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38990" y="5005718"/>
            <a:ext cx="3819048" cy="1780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2178" y="2215605"/>
            <a:ext cx="6028571" cy="24666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34192" y="6617439"/>
            <a:ext cx="2000000" cy="4952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23716" y="3533147"/>
            <a:ext cx="3660131" cy="6498599"/>
            <a:chOff x="12623716" y="3533147"/>
            <a:chExt cx="3660131" cy="6498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5621" y="416778"/>
              <a:ext cx="7323810" cy="130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3716" y="3533147"/>
              <a:ext cx="3660131" cy="64985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704916"/>
            <a:ext cx="18285714" cy="7625616"/>
            <a:chOff x="0" y="2704916"/>
            <a:chExt cx="18285714" cy="76256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704916"/>
              <a:ext cx="18285714" cy="76256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8097" y="561147"/>
            <a:ext cx="2904762" cy="10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3810" y="1467163"/>
            <a:ext cx="4895238" cy="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27714" y="3402152"/>
            <a:ext cx="8324075" cy="1143132"/>
            <a:chOff x="2127714" y="3402152"/>
            <a:chExt cx="8324075" cy="11431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6369" y="3364362"/>
              <a:ext cx="7066667" cy="134285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2127714" y="3402152"/>
              <a:ext cx="517424" cy="453720"/>
              <a:chOff x="2127714" y="3402152"/>
              <a:chExt cx="517424" cy="45372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127714" y="3402152"/>
                <a:ext cx="517424" cy="45372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34365" y="3402152"/>
              <a:ext cx="517424" cy="453720"/>
              <a:chOff x="9934365" y="3402152"/>
              <a:chExt cx="517424" cy="45372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934365" y="3402152"/>
                <a:ext cx="517424" cy="453720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00196" y="400783"/>
            <a:ext cx="7704762" cy="19333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85994" y="4781027"/>
            <a:ext cx="10607514" cy="5250719"/>
            <a:chOff x="985994" y="4781027"/>
            <a:chExt cx="10607514" cy="52507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5994" y="4781027"/>
              <a:ext cx="10607514" cy="52507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35493" y="4545285"/>
            <a:ext cx="3226688" cy="897140"/>
            <a:chOff x="12835493" y="4545285"/>
            <a:chExt cx="3226688" cy="89714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16445" y="4122647"/>
              <a:ext cx="6457143" cy="1800000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35493" y="4545285"/>
              <a:ext cx="3226688" cy="8971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35493" y="6722074"/>
            <a:ext cx="3226688" cy="897140"/>
            <a:chOff x="12835493" y="6722074"/>
            <a:chExt cx="3226688" cy="89714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16445" y="6299437"/>
              <a:ext cx="6457143" cy="180000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35493" y="6722074"/>
              <a:ext cx="3226688" cy="8971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35493" y="8898864"/>
            <a:ext cx="3226688" cy="897140"/>
            <a:chOff x="12835493" y="8898864"/>
            <a:chExt cx="3226688" cy="89714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16445" y="8476226"/>
              <a:ext cx="6457143" cy="1800000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35493" y="8898864"/>
              <a:ext cx="3226688" cy="89714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05467" y="4749219"/>
            <a:ext cx="2171429" cy="50476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990515" y="6952610"/>
            <a:ext cx="2380952" cy="50476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005467" y="9129391"/>
            <a:ext cx="2819048" cy="5047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116101" y="5827138"/>
            <a:ext cx="665473" cy="665473"/>
            <a:chOff x="14116101" y="5827138"/>
            <a:chExt cx="665473" cy="66547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14116101" y="5827138"/>
              <a:ext cx="665473" cy="66547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116101" y="7947879"/>
            <a:ext cx="665473" cy="665473"/>
            <a:chOff x="14116101" y="7947879"/>
            <a:chExt cx="665473" cy="66547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14116101" y="7947879"/>
              <a:ext cx="665473" cy="66547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20184" y="3711688"/>
            <a:ext cx="1933333" cy="561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695609"/>
            <a:ext cx="18285714" cy="5590105"/>
            <a:chOff x="0" y="4695609"/>
            <a:chExt cx="18285714" cy="55901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95609"/>
              <a:ext cx="18285714" cy="55901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097" y="549507"/>
            <a:ext cx="2609524" cy="10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810" y="1455525"/>
            <a:ext cx="1657143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1905" y="3020208"/>
            <a:ext cx="5055770" cy="6494078"/>
            <a:chOff x="761905" y="3020208"/>
            <a:chExt cx="5055770" cy="649407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61905" y="3696399"/>
              <a:ext cx="5055770" cy="5817887"/>
              <a:chOff x="761905" y="3696399"/>
              <a:chExt cx="5055770" cy="581788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771429" y="898784"/>
                <a:ext cx="10114286" cy="11638095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61905" y="3696399"/>
                <a:ext cx="5055770" cy="581788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61905" y="3020208"/>
              <a:ext cx="5055770" cy="3791827"/>
              <a:chOff x="761905" y="3020208"/>
              <a:chExt cx="5055770" cy="379182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1905" y="3020208"/>
                <a:ext cx="5055770" cy="379182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791" y="8366325"/>
              <a:ext cx="4514286" cy="76190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0211" y="7227916"/>
              <a:ext cx="2923810" cy="67619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193772" y="8025025"/>
              <a:ext cx="4192035" cy="71935"/>
              <a:chOff x="1193772" y="8025025"/>
              <a:chExt cx="4192035" cy="7193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93772" y="8025025"/>
                <a:ext cx="4192035" cy="7193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6614972" y="3020208"/>
            <a:ext cx="5055770" cy="6494078"/>
            <a:chOff x="6614972" y="3020208"/>
            <a:chExt cx="5055770" cy="649407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614972" y="3696399"/>
              <a:ext cx="5055770" cy="5817887"/>
              <a:chOff x="6614972" y="3696399"/>
              <a:chExt cx="5055770" cy="581788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81639" y="898784"/>
                <a:ext cx="10114286" cy="11638095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14972" y="3696399"/>
                <a:ext cx="5055770" cy="581788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614972" y="3020208"/>
              <a:ext cx="5055770" cy="3791827"/>
              <a:chOff x="6614972" y="3020208"/>
              <a:chExt cx="5055770" cy="379182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614972" y="3020208"/>
                <a:ext cx="5055770" cy="379182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2049" y="8364420"/>
              <a:ext cx="4523810" cy="809524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06278" y="7215535"/>
              <a:ext cx="3542857" cy="657143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7046839" y="8025025"/>
              <a:ext cx="4192035" cy="71935"/>
              <a:chOff x="7046839" y="8025025"/>
              <a:chExt cx="4192035" cy="7193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046839" y="8025025"/>
                <a:ext cx="4192035" cy="7193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2468040" y="3020208"/>
            <a:ext cx="5055770" cy="6494078"/>
            <a:chOff x="12468040" y="3020208"/>
            <a:chExt cx="5055770" cy="649407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468040" y="3696399"/>
              <a:ext cx="5055770" cy="5817887"/>
              <a:chOff x="12468040" y="3696399"/>
              <a:chExt cx="5055770" cy="581788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934707" y="898784"/>
                <a:ext cx="10114286" cy="11638095"/>
              </a:xfrm>
              <a:prstGeom prst="rect">
                <a:avLst/>
              </a:prstGeom>
            </p:spPr>
          </p:pic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468040" y="3696399"/>
                <a:ext cx="5055770" cy="581788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468040" y="3020208"/>
              <a:ext cx="5055770" cy="3791827"/>
              <a:chOff x="12468040" y="3020208"/>
              <a:chExt cx="5055770" cy="379182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468040" y="3020208"/>
                <a:ext cx="5055770" cy="3791827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74001" y="8364420"/>
              <a:ext cx="4523810" cy="809524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56287" y="7217897"/>
              <a:ext cx="2600000" cy="74285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2899907" y="8025025"/>
              <a:ext cx="4192035" cy="71935"/>
              <a:chOff x="12899907" y="8025025"/>
              <a:chExt cx="4192035" cy="7193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899907" y="8025025"/>
                <a:ext cx="4192035" cy="71935"/>
              </a:xfrm>
              <a:prstGeom prst="rect">
                <a:avLst/>
              </a:prstGeom>
            </p:spPr>
          </p:pic>
        </p:grpSp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00196" y="400783"/>
            <a:ext cx="7704762" cy="19333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김동건</cp:lastModifiedBy>
  <cp:revision>2</cp:revision>
  <dcterms:created xsi:type="dcterms:W3CDTF">2021-04-02T22:52:12Z</dcterms:created>
  <dcterms:modified xsi:type="dcterms:W3CDTF">2021-04-02T13:52:43Z</dcterms:modified>
</cp:coreProperties>
</file>