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4A4AD-4C02-4805-A0F6-A509C805A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5F12A-915A-4D08-8428-85DC8E569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25AA3-977C-42B8-8EB6-F6FA0401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EDB15-41DC-42A6-A8BC-0406A877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296B4-4181-4CF9-B865-1EB416A3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713CA-8AB3-4AE2-B8A9-C1E26259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24CAA-C17D-4077-B84D-96D0ACBB2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6C6E2-0C5C-435A-B028-EFE6E0D1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F767-B80C-4C18-844A-F4D6EB3D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E71FA-0A61-46D6-8ABF-418863A5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6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125E37-D25A-4DF2-8C7B-5839A682E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3A544-F405-471B-9CC9-4FFB8DF3A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54E0D-B26D-4CAF-BDE3-6F3CC8B9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7FBFE-80EC-4A2D-B2F8-19F2CEC4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8D33E-2BFC-4222-9008-DA1A10CD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5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9251E-12B3-465F-9283-59820A13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AB89C-F7C3-4896-AF97-C578B243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7021F-8A96-45B5-B9B6-1E79C98E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8FB13-5AC5-4A1C-8EC9-0F634C87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69AD9-5185-4446-B196-17A2B80E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0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B632F-6619-4E99-A6A5-8D9F5370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BB124-A07D-4D51-878F-A7D39397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38D84-7EB0-4D77-B210-7E008807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19F9F-63C3-4BCE-8925-1AC8DFA8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2E794-1ACB-4D2E-8DAD-AE1C8665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7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DD2F3-C03E-4966-A0BD-B4B67882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FAB71-C93D-4BDE-BAD6-A891322B2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70C6F8-47DF-404E-81B6-54209C9FB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8730A9-97EC-46B9-8DB7-2609AADF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12F561-55E9-4823-A638-71741A06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71BD60-065F-4D2D-8D7C-837BD627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B3F86-0E49-4D4A-8ACE-E37586C4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D183E-5FF1-4D91-B159-F1D9070D3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2C784A-F79A-4185-9D29-FF8600B3E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DD039D-070A-4FBE-9018-6F59EBD1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F5BD78-0B4D-441D-B9D6-CDE93AFC9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06EFAC-1B76-4859-8BD5-146A5556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F72034-F0CB-4CF1-9D15-0E639758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7F894A-7AA7-4445-B08E-E61A3F8A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2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91BDF-4ECB-4FDF-B56A-26EC67F0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78B234-7C44-414E-BA7C-3D8C1047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DBC032-B8CC-4DAF-A776-C7995906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4DA789-B235-471C-A193-6FE234AD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7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74F27F-9023-4C0B-8B0D-348CF140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2C947D-58BF-4BAF-907C-6AA2AB53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A54F0-2DEE-4262-96A8-532F26B0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4622A-3E84-4A49-A21A-37BC9403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C6E11-F319-46FC-A853-303C9602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0CEB95-F81E-4BA8-9B19-C2133BF44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DC728-EA26-461F-96A3-2F03DB70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6FF85-0750-4A3B-85C2-F55F45EB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85DCF-0BA7-4E5F-B278-D165E386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6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96FF7-CE3C-4A93-AF35-D3C3DA8D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9ACC10-CACC-4CF8-B1B5-B58C457D5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F11FE-A3AA-41E5-91B5-4C78CA1D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1A450-AF38-45EF-9EE2-45B9DBFC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7EFB35-A451-45A2-9189-1A624C3A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60FADF-1A00-4226-9784-2B5F8A85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3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FCE5C5-0979-495C-81AE-8914148D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E0A04-8064-433B-A50D-CA9C0B26C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5CDC3-3C69-49E9-979C-4CF40C7B5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1CB12-E2A8-4D3C-A1A5-550AB4114AD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F42BA-4423-4E4F-9142-690F1B03F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9F173-6A42-48F5-9029-209F674D1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5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ocker와 쿠버네티스">
            <a:extLst>
              <a:ext uri="{FF2B5EF4-FFF2-40B4-BE49-F238E27FC236}">
                <a16:creationId xmlns:a16="http://schemas.microsoft.com/office/drawing/2014/main" id="{D34C4209-B40C-48CD-A2B6-CF0EBF5D5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51" y="753614"/>
            <a:ext cx="11771698" cy="535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77A1E2-6DAB-4BA3-A42C-B8172782936F}"/>
              </a:ext>
            </a:extLst>
          </p:cNvPr>
          <p:cNvSpPr txBox="1"/>
          <p:nvPr/>
        </p:nvSpPr>
        <p:spPr>
          <a:xfrm>
            <a:off x="8031286" y="5842776"/>
            <a:ext cx="395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우렁이 </a:t>
            </a:r>
            <a:r>
              <a:rPr lang="en-US" altLang="ko-KR" sz="2800" b="1" dirty="0"/>
              <a:t>- </a:t>
            </a:r>
            <a:r>
              <a:rPr lang="ko-KR" altLang="en-US" sz="2800" b="1" dirty="0"/>
              <a:t>나동민</a:t>
            </a:r>
          </a:p>
        </p:txBody>
      </p:sp>
    </p:spTree>
    <p:extLst>
      <p:ext uri="{BB962C8B-B14F-4D97-AF65-F5344CB8AC3E}">
        <p14:creationId xmlns:p14="http://schemas.microsoft.com/office/powerpoint/2010/main" val="204483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2534BC-79EC-4037-AD07-38A23E119DDF}"/>
              </a:ext>
            </a:extLst>
          </p:cNvPr>
          <p:cNvSpPr/>
          <p:nvPr/>
        </p:nvSpPr>
        <p:spPr>
          <a:xfrm>
            <a:off x="6476260" y="4589756"/>
            <a:ext cx="3719744" cy="7546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E1CAFE-EE72-4293-A9CB-7E9D3B48B61E}"/>
              </a:ext>
            </a:extLst>
          </p:cNvPr>
          <p:cNvSpPr/>
          <p:nvPr/>
        </p:nvSpPr>
        <p:spPr>
          <a:xfrm>
            <a:off x="6476260" y="3765243"/>
            <a:ext cx="3719744" cy="7546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Host OS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A6676E-9C85-4BC3-97CA-5D7706444D23}"/>
              </a:ext>
            </a:extLst>
          </p:cNvPr>
          <p:cNvSpPr/>
          <p:nvPr/>
        </p:nvSpPr>
        <p:spPr>
          <a:xfrm>
            <a:off x="6476260" y="2940730"/>
            <a:ext cx="3719744" cy="7546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 Engine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BE5605-16E1-4DF2-BDA7-900C6A75AB6A}"/>
              </a:ext>
            </a:extLst>
          </p:cNvPr>
          <p:cNvSpPr/>
          <p:nvPr/>
        </p:nvSpPr>
        <p:spPr>
          <a:xfrm>
            <a:off x="6476260" y="1907589"/>
            <a:ext cx="1038688" cy="9610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B428A4-18E4-49E5-ABA9-C5ABB15D97AB}"/>
              </a:ext>
            </a:extLst>
          </p:cNvPr>
          <p:cNvSpPr/>
          <p:nvPr/>
        </p:nvSpPr>
        <p:spPr>
          <a:xfrm>
            <a:off x="7816788" y="1907589"/>
            <a:ext cx="1038688" cy="9610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D63E99-F1FB-4BFF-9260-8EA98A971C07}"/>
              </a:ext>
            </a:extLst>
          </p:cNvPr>
          <p:cNvSpPr/>
          <p:nvPr/>
        </p:nvSpPr>
        <p:spPr>
          <a:xfrm>
            <a:off x="9157316" y="1907589"/>
            <a:ext cx="1038688" cy="9610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CA03E8-315B-4C95-B7A2-C64DE727DCD6}"/>
              </a:ext>
            </a:extLst>
          </p:cNvPr>
          <p:cNvSpPr/>
          <p:nvPr/>
        </p:nvSpPr>
        <p:spPr>
          <a:xfrm>
            <a:off x="1995997" y="4589756"/>
            <a:ext cx="3719744" cy="7546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192A7C-157A-41C3-AB38-430E6147BD9B}"/>
              </a:ext>
            </a:extLst>
          </p:cNvPr>
          <p:cNvSpPr/>
          <p:nvPr/>
        </p:nvSpPr>
        <p:spPr>
          <a:xfrm>
            <a:off x="1995997" y="3765243"/>
            <a:ext cx="3719744" cy="7546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Host OS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DC5893-8209-4044-9C96-3924E130E296}"/>
              </a:ext>
            </a:extLst>
          </p:cNvPr>
          <p:cNvSpPr/>
          <p:nvPr/>
        </p:nvSpPr>
        <p:spPr>
          <a:xfrm>
            <a:off x="1995997" y="2940730"/>
            <a:ext cx="3719744" cy="7546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 Engine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489B68-4D6B-4EFE-92CC-5781E7A252DD}"/>
              </a:ext>
            </a:extLst>
          </p:cNvPr>
          <p:cNvSpPr/>
          <p:nvPr/>
        </p:nvSpPr>
        <p:spPr>
          <a:xfrm>
            <a:off x="1995997" y="1907589"/>
            <a:ext cx="1038688" cy="9610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F33E4D-A8C7-45DD-BE74-4D2DD921A345}"/>
              </a:ext>
            </a:extLst>
          </p:cNvPr>
          <p:cNvSpPr/>
          <p:nvPr/>
        </p:nvSpPr>
        <p:spPr>
          <a:xfrm>
            <a:off x="3336525" y="1907589"/>
            <a:ext cx="1038688" cy="9610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827F59-55BB-4A8C-8456-6B281797447A}"/>
              </a:ext>
            </a:extLst>
          </p:cNvPr>
          <p:cNvSpPr/>
          <p:nvPr/>
        </p:nvSpPr>
        <p:spPr>
          <a:xfrm>
            <a:off x="4677053" y="1907589"/>
            <a:ext cx="1038688" cy="9610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05D1C4-16B6-4250-B6D3-1E15C266D823}"/>
              </a:ext>
            </a:extLst>
          </p:cNvPr>
          <p:cNvSpPr/>
          <p:nvPr/>
        </p:nvSpPr>
        <p:spPr>
          <a:xfrm>
            <a:off x="1867272" y="1787741"/>
            <a:ext cx="1038688" cy="9610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587868-9C17-42AD-B36B-97649C39F82A}"/>
              </a:ext>
            </a:extLst>
          </p:cNvPr>
          <p:cNvSpPr/>
          <p:nvPr/>
        </p:nvSpPr>
        <p:spPr>
          <a:xfrm>
            <a:off x="1714873" y="1604080"/>
            <a:ext cx="1038688" cy="9610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987182B9-FA38-4AC5-B193-BF2FF9AE44E4}"/>
              </a:ext>
            </a:extLst>
          </p:cNvPr>
          <p:cNvSpPr/>
          <p:nvPr/>
        </p:nvSpPr>
        <p:spPr>
          <a:xfrm>
            <a:off x="1177032" y="1322773"/>
            <a:ext cx="5357674" cy="458087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6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61D439-8E92-4253-80D6-0810F5706882}"/>
              </a:ext>
            </a:extLst>
          </p:cNvPr>
          <p:cNvSpPr/>
          <p:nvPr/>
        </p:nvSpPr>
        <p:spPr>
          <a:xfrm>
            <a:off x="7577091" y="5211193"/>
            <a:ext cx="3719744" cy="7546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D1E25A-CFC1-4DC7-ABBA-ECCC8D90EF23}"/>
              </a:ext>
            </a:extLst>
          </p:cNvPr>
          <p:cNvSpPr/>
          <p:nvPr/>
        </p:nvSpPr>
        <p:spPr>
          <a:xfrm>
            <a:off x="7577091" y="4386680"/>
            <a:ext cx="3719744" cy="7546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Host OS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B46FDB-9011-484E-9828-F5359809B6F8}"/>
              </a:ext>
            </a:extLst>
          </p:cNvPr>
          <p:cNvSpPr/>
          <p:nvPr/>
        </p:nvSpPr>
        <p:spPr>
          <a:xfrm>
            <a:off x="7577091" y="3562167"/>
            <a:ext cx="3719744" cy="7546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 Engine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26158D-7937-4662-91EA-909C2A0F685B}"/>
              </a:ext>
            </a:extLst>
          </p:cNvPr>
          <p:cNvSpPr/>
          <p:nvPr/>
        </p:nvSpPr>
        <p:spPr>
          <a:xfrm>
            <a:off x="8917619" y="2529026"/>
            <a:ext cx="1038688" cy="9610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A56BE-357B-44AA-A423-A4F19F273F44}"/>
              </a:ext>
            </a:extLst>
          </p:cNvPr>
          <p:cNvSpPr/>
          <p:nvPr/>
        </p:nvSpPr>
        <p:spPr>
          <a:xfrm>
            <a:off x="2960702" y="5211193"/>
            <a:ext cx="3719744" cy="7546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F2DB0-BF92-467D-A1A0-13B4CB71B8E4}"/>
              </a:ext>
            </a:extLst>
          </p:cNvPr>
          <p:cNvSpPr/>
          <p:nvPr/>
        </p:nvSpPr>
        <p:spPr>
          <a:xfrm>
            <a:off x="2960702" y="4386680"/>
            <a:ext cx="3719744" cy="7546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Host OS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B3EBDB-93A5-4085-93E9-9E517DA1FDB7}"/>
              </a:ext>
            </a:extLst>
          </p:cNvPr>
          <p:cNvSpPr/>
          <p:nvPr/>
        </p:nvSpPr>
        <p:spPr>
          <a:xfrm>
            <a:off x="2960702" y="3562167"/>
            <a:ext cx="3719744" cy="7546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 Engine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85359E-27B7-481E-8AAC-A1C3274559D0}"/>
              </a:ext>
            </a:extLst>
          </p:cNvPr>
          <p:cNvSpPr/>
          <p:nvPr/>
        </p:nvSpPr>
        <p:spPr>
          <a:xfrm>
            <a:off x="2960702" y="2529026"/>
            <a:ext cx="1038688" cy="9610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430316-9C2B-4D02-BADA-47120113A322}"/>
              </a:ext>
            </a:extLst>
          </p:cNvPr>
          <p:cNvSpPr/>
          <p:nvPr/>
        </p:nvSpPr>
        <p:spPr>
          <a:xfrm>
            <a:off x="4301230" y="2529026"/>
            <a:ext cx="1038688" cy="9610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C2024A2-2D22-49DE-BC8C-83301E26A509}"/>
              </a:ext>
            </a:extLst>
          </p:cNvPr>
          <p:cNvSpPr/>
          <p:nvPr/>
        </p:nvSpPr>
        <p:spPr>
          <a:xfrm>
            <a:off x="443883" y="328474"/>
            <a:ext cx="3355760" cy="2059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 Plane(Master)</a:t>
            </a: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50065CE3-FD92-4815-97C6-0A49D8739211}"/>
              </a:ext>
            </a:extLst>
          </p:cNvPr>
          <p:cNvCxnSpPr>
            <a:stCxn id="16" idx="3"/>
            <a:endCxn id="14" idx="0"/>
          </p:cNvCxnSpPr>
          <p:nvPr/>
        </p:nvCxnSpPr>
        <p:spPr>
          <a:xfrm>
            <a:off x="3799643" y="1358284"/>
            <a:ext cx="1020931" cy="11707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7E0DDE09-F716-49E0-93E0-ED245120D554}"/>
              </a:ext>
            </a:extLst>
          </p:cNvPr>
          <p:cNvCxnSpPr>
            <a:stCxn id="16" idx="3"/>
            <a:endCxn id="8" idx="0"/>
          </p:cNvCxnSpPr>
          <p:nvPr/>
        </p:nvCxnSpPr>
        <p:spPr>
          <a:xfrm>
            <a:off x="3799643" y="1358284"/>
            <a:ext cx="5637320" cy="11707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C80ABE-B52D-4C8E-9F8E-592DE7D4D691}"/>
              </a:ext>
            </a:extLst>
          </p:cNvPr>
          <p:cNvSpPr txBox="1"/>
          <p:nvPr/>
        </p:nvSpPr>
        <p:spPr>
          <a:xfrm>
            <a:off x="3552547" y="6150460"/>
            <a:ext cx="253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Worker 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3FE187-2E38-4C11-9311-FF8F8E7D2370}"/>
              </a:ext>
            </a:extLst>
          </p:cNvPr>
          <p:cNvSpPr txBox="1"/>
          <p:nvPr/>
        </p:nvSpPr>
        <p:spPr>
          <a:xfrm>
            <a:off x="8168936" y="6107837"/>
            <a:ext cx="253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Worker Node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2D028375-8402-404A-ABC4-61B55933C261}"/>
              </a:ext>
            </a:extLst>
          </p:cNvPr>
          <p:cNvSpPr/>
          <p:nvPr/>
        </p:nvSpPr>
        <p:spPr>
          <a:xfrm>
            <a:off x="10120543" y="2616918"/>
            <a:ext cx="1038688" cy="785222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1504E027-91A3-4F12-8F2E-94BCC7AA0986}"/>
              </a:ext>
            </a:extLst>
          </p:cNvPr>
          <p:cNvSpPr/>
          <p:nvPr/>
        </p:nvSpPr>
        <p:spPr>
          <a:xfrm>
            <a:off x="5587752" y="2614922"/>
            <a:ext cx="1038688" cy="785222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5A01E0EA-8688-4F95-ADF6-2BB266F999A2}"/>
              </a:ext>
            </a:extLst>
          </p:cNvPr>
          <p:cNvSpPr/>
          <p:nvPr/>
        </p:nvSpPr>
        <p:spPr>
          <a:xfrm>
            <a:off x="10049521" y="2529026"/>
            <a:ext cx="1176292" cy="11729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17E64CF6-F0D9-4284-920A-CF3384B8D598}"/>
              </a:ext>
            </a:extLst>
          </p:cNvPr>
          <p:cNvSpPr/>
          <p:nvPr/>
        </p:nvSpPr>
        <p:spPr>
          <a:xfrm>
            <a:off x="5813396" y="2501179"/>
            <a:ext cx="1038688" cy="785222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4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21" grpId="0"/>
      <p:bldP spid="22" grpId="0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BC322-7D3A-486F-8BC1-3AAEB59C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27" y="867746"/>
            <a:ext cx="11288946" cy="53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8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BEF3C7F-5112-4785-B40C-AFD3A2AAE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65" y="717796"/>
            <a:ext cx="11114846" cy="559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81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32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NaDongMin</dc:creator>
  <cp:lastModifiedBy>NaDongMin</cp:lastModifiedBy>
  <cp:revision>7</cp:revision>
  <dcterms:created xsi:type="dcterms:W3CDTF">2021-04-15T05:57:15Z</dcterms:created>
  <dcterms:modified xsi:type="dcterms:W3CDTF">2021-04-15T07:08:52Z</dcterms:modified>
</cp:coreProperties>
</file>