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71" r:id="rId4"/>
    <p:sldId id="256" r:id="rId5"/>
    <p:sldId id="272" r:id="rId6"/>
    <p:sldId id="269" r:id="rId7"/>
    <p:sldId id="257" r:id="rId8"/>
    <p:sldId id="258" r:id="rId9"/>
    <p:sldId id="259" r:id="rId10"/>
    <p:sldId id="260" r:id="rId11"/>
    <p:sldId id="266" r:id="rId12"/>
    <p:sldId id="264" r:id="rId13"/>
    <p:sldId id="262" r:id="rId14"/>
    <p:sldId id="268" r:id="rId15"/>
    <p:sldId id="261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DCCE-C771-4051-BF41-70D09FF4DA7E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E784-43ED-4C94-A0D7-8068ABD4C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DCCE-C771-4051-BF41-70D09FF4DA7E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E784-43ED-4C94-A0D7-8068ABD4C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DCCE-C771-4051-BF41-70D09FF4DA7E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E784-43ED-4C94-A0D7-8068ABD4C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DCCE-C771-4051-BF41-70D09FF4DA7E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E784-43ED-4C94-A0D7-8068ABD4C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DCCE-C771-4051-BF41-70D09FF4DA7E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E784-43ED-4C94-A0D7-8068ABD4C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DCCE-C771-4051-BF41-70D09FF4DA7E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E784-43ED-4C94-A0D7-8068ABD4C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DCCE-C771-4051-BF41-70D09FF4DA7E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E784-43ED-4C94-A0D7-8068ABD4C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DCCE-C771-4051-BF41-70D09FF4DA7E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E784-43ED-4C94-A0D7-8068ABD4C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DCCE-C771-4051-BF41-70D09FF4DA7E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E784-43ED-4C94-A0D7-8068ABD4C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DCCE-C771-4051-BF41-70D09FF4DA7E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E784-43ED-4C94-A0D7-8068ABD4C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DCCE-C771-4051-BF41-70D09FF4DA7E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E784-43ED-4C94-A0D7-8068ABD4C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DCCE-C771-4051-BF41-70D09FF4DA7E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E784-43ED-4C94-A0D7-8068ABD4C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urya\Desktop\build-tools-maven-4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666847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urya\Desktop\maven-life-cycle-spless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474676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Maven Life Cycle Explanation: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surya\Desktop\maven-f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89916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surya\Desktop\2-Figure2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04069"/>
            <a:ext cx="8153400" cy="6383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urya\Desktop\sdfs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746048" cy="55433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49" y="1257300"/>
            <a:ext cx="5914299" cy="416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aven local and remote reposi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2" y="1272403"/>
            <a:ext cx="8420464" cy="473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rya\Desktop\t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258" y="1445623"/>
            <a:ext cx="69342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urya\Desktop\Screen-Shot-2014-10-17-at-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886884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urya\Desktop\ff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1000"/>
            <a:ext cx="2590800" cy="579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urya\Desktop\1_xsrKVt69q3JsZzLD-ldekQ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130" y="914400"/>
            <a:ext cx="876887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Maven Concepts: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Overview</a:t>
            </a:r>
          </a:p>
          <a:p>
            <a:r>
              <a:rPr lang="en-US" sz="2800" dirty="0" smtClean="0"/>
              <a:t>Installation and Integration with Jenkins </a:t>
            </a:r>
          </a:p>
          <a:p>
            <a:r>
              <a:rPr lang="en-US" sz="2800" dirty="0" smtClean="0"/>
              <a:t>Maven Life Cycle Phase explanation with Example </a:t>
            </a:r>
          </a:p>
          <a:p>
            <a:r>
              <a:rPr lang="en-US" sz="2800" dirty="0" smtClean="0"/>
              <a:t>Artifacts Generation and Deployment</a:t>
            </a:r>
          </a:p>
          <a:p>
            <a:r>
              <a:rPr lang="en-US" sz="2800" dirty="0" smtClean="0"/>
              <a:t>Java Code Deployments with Apache</a:t>
            </a:r>
          </a:p>
          <a:p>
            <a:r>
              <a:rPr lang="en-US" sz="2800" dirty="0" smtClean="0"/>
              <a:t>Tomcat, Maven and Jenkins Integration</a:t>
            </a:r>
          </a:p>
          <a:p>
            <a:r>
              <a:rPr lang="en-US" sz="2800" dirty="0" smtClean="0"/>
              <a:t>Maven Local and Central Rep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Maven Supported Languages</a:t>
            </a:r>
            <a:endParaRPr lang="en-US" sz="3600" b="1" dirty="0"/>
          </a:p>
        </p:txBody>
      </p:sp>
      <p:pic>
        <p:nvPicPr>
          <p:cNvPr id="3082" name="Picture 10" descr="C:\Users\surya\Desktop\c#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1066800" cy="1953657"/>
          </a:xfrm>
          <a:prstGeom prst="rect">
            <a:avLst/>
          </a:prstGeom>
          <a:noFill/>
        </p:spPr>
      </p:pic>
      <p:pic>
        <p:nvPicPr>
          <p:cNvPr id="3083" name="Picture 11" descr="C:\Users\surya\Desktop\rub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114800"/>
            <a:ext cx="1783146" cy="1783146"/>
          </a:xfrm>
          <a:prstGeom prst="rect">
            <a:avLst/>
          </a:prstGeom>
          <a:noFill/>
        </p:spPr>
      </p:pic>
      <p:pic>
        <p:nvPicPr>
          <p:cNvPr id="3084" name="Picture 12" descr="C:\Users\surya\Desktop\scal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828800"/>
            <a:ext cx="1705312" cy="1705312"/>
          </a:xfrm>
          <a:prstGeom prst="rect">
            <a:avLst/>
          </a:prstGeom>
          <a:noFill/>
        </p:spPr>
      </p:pic>
      <p:pic>
        <p:nvPicPr>
          <p:cNvPr id="3085" name="Picture 13" descr="C:\Users\surya\Desktop\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4191000"/>
            <a:ext cx="1758366" cy="16522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rya\Desktop\asds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9882130" cy="412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Maven Life Cycle</a:t>
            </a:r>
            <a:endParaRPr lang="en-US" sz="8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urya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7878763" cy="62568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</Words>
  <Application>Microsoft Office PowerPoint</Application>
  <PresentationFormat>On-screen Show (4:3)</PresentationFormat>
  <Paragraphs>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Maven Concepts:</vt:lpstr>
      <vt:lpstr>Maven Supported Languages</vt:lpstr>
      <vt:lpstr>PowerPoint Presentation</vt:lpstr>
      <vt:lpstr>Maven Life Cycle</vt:lpstr>
      <vt:lpstr>PowerPoint Presentation</vt:lpstr>
      <vt:lpstr>PowerPoint Presentation</vt:lpstr>
      <vt:lpstr>Maven Life Cycle Explanation: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Anand Reddy -X (ranaredd - ARICENT TECHNOLOGIES HOLDINGS LIMITED at Cisco)</dc:creator>
  <cp:lastModifiedBy>R Anand Reddy -X (ranaredd - ARICENT TECHNOLOGIES HOLDINGS LIMITED at Cisco)</cp:lastModifiedBy>
  <cp:revision>1</cp:revision>
  <dcterms:modified xsi:type="dcterms:W3CDTF">2019-12-10T17:05:42Z</dcterms:modified>
</cp:coreProperties>
</file>