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124150" y="1578525"/>
            <a:ext cx="8903700" cy="116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Lean Manufacturing Analysis for Higher Education’s Career Development Effort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where we fail to deliver value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responding to customer demand: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students cannot see what corporations need, or can offer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corps cannot see students, for what they know and care about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visibility issue; information assymmetry problem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where we create waste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transportation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processing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waiting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inventory: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unneccessary movement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lean manufacturing would produce improvements in...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making a solid product more visible and retrievable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making solid career opportunities more visible, to those who fit its criteria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market problem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information assymmetry exists: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students know what they love, care about, know academically, but know not where to apply, where opportunity lies, what is required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corporations cannot locate interested students to present their opportunities, requirements, projects, nor recruit directly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would an IT system make us more lean?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student talent must be described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talent matched with firms looking to hire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talent notified of firms’ intiatives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would this require?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students creating electronic portfolios, with keywords that are searchable by intelligent agents, matching them with similarly parallel meta data on organizations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