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81130-0A8C-46F7-9E99-68CACB32BAA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8AA8E1-00CD-4B73-9576-2C9FB64FA8AF}">
      <dgm:prSet/>
      <dgm:spPr/>
      <dgm:t>
        <a:bodyPr/>
        <a:lstStyle/>
        <a:p>
          <a:pPr rtl="0"/>
          <a:r>
            <a:rPr lang="en-US" smtClean="0"/>
            <a:t>UX: mobile, web</a:t>
          </a:r>
          <a:endParaRPr lang="en-US"/>
        </a:p>
      </dgm:t>
    </dgm:pt>
    <dgm:pt modelId="{2E56A110-6065-436A-ABC8-D7ABD628BA12}" type="parTrans" cxnId="{91DB1627-FE40-4845-AAAC-F3CA3AF242A8}">
      <dgm:prSet/>
      <dgm:spPr/>
      <dgm:t>
        <a:bodyPr/>
        <a:lstStyle/>
        <a:p>
          <a:endParaRPr lang="en-US"/>
        </a:p>
      </dgm:t>
    </dgm:pt>
    <dgm:pt modelId="{E42D2D2C-4F40-4A2E-88AA-144804D4A4A8}" type="sibTrans" cxnId="{91DB1627-FE40-4845-AAAC-F3CA3AF242A8}">
      <dgm:prSet/>
      <dgm:spPr/>
      <dgm:t>
        <a:bodyPr/>
        <a:lstStyle/>
        <a:p>
          <a:endParaRPr lang="en-US"/>
        </a:p>
      </dgm:t>
    </dgm:pt>
    <dgm:pt modelId="{8A4C2E66-873A-4D03-B093-90AFF512FA34}">
      <dgm:prSet/>
      <dgm:spPr/>
      <dgm:t>
        <a:bodyPr/>
        <a:lstStyle/>
        <a:p>
          <a:pPr rtl="0"/>
          <a:r>
            <a:rPr lang="en-US" smtClean="0"/>
            <a:t>Back end analytic, machine language, cloud, databases</a:t>
          </a:r>
          <a:endParaRPr lang="en-US"/>
        </a:p>
      </dgm:t>
    </dgm:pt>
    <dgm:pt modelId="{B7B72BC3-0A07-4081-8E7F-151ED29D9ADE}" type="parTrans" cxnId="{0D716811-696D-4CB8-979A-6875DE5AD42A}">
      <dgm:prSet/>
      <dgm:spPr/>
      <dgm:t>
        <a:bodyPr/>
        <a:lstStyle/>
        <a:p>
          <a:endParaRPr lang="en-US"/>
        </a:p>
      </dgm:t>
    </dgm:pt>
    <dgm:pt modelId="{86E39067-5E4E-4A1C-A5D5-9578AC1A961A}" type="sibTrans" cxnId="{0D716811-696D-4CB8-979A-6875DE5AD42A}">
      <dgm:prSet/>
      <dgm:spPr/>
      <dgm:t>
        <a:bodyPr/>
        <a:lstStyle/>
        <a:p>
          <a:endParaRPr lang="en-US"/>
        </a:p>
      </dgm:t>
    </dgm:pt>
    <dgm:pt modelId="{96CF42E9-119D-4572-8E57-FA7F35A4A3A0}" type="pres">
      <dgm:prSet presAssocID="{3B681130-0A8C-46F7-9E99-68CACB32BAA3}" presName="cycle" presStyleCnt="0">
        <dgm:presLayoutVars>
          <dgm:dir/>
          <dgm:resizeHandles val="exact"/>
        </dgm:presLayoutVars>
      </dgm:prSet>
      <dgm:spPr/>
    </dgm:pt>
    <dgm:pt modelId="{410E5E20-F987-4414-A766-1F3252546524}" type="pres">
      <dgm:prSet presAssocID="{3B8AA8E1-00CD-4B73-9576-2C9FB64FA8AF}" presName="node" presStyleLbl="node1" presStyleIdx="0" presStyleCnt="2">
        <dgm:presLayoutVars>
          <dgm:bulletEnabled val="1"/>
        </dgm:presLayoutVars>
      </dgm:prSet>
      <dgm:spPr/>
    </dgm:pt>
    <dgm:pt modelId="{9DDDCF8B-B425-4F8E-B658-8CB2041DBB46}" type="pres">
      <dgm:prSet presAssocID="{E42D2D2C-4F40-4A2E-88AA-144804D4A4A8}" presName="sibTrans" presStyleLbl="sibTrans2D1" presStyleIdx="0" presStyleCnt="2"/>
      <dgm:spPr/>
    </dgm:pt>
    <dgm:pt modelId="{D2AAB844-37CA-4332-9CEB-8873F5A08496}" type="pres">
      <dgm:prSet presAssocID="{E42D2D2C-4F40-4A2E-88AA-144804D4A4A8}" presName="connectorText" presStyleLbl="sibTrans2D1" presStyleIdx="0" presStyleCnt="2"/>
      <dgm:spPr/>
    </dgm:pt>
    <dgm:pt modelId="{E5C566E1-3037-48CD-84E9-0A3A57F64231}" type="pres">
      <dgm:prSet presAssocID="{8A4C2E66-873A-4D03-B093-90AFF512FA34}" presName="node" presStyleLbl="node1" presStyleIdx="1" presStyleCnt="2">
        <dgm:presLayoutVars>
          <dgm:bulletEnabled val="1"/>
        </dgm:presLayoutVars>
      </dgm:prSet>
      <dgm:spPr/>
    </dgm:pt>
    <dgm:pt modelId="{EDDE056B-FB9E-443A-97BE-4AF981FD6B44}" type="pres">
      <dgm:prSet presAssocID="{86E39067-5E4E-4A1C-A5D5-9578AC1A961A}" presName="sibTrans" presStyleLbl="sibTrans2D1" presStyleIdx="1" presStyleCnt="2"/>
      <dgm:spPr/>
    </dgm:pt>
    <dgm:pt modelId="{6C346985-4A15-4CC0-A601-F34E7469A633}" type="pres">
      <dgm:prSet presAssocID="{86E39067-5E4E-4A1C-A5D5-9578AC1A961A}" presName="connectorText" presStyleLbl="sibTrans2D1" presStyleIdx="1" presStyleCnt="2"/>
      <dgm:spPr/>
    </dgm:pt>
  </dgm:ptLst>
  <dgm:cxnLst>
    <dgm:cxn modelId="{0D716811-696D-4CB8-979A-6875DE5AD42A}" srcId="{3B681130-0A8C-46F7-9E99-68CACB32BAA3}" destId="{8A4C2E66-873A-4D03-B093-90AFF512FA34}" srcOrd="1" destOrd="0" parTransId="{B7B72BC3-0A07-4081-8E7F-151ED29D9ADE}" sibTransId="{86E39067-5E4E-4A1C-A5D5-9578AC1A961A}"/>
    <dgm:cxn modelId="{B5595B23-D584-467D-AF61-F8BA54B01EBB}" type="presOf" srcId="{E42D2D2C-4F40-4A2E-88AA-144804D4A4A8}" destId="{9DDDCF8B-B425-4F8E-B658-8CB2041DBB46}" srcOrd="0" destOrd="0" presId="urn:microsoft.com/office/officeart/2005/8/layout/cycle2"/>
    <dgm:cxn modelId="{00811CC9-FE9D-4FAC-9DD0-FB2DAA5C523B}" type="presOf" srcId="{86E39067-5E4E-4A1C-A5D5-9578AC1A961A}" destId="{EDDE056B-FB9E-443A-97BE-4AF981FD6B44}" srcOrd="0" destOrd="0" presId="urn:microsoft.com/office/officeart/2005/8/layout/cycle2"/>
    <dgm:cxn modelId="{91DB1627-FE40-4845-AAAC-F3CA3AF242A8}" srcId="{3B681130-0A8C-46F7-9E99-68CACB32BAA3}" destId="{3B8AA8E1-00CD-4B73-9576-2C9FB64FA8AF}" srcOrd="0" destOrd="0" parTransId="{2E56A110-6065-436A-ABC8-D7ABD628BA12}" sibTransId="{E42D2D2C-4F40-4A2E-88AA-144804D4A4A8}"/>
    <dgm:cxn modelId="{35B083C8-2151-4FD5-8E64-FB499360150E}" type="presOf" srcId="{E42D2D2C-4F40-4A2E-88AA-144804D4A4A8}" destId="{D2AAB844-37CA-4332-9CEB-8873F5A08496}" srcOrd="1" destOrd="0" presId="urn:microsoft.com/office/officeart/2005/8/layout/cycle2"/>
    <dgm:cxn modelId="{7CBFB4F8-74B0-4083-B5DF-9E50EBB787E7}" type="presOf" srcId="{86E39067-5E4E-4A1C-A5D5-9578AC1A961A}" destId="{6C346985-4A15-4CC0-A601-F34E7469A633}" srcOrd="1" destOrd="0" presId="urn:microsoft.com/office/officeart/2005/8/layout/cycle2"/>
    <dgm:cxn modelId="{5368D54B-06AF-4ACB-A700-E8A80BE9B719}" type="presOf" srcId="{8A4C2E66-873A-4D03-B093-90AFF512FA34}" destId="{E5C566E1-3037-48CD-84E9-0A3A57F64231}" srcOrd="0" destOrd="0" presId="urn:microsoft.com/office/officeart/2005/8/layout/cycle2"/>
    <dgm:cxn modelId="{7674A87F-89AA-4DF9-A98C-3D4227F82A37}" type="presOf" srcId="{3B681130-0A8C-46F7-9E99-68CACB32BAA3}" destId="{96CF42E9-119D-4572-8E57-FA7F35A4A3A0}" srcOrd="0" destOrd="0" presId="urn:microsoft.com/office/officeart/2005/8/layout/cycle2"/>
    <dgm:cxn modelId="{5337B95B-2A7A-4D53-BD97-8E433A9CFCAB}" type="presOf" srcId="{3B8AA8E1-00CD-4B73-9576-2C9FB64FA8AF}" destId="{410E5E20-F987-4414-A766-1F3252546524}" srcOrd="0" destOrd="0" presId="urn:microsoft.com/office/officeart/2005/8/layout/cycle2"/>
    <dgm:cxn modelId="{0412B655-92E3-40A6-B2AB-7767D4AE36EF}" type="presParOf" srcId="{96CF42E9-119D-4572-8E57-FA7F35A4A3A0}" destId="{410E5E20-F987-4414-A766-1F3252546524}" srcOrd="0" destOrd="0" presId="urn:microsoft.com/office/officeart/2005/8/layout/cycle2"/>
    <dgm:cxn modelId="{559864C1-D8ED-4E89-9B61-D83708DF9469}" type="presParOf" srcId="{96CF42E9-119D-4572-8E57-FA7F35A4A3A0}" destId="{9DDDCF8B-B425-4F8E-B658-8CB2041DBB46}" srcOrd="1" destOrd="0" presId="urn:microsoft.com/office/officeart/2005/8/layout/cycle2"/>
    <dgm:cxn modelId="{DA94D34F-F8E9-4192-933F-CAA62382F67A}" type="presParOf" srcId="{9DDDCF8B-B425-4F8E-B658-8CB2041DBB46}" destId="{D2AAB844-37CA-4332-9CEB-8873F5A08496}" srcOrd="0" destOrd="0" presId="urn:microsoft.com/office/officeart/2005/8/layout/cycle2"/>
    <dgm:cxn modelId="{814ACABF-D2CE-46C0-9EE9-7F72D5737DC4}" type="presParOf" srcId="{96CF42E9-119D-4572-8E57-FA7F35A4A3A0}" destId="{E5C566E1-3037-48CD-84E9-0A3A57F64231}" srcOrd="2" destOrd="0" presId="urn:microsoft.com/office/officeart/2005/8/layout/cycle2"/>
    <dgm:cxn modelId="{484DF11D-0679-435F-B6C4-E3D670A128F8}" type="presParOf" srcId="{96CF42E9-119D-4572-8E57-FA7F35A4A3A0}" destId="{EDDE056B-FB9E-443A-97BE-4AF981FD6B44}" srcOrd="3" destOrd="0" presId="urn:microsoft.com/office/officeart/2005/8/layout/cycle2"/>
    <dgm:cxn modelId="{D24C4D90-109E-40F4-A203-6F3F06E19D90}" type="presParOf" srcId="{EDDE056B-FB9E-443A-97BE-4AF981FD6B44}" destId="{6C346985-4A15-4CC0-A601-F34E7469A63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E5E20-F987-4414-A766-1F3252546524}">
      <dsp:nvSpPr>
        <dsp:cNvPr id="0" name=""/>
        <dsp:cNvSpPr/>
      </dsp:nvSpPr>
      <dsp:spPr>
        <a:xfrm>
          <a:off x="2613" y="2946"/>
          <a:ext cx="4017466" cy="4017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UX: mobile, web</a:t>
          </a:r>
          <a:endParaRPr lang="en-US" sz="3200" kern="1200"/>
        </a:p>
      </dsp:txBody>
      <dsp:txXfrm>
        <a:off x="590957" y="591290"/>
        <a:ext cx="2840778" cy="2840778"/>
      </dsp:txXfrm>
    </dsp:sp>
    <dsp:sp modelId="{9DDDCF8B-B425-4F8E-B658-8CB2041DBB46}">
      <dsp:nvSpPr>
        <dsp:cNvPr id="0" name=""/>
        <dsp:cNvSpPr/>
      </dsp:nvSpPr>
      <dsp:spPr>
        <a:xfrm>
          <a:off x="3706701" y="-564778"/>
          <a:ext cx="2503299" cy="13558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706701" y="-293599"/>
        <a:ext cx="2096531" cy="813536"/>
      </dsp:txXfrm>
    </dsp:sp>
    <dsp:sp modelId="{E5C566E1-3037-48CD-84E9-0A3A57F64231}">
      <dsp:nvSpPr>
        <dsp:cNvPr id="0" name=""/>
        <dsp:cNvSpPr/>
      </dsp:nvSpPr>
      <dsp:spPr>
        <a:xfrm>
          <a:off x="6038320" y="2946"/>
          <a:ext cx="4017466" cy="4017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Back end analytic, machine language, cloud, databases</a:t>
          </a:r>
          <a:endParaRPr lang="en-US" sz="3200" kern="1200"/>
        </a:p>
      </dsp:txBody>
      <dsp:txXfrm>
        <a:off x="6626664" y="591290"/>
        <a:ext cx="2840778" cy="2840778"/>
      </dsp:txXfrm>
    </dsp:sp>
    <dsp:sp modelId="{EDDE056B-FB9E-443A-97BE-4AF981FD6B44}">
      <dsp:nvSpPr>
        <dsp:cNvPr id="0" name=""/>
        <dsp:cNvSpPr/>
      </dsp:nvSpPr>
      <dsp:spPr>
        <a:xfrm rot="10800000">
          <a:off x="3848398" y="3232243"/>
          <a:ext cx="2503299" cy="13558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4255166" y="3503422"/>
        <a:ext cx="2096531" cy="813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1-07T00:32:18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3407 2745 0,'-100'0'16,"67"0"-1,-33 33-15,66 33 0,-33-33 16,33 33 0,-66-32-16,66-1 0,0 33 15,0 33-15,0-33 16,0-33-16,33 33 15,-33-33 1,33-33-16,-33 0 47,0-99-47,0 33 15,0 0-15,0 33 16,33 33 15,-33 99-15,66 100-16,-66-34 0,0 66 15,66 1-15,-66-1 16,0 1-16,0-1 16,0-32-16,-99-67 15,66 0-15,-66-65 16,66-1-16,-33-66 15,66-33 1,0-67 0,0-65-16,99 0 15,33-1-15,0 1 16,1 0-16,-1 65 15,0-65-15,1 0 0,-67-1 16,0 67 0,0-33-16,-66 33 0,0-1 15,0 34-15,0-33 16,-33 33-16,0-33 15,-33 66-15,33 33 16,0-67-16,-34 67 16,1 133-1,66 32-15,0 67 16,0 32-16,0-32 15,100-1-15,-34-99 16,0 1-16,33-67 16,-33-66-16,-33 66 15,33-66-15,-33 0 0,34-132 16,-34-1-16,66-131 15,-99-1-15,99-65 16,-99-34-16,66-66 16,-66-33-16,0 165 15,66 34-15,-66 164 16,0 167 15,0 131-31,0 33 16,0-65-16,0 65 15,0-32-15,0-34 16,67-33-16,-34-65 15,33-34-15,-33 33 0,33-66 32,-66 0-32,33-99 15,-33-34-15,0 1 16,66-66-16,-66-1 15,0 34-15,0 32 16,0 67-16,0 99 47,0 133-47,66 32 15,-66 34-15,67-100 16,-67 33-16,99-32 16,-66-1-16,-33-99 15,99 33-15,-66-66 16,-33-99-1,66-33 1,-66-1-16,0 1 16,0-33-16,33 99 15,-33 66 16,0 132-31,66 0 16,-66 0-16,67 34 16,-67-67-16,66-33 15,-66-33-15,66-33 16,-66 66-16,33-132 31,-33-33-15,0 0-16,0 0 0,99-1 15,-99 1-15,33 99 16,-33-33-16,0 33 31,0 66-31,0 33 16,33-32-16,-33 32 15,0 0-15,0-66 16,66-33-16,-66 33 15,34-33 17,-34-66-32,0 33 15,0 0-15,66-33 0,-33 66 47,-33 33-47,66-33 0,33 33 16,-33-33-16,0 0 15,1 0-15,-1 0 16,0 0-16,-66 0 15,33-66-15,-33 33 16,0-34 0,-33 1-1,-33 66 1,0 0-1,66 66-15,-33-32 16,33 32-16,0 0 16,0 33-16,0 0 0,0-33 15,0 1-15,0-34 16,0-33-16,0 99 15,33-99-15,33 0 16,-33-33 0,-33 0-1,66-33-15,-66 33 16,33 33-16,-33-34 15,33-32 1,33 99 15,-66 67-31,0 65 16,66 33-16,-66 34 15,0-1 1,0 1-16,0-34 0,0 100 16,0-66-16,0-67 15,-33-66-15,33-33 16,-66-66-16,33 0 16,-33-33-1,66-99 1,-66 33-16,66-34 15,-66-65-15,66 0 16,0-1-16,0-32 16,0 32-16,0 67 15,66 0-15,-66 65 16,132 1-16,-99-33 0,-33 33 15,99 0-15,-99-33 16</inkml:trace>
  <inkml:trace contextRef="#ctx0" brushRef="#br0" timeOffset="222.0444">5391 1224 0,'-33'0'16,"33"0"-16,0 0 46</inkml:trace>
  <inkml:trace contextRef="#ctx0" brushRef="#br0" timeOffset="535.107">4531 2811 0,'0'-33'15,"198"-66"-15,1 33 16,32 0-16,34 66 15,66-100-15,-1 100 0</inkml:trace>
  <inkml:trace contextRef="#ctx0" brushRef="#br0" timeOffset="2999.5998">8467 2381 0,'-33'-33'16,"-34"33"0,34 0-1,-33 0-15,33 0 16,-33 99-16,0 1 0,66 65 15,-99 100-15,99-100 16,0 0-16,0-65 16,0-34-16,66-33 15,0-33-15,33 66 16,0-66-16,34-66 15,-67-33-15,33-67 16,0-32-16,0-34 16,1-32-16,32-1 15,-66-66-15,0 1 16,0 65-16,-66 0 15,67 100-15,-67 99 0,-34 66 32,-32 264-32,-66 133 15,33 66-15,99-99 16,0-33-16,0-133 15,0 1-15,33-67 16,33-66-16,0-66 16,0 33-16,34-33 15,-34-33-15,33-66 16,-66-33-16,33 32 15,-66-32-15,66 0 16,-66 33-16,0 66 16,33 33-1,0 0 1,-33 33-16,133-33 15,-34 66-15,-33-66 16,33 66-16,-33-66 16,1 0-16,-67 0 46,0-66-46,-33 33 16,33 0-16,-67-67 16,1 67-16,33-33 15,-33 66 1,0 66-16,33 67 15,-33 32-15,66 0 0,-100 34 16,100-67-16,0-33 16,0-32-16,0-34 15,0 0 1,0-33-1,67-33 1,-67-34 0,33-32-16,-33 0 15,0-66-15,0 32 16,66 34-16,-66 132 47,0 99-47,66 1 15,-66-34-15,33-33 16,33 0-16,-33 0 0,33-66 15,1 0 1,-34 0 0,-33-99-1,66 0-15,-66 0 16,66-34-16,-66 1 15,99 0-15,-99 66 16,33 66-16,0 0 31,-33 66-31,99 66 16,-99 34-16,100-67 15,-100 0-15,0 0 0,0-33 16,-33 34-16,-34-34 16,-32 0-16,0-33 15,33-33-15,0 66 16,0-66-16,33 0 15,33-33 1,0 33 0,66-99-16,0 66 15,33-33-15,-33 33 16,0-34-16,0 34 15,1-66-15,-1 33 16,-33 0-16,-33-33 16,66 32-16,-66 1 15,66 0-15,-66-33 16,33 66-16,-33 0 0,0-33 15,66 33-15,-33 33 32,34 0-17,-67 99-15,66 33 16,-66 0-16,0 1 15,0 32-15,0-33 16,-33-32-16,-67 32 16,34-66-16,-33 0 15,33-66-15,33 33 16,-33-33-16,33 0 15,33-33-15,0-33 16,0 0-16,0 33 16,66-33-16,-33 66 15,33-67-15,-33 67 16,0 0-16,66-66 15,-32 66-15,-34-66 16,33 66-16,-33-66 16,-33 0-16,66 0 15,-66 0-15,33-1 16,-33-32-16,0 66 15,0 0-15,0-33 16,0 0 0,-66 66-1,33 33-15,-33 66 16,66 33-16,0 67 0,0-34 15,0 34-15,33-67 16,33 0-16,0-66 16,0 0-16,33-66 15,-66 0-15,1 0 16,98-132-1,-66 0-15,0-33 16,0-34-16,-33 34 16,-33 32-16,100-32 15,-100 33-15,0 66 16,66 99-1,-66 66 1,66 66-16,-66-32 16,33 32-16,-33-66 15,0-33-15,-99 0 16,33 34-16,-1-100 15,1 33-15,0-33 16,33-33 0,33-33-16,33-34 15</inkml:trace>
  <inkml:trace contextRef="#ctx0" brushRef="#br0" timeOffset="4166.8332">3109 7144 0,'0'-33'0,"0"0"16,0-67-1,0 266 48,0-1-63,0 67 15,0-1-15,0 1 16,0-67-16,0 0 16,0-32-16,0-67 15,0-33-15,0 33 16,0-99 15,0-33-15,0-33-16,0-34 15,0-65-15,0-34 16,0-65-16,0-67 15,0 33-15,0 67 0,0 131 16,33 67-16,33 66 16,-33 0-1,33 99-15,-66 1 16,66 32-16,-66 0 15,0 0-15,-33 34 16,-33-67-16,33 0 16,-33-66-16,0-33 15</inkml:trace>
  <inkml:trace contextRef="#ctx0" brushRef="#br0" timeOffset="6450.2898">3803 6912 0,'0'-66'16,"0"33"-16,0 0 15,0 0-15,0-33 16,-33 33-16,-33-33 16,33 66-1,-33 0-15,33 33 16,33 33-16,-99 33 15,99 0-15,0 0 0,0 1 16,0-1-16,0-33 16,0-33-16,33 33 15,0-33 1,33-33-1,-66 0 1,0-66 0,0-33-16,33 33 15,-33 0-15,0 33 16,0-34-1,0 100 32,66 1-47,-66-1 16,99 33-16,-66-66 0,34 66 15,-34-66-15,0 0 16,0 0 0,66 0-1,-99-33-15,33 0 16,-33-33-16,66 33 15,-66-1-15,0-32 16,0 33-16,0 99 47,33 34-32,33 65-15,1-33 0,-1 1 16,-33-67-16,33 0 16,33-66-16,-66 33 15,0-33-15,34 0 16,-34-33-16,-33-66 15,99-67-15,-99 1 16,66-67-16,-66 1 16,0-34-16,0-65 15,0-1-15,0 33 16,66 67-16,-66 131 15,0 200 17,-33 65-32,33 33 15,0 1-15,0 99 16,0-1-16,33 34 0,-33-33 15,0-1-15,66-65 16,-66-100-16,0-66 16,0 0-1,0-165 16,0-99-31,99-67 16,-32-66-16,-1-32 16,0-1-16,0 165 15,-66 133-15,33 66 16,-33 66-1,99 34-15,-99-1 16,33 0-16,-33-33 16,0 0-16,0 34 15,0-34-15,-66-33 16,33 33-16,0-66 15,33 33-15,-66-33 16,66 66 31,33 33-32,66-33 1,-33-66 0,-33 0-16,1 0 15,32 0-15,0-99 16,-66 66-16,33 0 15,-33-33-15,0 33 16,66-33-16,-66 33 16,0 0-1,0 33 1,-33 66-1,33 33-15,0-33 16,0 0-16,0 33 16,33-32-16,0-1 15,-33-33-15,99-33 16,-33 0-16,1 0 15,-67 0 1,33-66-16,-33 33 16,0 0-16,66-34 15,-66 34-15,33-33 16,33 66 15,-66 0-31,33 66 16,-33 34-16,0-1 15,66 33-15,-66-33 16,0-33-16,0-33 15,-33 34-15,33-134 47,0-32-31,33 0-16,-33-33 0,100-34 15,-100 67-15,33 99 16,-33 33 0,0 100-1,0 65-15,99-33 16,0-65-16,0-1 15,34-33-15,-34-66 16,0 0-16,-33 0 16,0 0-16,0-33 15,-66-33-15,33 0 16,-33-34-16,0 1 15,0-33-15,0-34 0,0 34 16,0 66-16,0 0 16,-66 66-1,66 99 1,-33 0-16,33 1 15,0-1-15,0 0 16,0-33-16,0 0 16,0 33-1,66-99 1,-66-33-16,67-66 15,-67 0-15,99-66 16,-99 32-16,66 1 16,-66-33-16,0 32 15,66-32-15,-66 99 16,0 132-1,0 166 1,0 65-16,-99 133 16,99-33-16,0 0 15,0-66-15,66-34 16,-66 34-16,0-100 15,0-65-15,-99-1 16,33-99-16,-1-66 16,67 0-1,-66-165-15,66-67 16,0-32-16,100-67 15,-34 0-15,33 67 0,-33 99 16,-33 65-16,33 1 16,-66 66-16,66 0 15,-66-33-15,67 33 16</inkml:trace>
  <inkml:trace contextRef="#ctx0" brushRef="#br0" timeOffset="6700.3398">6284 6118 0,'-99'0'15,"99"-33"-15,66 66 31</inkml:trace>
  <inkml:trace contextRef="#ctx0" brushRef="#br0" timeOffset="8246.649">12766 2910 0,'-66'0'0,"33"0"16,33 0 46,33 0-62,33 0 16,33 0-16,-66 0 15,34 0-15,-1 0 16,0 0-16,-33 0 16</inkml:trace>
  <inkml:trace contextRef="#ctx0" brushRef="#br0" timeOffset="16750.3494">13924 2712 0,'0'-33'32,"0"-33"30,0 66-31,-66-33-15,32 33 15,1 33-15,33 66-16,-99 66 15,99 1-15,-66-1 16,66-66-16,0-33 15,33 1-15,33-67 16,-33 0 0,33 0-1,-66-67-15,100-65 16,-100 33-16,66 0 15,-66 33-15,0-34 16,0 67 0,0 66 15,0 67-16,0-34-15,0-33 16,0 0-16,0 66 16,33-99-16,0 33 31,33-33-31,-66-33 15,66-66-15,-66 33 16,66 0-16,1-1 16,-34-32-16,-33 33 15,99 66-15,-66-33 16,0 33-16,66 0 15,-33 0-15,1 0 16,-1 0-16,0 99 16,-33-66-1,-33-33 32,0-66-31,-66 66-16,66-33 15,-66 33-15,33 0 16,-1 0-16,-32 0 15,33 0-15,-33 66 16,33-33-16,33 33 16,-66 34-16,66-34 15,0-33-15,0 33 16,0-33-16,33-33 15,-33 33 1,66-33-16,-66 0 16,66-66-16,-66 33 0,66-33 15,-66 0 1,33-67-16,-33 67 0,67 0 15,-67 0-15,33 66 16,-33-66-16,0 99 31,0 66-15,0-66-1,66-33 1,-33 0 31,-33 0-32,33-66-15,-33 33 16,66 33 0,-66-33-16,33-33 15,-33 0 16,0 32-15,66-65 0,-66 66-16,0 0 15,0-33-15,0 0 16,0 0-16,0 0 15,0 32-15,0-32 16,0 132 46,0 1-46,-33 32-16,33 0 16,-66 0-16,66 0 15,0 34-15,-33-1 16,33-66-16,0 0 15,0 0-15,33 34 16,0-100 0,33 0-1,-33-33 16,34-34-31,-34 67 32,0 0-17,66 0 1</inkml:trace>
  <inkml:trace contextRef="#ctx0" brushRef="#br0" timeOffset="17226.4446">15710 2778 0,'0'-66'16,"0"33"-1,-33 33 1,-34 0 15,34 0-31,-66 33 16,33 66-16,-33 0 15,66 34-15,33-1 16,-66-33-16,66-33 15,0 1-15,33-34 16,33-33 0,0-33-1,33-67-15,-66-65 16,33 0-16,0 32 15,1-65-15,-67 66 0,99-100 16,-99 67-16,66-67 16,-66 34-16,0 99 15,0 132 16,-66 231-31,-33 100 16,99-99-16,-67-1 16,67-99-16,34 1 15,-1-67-15,33-33 16,-33 0-16,33-66 15,-33 0-15</inkml:trace>
  <inkml:trace contextRef="#ctx0" brushRef="#br0" timeOffset="17344.4682">17099 926 0</inkml:trace>
  <inkml:trace contextRef="#ctx0" brushRef="#br0" timeOffset="17482.4958">17099 926 0,'-33'0'16,"33"33"-1,-67 66-15,-32 199 16,-66 33-16,33 66 16,-67 99-16,-32 0 15,65 66-15,1-99 16,66-33-16,33-66 15,66-199-15,0-33 0,0-98 16</inkml:trace>
  <inkml:trace contextRef="#ctx0" brushRef="#br0" timeOffset="18325.6644">17463 1918 0,'-34'0'15,"-32"0"16,66 33-31,-99 67 16,99-1-16,-66 66 16,66 0-16,0-32 0,0 32 15,0-99-15,0-33 16,33-33-16,-33 33 15,33-33-15,-33 0 16,99-66 0,-99-33-16,0 0 15,33-33-15,-33 32 16,0 1-16,0 33 15,0 132 17,0 33-17,67 1-15,-67-1 16,99-33-16,-33 0 15,-33-66-15,33 0 0,-33 0 16,33 0-16,-33-99 16,-33 33-16,100-34 15,-100 1-15,66-33 16,-66 33-16,33 0 15,-33 32-15,66 67 16</inkml:trace>
  <inkml:trace contextRef="#ctx0" brushRef="#br0" timeOffset="19216.8426">18488 1951 0,'-33'-33'16,"0"33"-1,-34 0 1,1 33 0,0 100-16,33-34 15,33-33-15,0 0 16,0 0-16,0 0 15,0-33 1,0-33 15,0-66-31,66 0 16,-66 0-16,33-33 15,-33 66 1,0 33 15,0 33-31,0 33 16,0-33-16,66 33 15,-32 0-15,-1-66 16,33 66-16,-33-66 16,33 0-16,-33 0 15,-33-66-15,66 0 16,-66 0-16,0 0 15,66 0-15,-66 33 16,0 0-16,33-34 16,-33 34-16,0 33 31,0 67-16,0 65-15,0 33 16,67-33-16,-67 1 16,66-34-16,-66-66 15,33-33-15,0 0 16,-33 0-1,99-132-15,-33-1 16,0-65-16,1 0 16,-1-1-16,0 1 15,-66-34-15,99 1 16,-99 98-16,0 67 15,0 99 1,-33 133-16,-66 198 16,-34 32-16,133-98 15,-66 33-15,66-67 16,33-65-16,34-100 15,-34-33-15,33-66 16,66 0-16,-66-99 16,33-33-16,1-34 15,-1 1-15,-66 66 16,-33 33-16,0 32 15,66 34-15,-66 34 47</inkml:trace>
  <inkml:trace contextRef="#ctx0" brushRef="#br0" timeOffset="19499.8992">18984 2117 0,'33'0'16,"33"0"0,33 0-16,1-33 15,-1 33-15,0-67 16,0 67-16,-33-33 15</inkml:trace>
  <inkml:trace contextRef="#ctx0" brushRef="#br0" timeOffset="19646.9286">18885 1323 0,'99'33'31</inkml:trace>
  <inkml:trace contextRef="#ctx0" brushRef="#br0" timeOffset="48428.6838">20538 3175 0,'-66'33'0,"33"-33"15,33 132-15,-99-32 16,99-67-16,-33 33 16,33 0 15,-33-66 0,-33 0 16,32 0-32</inkml:trace>
  <inkml:trace contextRef="#ctx0" brushRef="#br0" timeOffset="48856.7694">21729 2547 0,'0'0'94,"-33"66"-94,33 0 16,-66 33-16,0-33 15,32 33-15,-32 1 0,33-67 16,33 0-16</inkml:trace>
  <inkml:trace contextRef="#ctx0" brushRef="#br0" timeOffset="49017.8016">21497 2117 0,'33'-100'0,"34"100"15,-1-132 1,0 99-16,0 33 0</inkml:trace>
  <inkml:trace contextRef="#ctx0" brushRef="#br0" timeOffset="49440.8862">22192 2017 0,'0'100'15,"0"-67"-15,-66 66 16,0 33-16,66-33 15,-67 1-15,67 32 0,-99 0 16,99-66 0,-33 1-16,33-1 15,0-33-15,0-132 47,66-34-31,0 1-16,1-66 15,-1-1-15,0 34 16,-66 66-16,33 99 15,33 33 17,-66 66-32,0 33 15,0-33-15,0-33 16,0 1-16,0-1 0,-33 0 15,33-33-15,-33-33 16,33 66-16</inkml:trace>
  <inkml:trace contextRef="#ctx0" brushRef="#br0" timeOffset="51684.3348">22589 2183 0,'33'0'0,"-33"-33"0,0 99 62,0 0-62,0 0 16,0 33-16,0-32 15,66 32-15,-66-66 16,0 0-1,33-33 17,33-33-17,-33-33-15,33-67 16,-32 67-16,32 0 0,-66 0 15,33 66-15,-33-66 16,66 66 15,-33 66-15,0-66-16,33 0 15,-33 33-15,0-33 16,33 0-16,-32 0 16,-1 0-16,-33 0 15,66 0-15,-66-99 16,0 33-16,0 33 15,0-34-15,0 1 0,0 33 32,-33 33-32,-33 33 15,-1 100-15,67-1 16,-66 33-16,66-66 15,0-32-15,0-1 16,0 0-16,33 0 16,0-66-16,0 0 15,34 0-15,-34 0 16,66-66-16,-66-66 15,66 32-15,-33-32 16,-33 33-16,-33 0 16,100-1-16,-100 266 46,-66-1-46,66-33 16,-67-32-16,67-1 16,-33 0-16,33-66 15,-66 33-15,66-99 47,0-33-31,33 0-16,-33-33 15,99-67-15,1-32 16,-100 99-16,66 99 15,-66 0 1,0 99 0,0-33-16,0-33 0,0 0 15,0 33-15,66-66 16,-66 33-16,66-33 15,0 0 1,-33 0 0,33-66-16,1 0 15,-34 0-15,-33 0 16,99-66-16,-66 32 15,-33-32-15,132-66 16,-66-1-16,1 34 16,-67 132-16,0 66 31,-34 99-31,-32 67 0,0-1 15,66 0 1,-99 1-16,99-67 0,0-33 16,-66 1-16,66-1 15,0-33 1,0-99 15,66-66-15,0-1-16,33-65 15,1 0-15,-67 66 16,-33 32-16,66 67 15,-66 33 17,0 34-32,-33-1 0,33 0 15,0 33-15,0-66 16,0 0-16,33-33 15,-33 33-15,33-33 16,0 0 0,-33-66-1,99 0-15,-99-33 16,66-33-16,-66-34 15,66 67-15,-66 33 16,0 0-16,-33 33 16,-66 33-1,33 0-15,33 0 16,33 66-16,-99-33 0,99 33 15,0-33 1,0 33-16,33-66 16,0 66-16,0-66 15,66 0-15,-33 0 16,0-33-16,34-33 15,32 33-15,-33-33 16,33 0-16,-65 33 16,-34 33-16,-33-33 15,0 99 16,-66 33-15,-1 33-16,1-33 16,66-32-16,-33-1 0,33-33 15,66-66 32,0-33-47,1-1 16,32-32-16,-33 0 15,33-33-15,-66 66 16,-33 66 15,0 99-31,0 0 16,-66 33-16,66-32 15,0-34-15,0-33 16,0 33-16,33-132 31,33 33-15,-66-33-16,66-1 15,1 34-15,-34-33 16,33 0-16,-66 0 15,-33 231 17,-33 34-17,-1 98-15,-98 34 16,0 33-16,-34 0 15,1 33-15,-34-34 16,34-32-16,-34-66 16,100-133-16,66-99 0,33-33 15,33-66 1,99-166-16,33-98 15,67-67-15,98-165 16,133-34-16,-99 199 16,-132 166-16,-100 99 15,-99 98-15,0 1 16</inkml:trace>
  <inkml:trace contextRef="#ctx0" brushRef="#br0" timeOffset="52307.4594">24705 1521 0,'-33'0'16,"33"-33"-16,-33 33 31,-33-33-15,33 33 15,33 0 31,165-66-62,-32 0 16,-1 0-16,-66 66 15,-33 0-15</inkml:trace>
  <inkml:trace contextRef="#ctx0" brushRef="#br0" timeOffset="53798.7576">14684 3870 0,'-66'0'16,"0"-34"-16,0 34 15,33 0-15,0 0 16,33 0 31,66-66-47,132 66 15,199-66 1,99 0-16,100-33 0,32 0 16,-33 32-16,-32 67 15,-34-132-15,-33 132 16,-132 0-16,-100 0 15,-165 0-15,-99 0 16</inkml:trace>
  <inkml:trace contextRef="#ctx0" brushRef="#br0" timeOffset="56135.2248">22721 3473 0,'-66'-100'0,"33"100"31,132 0 31,33 0-62,100-66 16,132 66-16,33-132 0,66 132 15,0 0 1,-67-66-16,-65 66 0,-99 33 16,-67-33-16,-33 99 15,-99-66-15,-33 33 16,0 34-1,-66-67-15,0-33 16</inkml:trace>
  <inkml:trace contextRef="#ctx0" brushRef="#br0" timeOffset="94324.8612">23879 3671 0,'0'99'203,"0"1"-188,0 65-15,0 66 16,0 1-16,0 33 16,0-34-16,0-33 15,0-65-15,0-34 16,0-66-16,0 33 15,0-99 17,0-66-17,-66 0-15,66-67 0,-133 34 16,67 33-1,66 66-15,-33 0 0,33-33 16,-66 66 0,99 66 62,33 66-63,-33-33-15,33 0 16,-33-32-16,34-1 15,-1 0-15,-33-66 16,33 33-16,-33-33 16,33 0-16,0-33 15,-66-33-15,99-133 16,-99 34-16,0-34 15,67 1-15,-67 99 16,0 66-16,-33 33 16</inkml:trace>
  <inkml:trace contextRef="#ctx0" brushRef="#br0" timeOffset="94992.9948">22159 6813 0,'0'-33'0,"0"33"15,-33 0 1,-66 0 0,99 0 30,0 66-46,0 0 0,33 0 16,-33 1-16,66 32 16,-66-33-16,0 0 15,0 0-15,0 33 16,-33-66-16,0 34 15,-34-67-15,34 33 16,0-33-16,-33 0 16,33-33-16,-33-67 15,165 34 16,-33 66-31,0-66 16</inkml:trace>
  <inkml:trace contextRef="#ctx0" brushRef="#br0" timeOffset="95871.083">22787 6978 0,'0'-33'0,"-33"33"16,0 0-1,0 0 1,-66 0-1,0 33 1,99 34-16,-67-1 16,67 0-16,0 0 15,0 0-15,0 0 16,34 0-1,-1-66-15,66 0 16,-33 0-16,0-33 16,0-66-16,33 0 15,1-66-15,-1-1 16,0-32-16,-33-1 15,0 67-15,-66-33 16,0 98-16,0 200 31,-66 131-15,66-98-16,0 65 15,0-32-15,0-34 16,0-66-16,0 34 16,0-67-16,0-33 15,0-99 32,0-67-47,0 34 16,0 0-16,66 33 15,-66 99 16,0 33-15,33 0-16,-33-33 16,133 33-16,-67-33 15,0-33-15,0 67 16,0-67-16,-33-34 15,34 1-15,-67 0 16,33-66-16,-33 33 16,0 0-16,0 0 15,0 0-15,0-1 16,0 67-1,-66 33 1,66 34-16,0 32 16,0 0-16,0 0 0,0 0 15,33 1-15,0-67 16,66-33-16,-33 66 15,33-66-15,-33-33 16,1 0-16,32-66 16</inkml:trace>
  <inkml:trace contextRef="#ctx0" brushRef="#br0" timeOffset="97096.083">24474 7177 0,'33'0'31,"-33"0"47,0-33-62,-66 33-16,0 0 15,0 0 1,66 0 0,-33 66-16,33 0 15,0 0-15,0-33 16,0 33-16,0-33 15,0 1 1,33-34-16,0 0 16,0 0-16,33-67 0,0 1 15,-33-33-15,33-66 16,0-1-16,1 34 15,-67-33-15,99 32 16,-99-65-16,0-34 16,0 1-16,0 165 15,-33 66 1,0 132-1,33 133-15,0-1 16,0 1-16,0-1 16,33 1-16,-33-100 15,132 1-15,-99-67 0,33 0 16,-66-66-1,66-33-15,0-99 16,-66-66 0,0 32-16,67-65 15,-67 33-15,0 98 16,-33 167 15,33 32-31,0-33 16,0-33-16,0 0 15,33 1-15,66-1 16,-33-66-1,0 0 1,-66-66 0,66-1-16,-66 1 0,0 0 15,0 0-15,0 0 16,0 99 15,0 99-15,0-33-16,0 1 15,33-1-15,34 0 16,-1-33-16,0-66 15,0 33-15,-33-33 16,66 0-16,-66-99 16,33-33-16,-66-1 15,100-65-15,-100 0 0,66-34 16,-66-66-1,0-65-15,0 65 0,0 199 16,-66 297 15,66 1-15,0-34-16,-66 67 15,66-34-15,0-66 16,33 34-16,33-67 16,-33-33-16,33-33 15,-33-33-15,0 0 16,66-33-16,-66-66 15,-33 0-15,100-1 16,-100-32-16,0 0 16,0 66-16,-33 66 15,33 33 1,-67 99-16,67-33 15,0 0-15,0-32 16,0-34-16,0 33 16,33-66-16,34 66 15,98-66-15,0 0 16,67-66-16,66-33 15,32-34-15</inkml:trace>
  <inkml:trace contextRef="#ctx0" brushRef="#br0" timeOffset="97791.083">28840 6482 0,'-33'0'0,"33"100"31,0-67-15,0 0-16,0 33 15,0-33-15,66 33 16,-66 0-16,0-33 15,0 0-15,-66 33 16,32-66 0,1 0-16,-66 0 15,33 0-15,0-66 0,0 33 16,66 0-1,-33-33-15,33 33 0,0-33 16,66-66-16,0 65 16,33-65-16,-33 33 15,0-33-15,1 32 16,-67 1-16,0 0 15,0-33-15,0-67 16,0 34-16,0 99 16,-33 66-16,-1 0 15,34 66 1,-132 198-16,132 100 15,0 0-15,0-99 16,33-1-16,66-132 16,34 1-16,-34-67 0,0-66 15,0 0-15,34-66 16,-67 0-16,-66-1 15</inkml:trace>
  <inkml:trace contextRef="#ctx0" brushRef="#br0" timeOffset="101318.083">22721 9426 0,'0'-66'16,"0"66"-16,0-67 16,-66 34-1,33 33 16,33 33-15,-33 34-16,33 32 16,0 0-16,0 0 0,0-66 15,0 0-15,0-33 16,0 34-16,33-34 15,33 0 17,-66-67-32,0 1 15,0-33-15,0 0 16,0-34-16,0 34 15,0 66-15,0 132 47,0 1-47,66-34 16,-66 0-16,66-66 15,0 33-15,1-33 0,-1 0 16,-33 0-16,33 0 16,-66-66-16,66-100 15,-66 1-15,66-33 16,-66-34-16,0 1 15,0-34-15,-33-33 16,33 133-16,-66 364 31,66 197-15,-66 67-16,66-33 0,0-99 15,0-99 1,33-133-16,0-33 0,33 0 16,33-66-16,1 0 15,-1 0-15,-33-165 16,33 32-16,-33-65 15,-66 0-15,67-1 16,-67 34-16,0 66 16,0 132 15,0 132-16,-67 66-15,67 67 16,0-132-16,33-1 16,1-99-16,32 0 15,-33-66-15,33 66 0,0-66 16,33 0-16,-66-33 15,33-66-15,-66 33 16,34-33-16,-34-1 16,0-32-16,0 33 15,0 0-15,0 231 47,0-33-47,0-33 16,0 1-16,0-34 15,0 33-15,0-33 16,66-33 15,-66 0-15,33-66-16,-33 0 15,0-34-15,0-32 16,0 33-16,0 33 15,0 66-15,0-67 16,-66 67-16,66 34 16,-33 32-16,33 0 15,0 0-15,0 0 16,0 0-1,0-66-15,66 0 16,0 0 0,-33 0-16,33-66 15,-33 33-15,0 0 0,33 33 16,-66-99-16,66 99 15,-66-33-15,34 33 16,32 0 0,-66 0 15,0 0 31,-33 0-46,33-33-16,-33 33 0,-34-67 15,-32 67 1,99 34 0,-33 65-16,33 0 15,0 33-15,0 1 16,66-1-16,-33-66 15,33-33-15,34-33 16,-34 66-16,0-66 16,0-33-16,0 0 15,-33-33-15,33-66 16,1 66-16,-67-1 15,33 1-15,-33-33 16,0 33-16,0 33 16,33 33-1,33 0 1,-66 0-1,0 0 63,-33 0-62,33-33-16,-33 33 16,0 0-1,-33 66-15,66 33 16,-67 0-16,67-33 0,0 1 15,0-1-15,0-33 16,33-33 0,1 0-1,-34 0-15,66-99 16,-66 32-16,33 1 15,-33 0-15,0 33 16,0-33 0,0 66 30,0 99-46,0-33 16,0 0-16,33 1 16,33-1-16,0-66 15,0 33-15,0-33 0,1 0 16,-1-33-16,-33-33 15,33-67-15,-66 1 16,66 0-16,-66-34 16,0 34-16,0-33 15,0-67-15,0 34 16,0 132-16,0 66 15,0 33 1,-99 231 0,99 34-16,0 33 15,0-34-15,66 1 16,0-67-16,0-65 0,-33-100 15,-33-33-15,100-33 16,-67 0 0,-33-165-16,66-34 15,-66-32-15,0-34 16,66 34-16,-66 131 15,0 167 17,0 32-17,0 0-15,0 0 16,33-33-16,33 1 15,-33-67-15,33 33 16,-33-33-16,1 0 16,32-33-16,-66-34 15,33 1-15,-33-33 0,0 0 16,66 33-16,-66-1 15,0 34-15,0 33 47,0 67-31,0-1-16,0 0 15,0 33-15,66-66 16,0 33-16,0-33 16,-33-33 15,-33-99-31,0 0 15,0-33-15,0-1 16,0 1-16,-33 33 16,-66 66-1,33 33 1,66 66-16,0 33 15,0-33-15,0 0 16,0-33-16,66 34 16,-33-67-16,0 0 15,33 0-15,34 0 16,-34 0-16,-33-33 15,33-34-15,-33 34 16,33-66 0,-66 66-1,0 165 32,0-32-47,0-34 16,0 0-16,0-33 15,0 0 1,33-33 15,-33-33-31,66-33 16,-66 0-16,34-67 15,32 34-15,-66 0 16,33 99-16,-33-33 0,66 33 15,-66 66 1,66 0-16,-66 0 16,33 0-16,-33-33 15,66-33 1</inkml:trace>
  <inkml:trace contextRef="#ctx0" brushRef="#br0" timeOffset="101604.083">25995 8599 0,'0'-66'16,"-33"66"-16,33-33 15,0 66 32,0 33-47,0 33 16,0-33-16</inkml:trace>
  <inkml:trace contextRef="#ctx0" brushRef="#br0" timeOffset="101923.083">25764 9029 0,'-33'0'0,"0"0"0,33-33 15,33-33 17,99 66-17,0 0-15,1 0 16,-1 0-16,-66 66 15</inkml:trace>
  <inkml:trace contextRef="#ctx0" brushRef="#br0" timeOffset="232795.083">4266 8566 0,'67'0'47,"-34"0"-31,33 0-16,-33 0 15,0 0-15,33 0 16,-33 0-16,0 0 16,33 0-16,-33 0 15,1 0-15,-1 0 16,33 0-16,-33-33 15,33 33-15,-33 0 16,0 0-16,33 0 16,0 0-16,1 0 15,-34 0 1,-33-33-1,33 33 1,33 0 15,0-66-15,0 66-1,0-33 1,-33 33-16,0 0 16,67 0-1,-34 0-15,-33 0 16,0 0-16,33 0 0,-33 0 15,0 0 1,33 0-16,-33 0 0,0 0 16,34 0-16,-34 0 15,0 0-15,0 0 16,33-67-16,-33 67 15,33 0-15,0 0 16,-33 0-16,1 0 16,32 0-16,-33-33 15,0 33-15,33 0 16,0 0-1,-33 0-15,66-66 16,-32 66 0,-34 0-1,0 0 1,33 0-1,-33 0 17,0 0-1,33 0-16,-33 0 1,0 0 0,66-33-1,1 33 1,-34 0-1,-66-66 1,66 66-16,-33-66 0,33 66 16,-33-33-16,0 33 15,34-66-15,-34 66 16,-33-33-16,66 33 15,-66-34-15,66 34 16,-66-66-16,0 33 16,0 0-1,0-33-15,0 0 16,0 0-16,0-34 15,0 34-15,0-33 16,0 0-16,0 0 16,0-1-16,0 34 0,0 0 15,-33 33-15,33-33 16,-33 33-16,33-33 15,-66 66-15,-1-66 16,1 66-16,0-67 16,-33 67-16,33-66 15,33 66-15,-67-33 16,67 33-16,0-99 15,-66 33 1,66 66-16,0-33 16,-99-33-1,99 66-15,-34-33 16,34 33-16,-33 0 15,0-67-15,0 67 16,-66 0-16,32 0 0,1 0 16,-33 0-16,0 0 15,-1 0-15,-65 0 16,66 33-16,-67-33 15,1 0-15,65 0 16,-32 0-16,0 67 16,32-67-16,1 0 15,-33 0-15,32 66 16,1-66-16,0 33 15,33-33-15,-1 66 16,1-66-16,0 0 16,0 33-16,33-33 0,0 0 15,-1 66-15,1-66 16,33 0-16,0 0 15,33 33-15,-33-33 16,-33 0 0,66 66-16,-33-66 15,-33 67-15,66-34 16,-67 66-16,67-33 15,0 0-15,-66 0 16,66 0-16,0 34 16,0-34-16,0 0 15,0 0-15,0 33 16,0 34-16,100-34 15,-34 0-15,-33 33 16,33-32-16,0-1 0,-33 0 16,33-33-16,-33 0 15,34 0-15,-1-32 16,0 32-16,33-33 15,66-33-15,1 132 16,-34-132-16,33 99 16,-32-99-16,-1 66 15,33-66-15,-32 0 16,-1 0-16,0 0 15,67-33-15,-1 33 16,-66-66-16,67 66 16,-34-66-16,1 66 0,-1-66 15,0 0-15,-65 0 16,-1 66-16,-33-67 15,0 67-15,-66-66 110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1-06T23:22:20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22721 7607 0,'0'-33'31,"0"132"78,-33-33-93,33 0-16,-33 33 16,33-32-16,-66-67 15,66 33-15</inkml:trace>
  <inkml:trace contextRef="#ctx0" brushRef="#br0" timeOffset="1186.3372">21597 7045 0,'0'-67'16,"66"67"-1,-33-33 1,0 33-16,33 0 15,-33-66-15,0 66 16,66-33 0,-99 33 30,33 66-30,-33 0-16,0-33 16,0 1-1,0 32-15,0 0 0,0 0 16,0 33-16,-99 33 15,33-32-15,33-1 16,-33 0-16,33-33 16,-33-33-16,33 34 15,33-34-15,-67-33 16,67 33-16,34-33 31,65-33-15,-66 33-1,33-67-15,-33 67 16,66 0-16,-66 0 31,-33 34-15,0 32-16,-66-33 15,66 33-15,-66-33 16,66 33-16,-99 0 15,99-33-15,0 0 16,-33-33-16,33 100 16,0-67-1,0 0 1,0-33-1,0 66 1,99-66-16,-99 66 16,0-33-1,33 33-15,-33 33 0,0 1 16,0-34-16,0 0 15,0-33-15,0 33 16,0 0 0,33-66-16,-33 33 15,0 0-15,0 34 16,0-34-16,0 66 15,-99 33 1,66-132 0,-33 33-16,0-33 15,-1 0-15,1 0 16,0 0-16,0 0 0</inkml:trace>
  <inkml:trace contextRef="#ctx0" brushRef="#br0" timeOffset="3387.3049">23647 11013 0,'0'0'16,"33"0"-1,-33-99-15,66 99 16,-66-66-16,33 66 16,-33-33-16,67 33 15,-34 0 1,33 0-1,-66 66 1,0 33 0,0-33-1,-99 34-15,66-34 16,-67 33-16,67-33 15,33 0-15,-99-66 16,99 66-16,33-66 31,0 0-31,0 0 16,66 0-16,-65-66 15,-1 66-15,33 0 16,-33 0-16</inkml:trace>
  <inkml:trace contextRef="#ctx0" brushRef="#br0" timeOffset="4401.9354">22390 10716 0,'33'-33'47,"1"33"-47,-1 0 16,66 0-16,-33 0 15,0 0-15,0 0 16,-33 0-16,33 0 15,-32 0 1,-34 0-16,0 99 16,0-33-1,-34 33-15,-32-33 16,33 0-16,-66 1 0,66-34 15,0-33-15,-33 66 16,33-66 0,33 0 46,33 0-46,33 0-1,-66 66 32,-66-33-16,33 33-31,33-33 31,0 0 1,0-33-17,0 66-15,33-66 16,66 34-1,-66 32 1,-33-33-16,66 0 16,-66 66-16,0-33 15,33-33-15,-33 33 16,0-33-16,0 1 0,-33 32 15,-33-33-15,0 33 16,-33-33-16,-34-33 16,-32 66-16,-33-66 15,65 0-15,1 0 16,33 0-16,66 0 15</inkml:trace>
  <inkml:trace contextRef="#ctx0" brushRef="#br0" timeOffset="5619.492">25532 9492 0,'0'-33'15,"0"33"32,0 66-31,0-33-16,33 33 15,-33 0-15,0 1 16,67-34-16,-67-66 47,0-34-32,0 1-15,0-33 16,66 0-16,-66 33 16,0 33-16,66 33 46,-66 132-46,99 99 16,-99-32-16,99-67 16,-99-33-16,66 34 15,-66-100-15,67-33 16,-34 0-1,-33-33-15,0-67 16,66-32-16,-66 33 16,0-33-16,0 32 15,0 1-15,0 66 16,33 132 15,-33 67-15,66-34-16,-66-33 15,66 0-15,-66-66 16</inkml:trace>
  <inkml:trace contextRef="#ctx0" brushRef="#br0" timeOffset="6165.8315">26756 9393 0,'0'33'16,"66"-33"31,33 0-47,1 0 15,32-66-15,-33 66 16,0-33-16,1 33 16,-34 0-16,0-67 15</inkml:trace>
  <inkml:trace contextRef="#ctx0" brushRef="#br0" timeOffset="6415.5867">27219 9393 0,'0'66'31,"0"0"-16,0 33-15,0 34 16,0-1-16,0 0 16,0-33-16,0 1 15,0-1-15,0-66 16,0-33-16,33 0 15</inkml:trace>
  <inkml:trace contextRef="#ctx0" brushRef="#br0" timeOffset="7929.7276">24441 9889 0,'-66'0'0,"0"0"16,-34 0-16,-32 0 16,33 0-16,-33 0 15,-1 33-15,34-33 16,33 33-16,33-33 15,33 66 1,-66-66-16,66 33 16,0 0 15,0 0 62,0 33-77,-33-99 78,33-33-79,-67 33-15,67-33 16,-33 66-1,33-33 126,0-33-141,0 33 15,0-33 17,0 66 46,0-33-63,67 33-15,-67-67 16,0 67 62,0 33-78,-67 100 15,67-67 1,-33 33-16,33-33 16,-66 33-16,66-32 15,0-34-15,-33-33 16,33 66-16,0-33 156,66 0-141,0-33 1,1 99-16,-1-66 16</inkml:trace>
  <inkml:trace contextRef="#ctx0" brushRef="#br0" timeOffset="9334.6006">26822 13957 0,'-66'0'15,"33"-66"1,33 66 62,66 33-78,0-33 16,0 66-16,67 0 15,-34 0-15,33 0 16,-66 67-16,0-1 15,-66 33-15,67 67 16,-67 32-16,-67 34 16,-32-33-16,-66 32 15,33-98-15,32-67 16,1-66-16,66 0 15,99-66 1</inkml:trace>
  <inkml:trace contextRef="#ctx0" brushRef="#br0" timeOffset="10115.0856">27947 13957 0,'0'-33'16,"-33"33"-16,33-66 16,0 99 30,0 132-46,0 33 16,33-98-16,-33-34 16,66 33-16,0-66 15,-33-33-15,0 66 16,33-66-16,-33 0 15,0 0-15,-33-66 16,100-33-16,-100 0 16,0-1-16,0 1 15,0 0-15,-34 33 16,34 0-1,0 66 17,67 33-32</inkml:trace>
  <inkml:trace contextRef="#ctx0" brushRef="#br0" timeOffset="10739.4736">28873 13957 0,'0'33'15,"0"66"1,0 0-16,0 1 16,0-67-1,0 0-15,0 66 16,0-33-1,0-33 1,33-33 0,-33-33 15,0-66-16,0 0-15,0-1 16,0 67 0,66 66 30,-66 0-46,99 34 0,-99-34 16,33-33-16,-33 66 16,0-33-1,33-33 32,-33-99-47,66-1 16,-66 1-16,67 33 15,-67 0-15,33 66 16,-33-33-16,33 33 15,33 0 1,-66 99 0,33-33-16,-33 0 15,0 1-15,0-1 16,0 0-16,66-66 0,-66 66 15,33-66 1</inkml:trace>
  <inkml:trace contextRef="#ctx0" brushRef="#br0" timeOffset="11535.5683">29766 13824 0,'0'-66'0,"0"0"15,0 132 32,0 34-31,0-67-16,0 0 15,0 0-15,0 33 16,0-33-16,0 0 15,0 33-15,0-33 16,0 0 0,0 34 202,0-34-202,0 0-1,0 33 16,99-66 219,132-33-250,166-100 16,99 34-16,133-33 15,198-33-15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1-06T23:24:32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 9757 0,'0'33'62,"33"0"-46,-33 66-16,33 0 15,-33 0-15,99 34 16,-99-1-16,99 33 15,-99 1-15,33-67 16,-33-33-16,0-33 0,67-33 16,-67 66-16,-33-165 46,33 0-46,-34 0 16,34-34-16,-99-32 16,99 33-16,-99-34 15,99 34-15,-66 0 16,66 66-16,0 32 15,0 1-15,0-33 16,0 0 0,33 33-1,33-33 1,-33 66-1,33 33 1,-66 66 0,0-33-16,-33 34 15,33-1-15,-66 0 16,66-33-16,-33-33 15</inkml:trace>
  <inkml:trace contextRef="#ctx0" brushRef="#br0" timeOffset="1576.2464">1621 9095 0,'0'66'78,"0"0"-63,0 34-15,66-34 16,-66 0-16,0 0 16,66 0-16,-33-33 15,33-33 1,-66 0-1,33-33-15,-33-99 0,0 66 16,0 0-16,0-1 16,0 1-16,0 0 15,0 33 1,0 66 31,0 33-47,66-33 15,0-33-15,-32 66 16,32-66-16,-33 0 15,33 0 1,0-33-16,-66-33 16,33-33-16,-33-66 15,0-1-15,0-32 16,66-34-16,-66-32 15,0 32-15,0 100 16,0 132 0,0 132-1,0 100-15,0-1 16,0-32-16,0-67 15,33-66-15,0 33 16,34-66-16,-34-33 16,33 67-16,-33-67 15,-33-67 1,0 34-1,0-33-15,0 0 0,0-33 16,-66-33-16,66 99 16,-33 33-16,0 33 15,33 33 1,-67 33-16,67-66 15,0 0-15,0-33 16,100 0 0,-34 0-1,-66-66-15,66 0 16,-66-33-16,99-67 15,-99 34-15,66-66 16,-66 65-16,0 1 0,0 0 16,0-34-16,0 67 15,-33 66-15,33 165 31,-66 67-15,66-1-16,33-32 16,33-1-16,0 0 15,1-99-15,-34 1 16,0-67-16,-33 66 15,99-66-15,-66-133 32,-33 34-32,0-33 15,0 0-15,0-67 0,0 34 16,0 66-1,0 165 17,0 66-32,66-33 15,-66-33-15,66 34 16,-66-67-16,33-33 15,0 0 1,34-33 0,-67-34-16,33-32 15,-33 33-15,0-33 16,66 0-16,-66-1 15,33-32-15,-33 99 16,66 33-16,-33 0 16,33 33-1,-33-33 16,-33 0 1,0-33-17,-66 33 1,33 0-1,-33 99 1,66-66 0,0 0-16,0 34 15,0 32-15,0-66 0,33-33 16,0 66-1,33-66-15,0 0 0,-33 0 16,1 0-16,32-66 16,-33 0-16,-33-34 15,99 34-15,-99 0 16,0 0-16,0-33 15,0 0-15,33-34 16,-33 1-16,0 33 16,0 33-16,0-34 15</inkml:trace>
  <inkml:trace contextRef="#ctx0" brushRef="#br0" timeOffset="1794.736">3373 6747 0,'-66'0'0</inkml:trace>
  <inkml:trace contextRef="#ctx0" brushRef="#br0" timeOffset="3745.536">2150 16503 0,'-99'-132'0,"99"198"47,0 33-31,33 34-16,-33-1 15,66 33-15,-66 1 16,66 32-16,-66 1 0,0-100 16,0 0-16,0-66 15,-33-132 32,33-99-47,-99-34 16,99-66-16,-100-165 15,100 0-15,0 166 16,0 98-16,0 166 15,0 33-15,0-66 16,100 66-16,-67 33 16,33 0-16,-66 66 15,66 1-15,-66-1 0,0 0 16,-33 0-1,33 0-15,-66 1 0,0-100 16,66-33 46,33 33-62,0-33 16,0 33-16,33-67 16,-33 34-16,33-33 15,-33 33-15,-33-33 16,66-33-16,-66 33 15,100-34-15,-100 34 16,0 0-16,0 33 0,33 33 16,-33-33-16,0 33 31,0 66-16,0 33-15,0 0 16,132 34-16,-99-34 16,33 0-16,-66-66 15,66 0-15,0 34 16,-66-67 15,34-100-31,-34 1 16,0-33-16,0-1 15,0 1-15,66 0 0,-66 66 16,33 66 15,66 132-15,-99-33-16,33-33 15,-33 1-15,99-1 16,-99 0-16,33-33 15,-33-99 48,0-33-63,67-1 15,-67 1-15,0 33 16,0 33-16,-34 33 16,34-33-1,-66 33-15,-33 0 16,66 0-1,33 66 1,0 33 0,0-66-16,0 0 15,99-33 1,-66 0-1,0 0-15,34-66 16,-34 0-16,33 0 16</inkml:trace>
  <inkml:trace contextRef="#ctx0" brushRef="#br0" timeOffset="5118.8992">3969 15081 0,'0'-33'16,"0"33"15,-66 0-15,-1 0-1,67 66-15,-66 0 16,66 1-16,0 32 0,-66 33 16,66-33-16,0-33 15,0-32-15,33-34 16,0 0-1,33-34 1,-66-98-16,100-66 16,-100-1-16,66-32 15,-66-1-15,66 1 16,-66-34-16,0-66 15,0 34-15,0 231 16,0 132 0,0 165-1,-33 67-15,33-66 0,0-1 16,66 1-1,0-67-15,0-66 0,-33 0 16,-33-66-16,67-33 16,-1 0-1,-66-33-15,33-99 16,-33-33-16,0 32 15,0 1-15,0 33 16,0 33-16,0 99 31,0 66-15,0 0-16,0 0 15,0-32-15,99 32 16,-99-66-16,66-33 0,-33 0 16,33 0-1,-66-66 1,33-33-16,-33 32 15,0 1-15,0-33 16,67 33-16,-67 0 16,0 132 15,0 0-16,66 0-15,-33 0 16,33-66-16,-33 33 16,0-33-16,33 0 15,-66 0-15,33-66 16,-33 33-16,0 0 15,0-33-15,0 33 16,66 0-16,-66-33 16,34 66 15,-1 0-16,-33 33 1,66-33-16,-66-33 47,-33 33-32,33-33-15,-33 33 16,33-33-16,-33 33 16,33 66-1,0 0 1,0 0-16,0 33 15,33 0-15,33-32 16,0-34-16,0-33 16,0 0-16,0 0 15,0 0-15,1-100 16,-67-32-16,99-66 15,-33-67-15,-66 67 16,0-1-16,0-32 16,0-1-16,0-32 0,0 32 15,0 133-15,0 99 16,0 0-1,0 99 1,0 66-16,0 1 16,66 65-16,0-32 15,0 65-15,-66-131 16,100-34-16,-100 0 15,33-66-15,33-33 16,0 0 0,-66-66-1,66 0-15,-66-66 16,132 65-16,-132 34 15,34 33-15</inkml:trace>
  <inkml:trace contextRef="#ctx0" brushRef="#br0" timeOffset="5446.6336">5622 13725 0,'0'-33'31,"100"-33"-31,32-33 16,33 33-16,34-34 15,32-32-15,1 0 16</inkml:trace>
  <inkml:trace contextRef="#ctx0" brushRef="#br0" timeOffset="8567.9136">23813 5325 0,'0'0'63,"-67"0"-48,34 0-15,-33 132 16,0-99-16,66 33 15,-33-33-15,33 0 16,0 34 0,66-67-16,0 0 15,0 0-15,34 0 16,-34 0-16,-33 0 15,-33 33-15,0 66 16,0 0 0,0 0-16,-66 0 15,0-65-15,32-34 16,34-133 15,67-65-31</inkml:trace>
  <inkml:trace contextRef="#ctx0" brushRef="#br0" timeOffset="8817.616">24309 4465 0,'0'-33'0,"0"0"16,0 33 15,0 99-31,0 99 15,66 1-15,-66-1 16,66-65-16,-66 32 16,99-33-16,-99-33 15,0 1-15,0-67 16</inkml:trace>
  <inkml:trace contextRef="#ctx0" brushRef="#br0" timeOffset="8973.68">24242 5523 0,'0'-33'15,"0"0"1,0 33 0,67-99-16,-34 99 15,33-66-15,-33 66 0,33-66 16</inkml:trace>
  <inkml:trace contextRef="#ctx0" brushRef="#br0" timeOffset="9613.5424">24937 4829 0,'0'0'31,"-66"33"-15,66 33-16,-66 66 15,66-33-15,-33 1 16,33-1-16,0-33 0,0 0 15,0-33-15,0-33 47,0-33-47,66-66 16,-66 33-16,0 0 15,0 33-15,0 33 63,33 33-63,33-33 15,0 66 1,-33-66-16,33-33 16,34-33-16,-67-34 15,33-65-15,-66 33 0,99-67 16,-99 1-16,66-1 15,-66 67-15,0 0 16,0-1-16,0-32 16,0 99-16,-66 66 31,66 165-16,0 34 1,0-34-16,132 67 16,-99-100-16,34 33 15,-1-65-15,-33-1 16,33-66-16,0-33 15,-33 0 1,-33-66 0,66 0-16,-66-34 15,33 1-15,-33 66 16,66 0-16</inkml:trace>
  <inkml:trace contextRef="#ctx0" brushRef="#br0" timeOffset="9847.6384">25168 4465 0,'34'-33'31,"-1"-33"-15,33-34-16,0 67 15,33-33-15,-33 33 16,0 33-16,-32-66 15</inkml:trace>
  <inkml:trace contextRef="#ctx0" brushRef="#br0" timeOffset="11252.2144">26260 3770 0,'-66'-66'0,"66"33"15,0-33 141,0 33-78,-33 33-78,33-33 16,0-33 0,0 33 30,0 99 32,99 132-78,-33 67 16,-66-1-16,99 34 16,-99-100-16,66-98 15,-66-67-15,0 33 16,33-33-16,-33 0 15</inkml:trace>
  <inkml:trace contextRef="#ctx0" brushRef="#br0" timeOffset="11954.5024">27186 4068 0,'0'0'31,"-33"0"-15,-66 99-1,99 0-15,-100 1 16,100-1-16,0 0 16,0 0-16,0-33 15,0-32-15,67 32 16,-1-66-1,-66-133 1,99 34-16,-99-33 16,0-34-16,66 1 15,-66-33-15,0-34 16,0 1-16,0-1 15,0 67-15,0 66 16,0 132 15,0 198-31,0 199 16,0-132-16,0-34 0,0-65 15,33-67-15,33 0 16,0-99-16,-32-33 16,-1 0-16,33 0 15,-33-33-15,33-66 16,-66 0-16</inkml:trace>
  <inkml:trace contextRef="#ctx0" brushRef="#br0" timeOffset="12578.7584">27980 4167 0,'0'-33'16,"0"33"0,0-66-1,-66 66-15,32 0 16,-32 0-1,66 33-15,-66 0 16,66 33-16,0-33 16,0 0-16,0 34 15,0-34-15,0 0 16,0 33-1,33-66 1,33 0 0,-66-33-1,0-33-15,33-1 16,-33 34-16,0-33 0,0 33 15,0 0 1,0 33 15,67 66-15,-34-66-1,33 0 1,-66-33 0,99-33-16,-99-33 15,33 0-15,-33-1 16,0 1-16,0 0 15,0 33-15,0-33 16,0-34-16,0-65 16,0 32-16,0 67 15,0 265 1,0-34-1,0 66-15,0-32 16,99 98-16,-99-32 16,100-34-16,-100-65 15,0-34-15,66-66 16</inkml:trace>
  <inkml:trace contextRef="#ctx0" brushRef="#br0" timeOffset="13109.376">27914 3969 0,'33'0'16,"0"-66"-16,99-1 15,-33 34-15,0-33 16,67-33-16,-67 33 15,0 66-15,-66-66 16,0 66 0,34 0-1,-34 0 16,-66 0 16,33 99-31,-67-33-16,67-33 15,0 33 1,33-66 46,-33-66-62,0 0 16,0 33 0,0 33 15,0 66-31,0-33 15,34-33-15,-34 66 16,99-66-16,-33 0 16,66 0-16,-33-99 15,67-33-15,-67 0 16</inkml:trace>
  <inkml:trace contextRef="#ctx0" brushRef="#br0" timeOffset="18009.7856">22622 16338 0,'0'0'16,"33"99"140,-33 0-140,33 67-16,-33-34 15,66-33-15,-66 1 16,0-34-16,0 0 15,0-198 32,0-34-31,0 67-16,0 0 0,0 0 15,0 65-15,0 34 47,99 100-47,-66 65 16,34-66-16,-1 0 15,-66-65-15,66 32 16,-66-33 0,33-33-16,-33-66 31,0-1-16,0 1-15,0-66 0,0 33 16,0-33 0,-66-34-16,66 100 0,66 198 31,0 67-16,0 32-15,-66-98 16,66-34-16,-66 0 16,33-66-16,-33 0 15</inkml:trace>
  <inkml:trace contextRef="#ctx0" brushRef="#br0" timeOffset="18399.9456">23515 16272 0,'0'-33'15,"0"66"16,0 33-15,0 33 0,0 0-16,33 1 0,-33-1 15,0-33-15,0 0 16,0 33-16,0-66 15,0 34-15,0-34 16,66-33 0</inkml:trace>
  <inkml:trace contextRef="#ctx0" brushRef="#br0" timeOffset="18790.1056">23713 15908 0,'0'33'31,"0"0"-15,0 33-16,0 34 15,0-1-15,0 0 16,-33 33-16,33-66 16,-66 1-16,66-1 15,-33-66-15,33 33 16,0-33 31,33 0-47,33 33 15,0-33 1,-33 99-16,34-99 15,-34 66-15,0-66 16,-33 33 0</inkml:trace>
  <inkml:trace contextRef="#ctx0" brushRef="#br0" timeOffset="19117.84">23978 16305 0,'33'0'47,"66"-99"-47,-33 33 16,34 33-16,32-34 15,-99 1-15,33 66 0,-33-33 16,0 33 0</inkml:trace>
  <inkml:trace contextRef="#ctx0" brushRef="#br0" timeOffset="19351.936">24441 16040 0,'0'33'0,"0"1"16,0-1-1,0 66 1,0-33-16,0 33 0,33 0 15,-33-32-15,0 32 16,0 0-16,0-66 16,0 0-16,0 33 15</inkml:trace>
  <inkml:trace contextRef="#ctx0" brushRef="#br0" timeOffset="20288.32">24242 15313 0,'0'0'31,"-66"0"-15,33-33-1,-66 33 1,66 0-16,-66 0 15,33 0-15,-34 0 16,-32 33-16,0-33 16,-100 165-16,34-132 15,32 33-15,-32 0 16,33 1-16,65-1 15,-32 0-15,66-33 16,0 33-16,0-33 16,66 0-16,-66 33 15,66 1-15,0 32 16,0-33-16,0 66 15,0-66-15,0 34 0,0-34 16,33 33 0,-33 0-16,132 0 0,-99-32 15,33 32-15,-33-33 16,33 0-16,1 0 15,32 33-15,-33-65 16,0 32-16,33-66 16,34 66-16,-34-66 15,0 66-15,0-66 16,33 0-16,1 0 15,32 0-15,-33 0 16,1 0-16,-1 0 16,-33 0-16,0 0 15,1 0-15,-1 0 16,-33 0-16,0-132 0,-66 99 15,66-34-15,-66-32 16,66 0-16,-66 0 16,67 0-16,-67-1 15,66-32-15,-66 33 16,0-33-16,33 32 15,-33 1-15,0 33 16,0-33-16,0 66 16,0 0-16,0-34 15,-33 34-15,-33-33 16,-67 33-16,-65-33 15,-100 0-15,34-33 0,-67 99 16,99 0 0,67 0-16,66 0 0,66 0 15,33 33-15,0 33 16</inkml:trace>
  <inkml:trace contextRef="#ctx0" brushRef="#br0" timeOffset="68482.8842">24309 12832 0,'0'-33'15,"66"33"16,-66-33 1,-33 33 46,0 0-63,-34-66 1,1 66-16,0 0 15,-33 0-15,0 0 0,-34 0 16,1 0-16,-33 33 16,32-33-16,-32 99 15,66-99-15,33 0 16,0 0-16,66 33 15,-100-33-15,34 0 16,33 0-16,-33 67 16,0-34 15,66 33-16,-33-33-15,33 33 16,-66 0-16,66 0 16,0-33-1,0 33-15,0-32 16,0-1-16,33 33 15,0 33-15,33-66 16,-33 33-16,66-33 16,-66 33-16,0-66 15,34 67-15,-34-67 16,66 66-16,-33-66 15,0 0-15,33 0 16,1 0-16,-1 0 16,33 0-16,0 0 15,34-33-15,-67 33 16,0 0-16,0-67 15,-32 67-15,-1 0 0,-33 0 16,33-33-16,0 33 16,-33 0-1,0 0 1,33 0-1,-33 0 1,34-66 0,-34 66-1,-33-33 1,33 33-16,-33-33 15,33 33 1,-33-66-16,0 33 16,66 33-1,-66-33 16,33-33 1,-33 33-17,66-34 16,-66 34-15,0 0 0,0 0-1,0-66 1,0 33-1,-33 66-15,33-66 16,-99 0-16,99 33 16,-66 33-16,33-67 15,-34 67-15,34-66 16,-33 66-16,33 0 15,0-66-15,-66 66 16,33 0-16,-33 0 16,-1 0-16,1 0 15,0 33-15,0-33 16,-1 0-16,1 0 15,66 0-15,0 33 16,33-33 15,33 0-15</inkml:trace>
  <inkml:trace contextRef="#ctx0" brushRef="#br0" timeOffset="74865.9018">4729 9558 0,'-33'0'15,"33"0"126,0 33-141,0 66 15,0 1-15,0 32 16,0 33-16,0 133 15,0 0-15,0 65 16,0-32-16,0-33 16,0-34-16,0-65 15,33-100-15,-33-33 0,0 0 16,0-33-1,67-33 79,32 0-78,-66 0-1,0 0-15,33 0 16,33 0-16,1 0 15,-1-33-15,0 33 16,0-33-16,0 33 16,1-66-16,32 66 0,-33 0 15,0-33-15,1 33 16,32 0-16,0 0 15,0 0-15,34-66 16,-67 66-16,33 0 16,1 0-16,32 0 15,-66 0-15,0 0 16,1 0-16,-1 0 15,0 0-15,0 0 16,1 0-16,-1 0 16,0 0-16,0 0 15,0 0-15,1 0 0,32-66 16,-33 66-16,0 0 15,1 0-15,-1 0 16,0-66-16,0 66 16,33 0-16,34-34 15,-34 34-15,0 0 16,34 0-16,32-66 15,-65 66-15,-1 0 16,0 0-16,-33 0 16,34 0-16,-34 0 15,0 0-15,-33 66 16,33-66-16,1 0 15,-1 0-15,0 34 16,33-34-16,-32 0 16,-1 0-16,33 0 0,0 0 15,67 0-15,-67-67 16,33 67-16,-32 0 15,-34-66-15,0 66 16,-33 0-16,34 0 16,-67 0-1,-66 0 16,33 0-15,-67 0-16,34 0 62,33 0-30,-66-132-17,66 33-15,0 0 16,-33-67-16,33 1 15,0-34-15,-99-32 16,99-34-16,-99-32 16,99 32-16,0 34 15,-66 32-15,66 100 16,0 0-16,0 32 0,0 34 15,-34 33 1,1 0 124,0 0-124,-33 0 0,33 0-16,0 0 15,-33 0-15,0 0 0,0 0 16,-1 0-16,-32 0 15,0 0-15,0 0 16,0 0-16,-1 0 16,1 0-16,0 0 15,-33 0-15,-1 0 16,-65 0-16,33 0 15,-34 0-15,-32 0 16,-1 0-16,1 0 16,65 0-16,-65 0 15,32 0-15,34 0 16,-34-33-16,67 33 15,-66 0-15,-1-66 16,34 66-16,-33 0 16,-34-66-16,34 66 0,32 0 15,-65 0-15,32 0 16,67 0-16,-33 0 15,-1 0-15,34 0 16,0 0-16,-1 0 16,34 0-16,-33 0 15,0 33-15,32-33 16,1 0-16,0 0 15,33 0-15,-33-33 16,-1 33-16,1 0 16,33-33-16,0 33 15,0 0-15,0 0 0,32 0 16,1 0-16,-33 0 15,0 0 17,66 0 264,33 0-265,-33 33 0,0 33 47,0 0-62,0-33-16,0 34 16,0 32-16,0 0 15,0 0-15,0 67 16,0-34-16,-33 0 0</inkml:trace>
  <inkml:trace contextRef="#ctx0" brushRef="#br0" timeOffset="97493.3422">1918 9955 0,'-66'0'94,"66"0"-63,-33 0-31,33 33 16,-33 33-1,33-33 1,0-33 93,33 0-93,33 0 15,-33 0 0,33-66-15,1 0-1,-67 0-15,66 33 16,-66 0-16,66 33 16,-66-66-16,99-1 15,-33 1 1,-33 66-16,-33-66 15,66 66 1,-66-66-16,133 66 0,-133-33 16,66 33-16,-66-66 15,66 66-15,0-66 16,66-34-1,-99 100 1,34-99-16,-34 66 16,33-33-16,-33 33 15,33-33-15,-33 33 16,33-34-16,34 67 15,-67-99-15,33 66 16,0-33-16,-33 33 16,33-33-16,0 0 15,0 0 1,-99 66 327,33 66-343</inkml:trace>
  <inkml:trace contextRef="#ctx0" brushRef="#br0" timeOffset="106693.9202">8434 5292 0,'33'0'31,"0"0"-15,-33-66 0,66 66-1,-33 0 16,33 0 1,0 0-17,0-34-15,-33 34 16,34-66-16,-1 66 15,0-66-15,0 66 0,33-66 16,-33 66-16,1 0 16,-1-33-16,33 33 15,-33 0-15,0 0 16,-33 0-16,33 0 15,34 33-15,-67-33 16,33 66-16,33-66 16,-33 0-16,-33 33 15,0-33-15,34 0 16,-34 0-16,0 0 15,33 0-15,0 0 16,-66 66-16,33-66 16,33 0-1,-66 33 1,33-33-16,0 34 15,33-34 1,-66 66 0,34-66-16,32 0 15,-66 33 1,99-33-16,-66 0 15,33 0-15,-33 33 16,33-33-16,-33 0 16,1 0-16,32 66 15,-33-66-15,0 0 16,33 33-16,-33-33 0,33 66 15,-33-66-15,0 33 16,33-33-16,-32 66 16,-1-66-16,33 33 15,-33-33-15,0 0 16,33 67-16,-33-67 15,33 0-15,-66 66 16,66-66-16,-66 33 16,67-33-16,-67 33 15,33-33-15,-33 66 16,66-66-16,-66 33 15,33-33-15,-33 33 16,66-33-16,-66 66 0,66-66 16,-66 100-1,66-67-15,0-33 0,-33 99 16,34-33-16,-34-33 15,66 99 1,-66-99-16,-33 34 16,99-34-16,-99 0 15,66 33-15,-66-33 16,67 33-16,-67-33 15,66 33-15,-66-33 16,33-33-16,-33 100 16,33-67-16,-33 33 15,66-66-15,-66 99 16,33-66-16,-33 0 0,66 33 15,-66-33-15,33 34 16,33-1 0,1 0-1,-1 33 1,-66-66-16,66 0 15,-66 33-15,66-33 16,-66 34-16,66-34 16,-66 0-16,99 33 15,-99-33-15,66 33 16,-66-33-16,34 33 15,-34-33-15,66 0 16,-66 34-16,0-34 0,0 0 16,33 33-1,-33-33-15,0 0 0,0 33 16,0-33-16,0 0 15,0 33-15,0-32 16,0-1-16,0 33 16,0-33-16,0 0 15,0 33-15,0-33 16,0 33-16,0 0 15,0 1-15,0 32 16,0-33-16,0 0 16,0 0-16,0 0 15,0 34-15,0-1 16,0-33-16,0 0 15,0 0-15,0 0 0,0 34 16,0-34-16,0 0 16,0 0-16,0 0 15,0 0-15,0 34 16,0-34-16,0 0 15,0 0-15,0 0 16,0 33-16,0-32 16,0-1-16,0 0 15,0 0-15,0 0 16,0-33-16,0 33 15,0 0-15,0 1 16,0-1-16,0 0 0,-66 0 16,66 33-1,0-33-15,-33-33 0,33 34 16,0 32-16,0-33 15,-67 0-15,67 0 16,0 33-16,-33 34 16,33-67-16,0 33 15,-66 0-15,66 1 16,0-34-16,-33 33 15,33-66-15,0 0 16,-66 33-16,66-33 16,0 0-16,-33-33 15,33 100-15,-66-67 16,0 33-1,33 0-15,-34-33 0,34 33 16,-66 0-16,33 67 16,-33-34-16,-34 33 15,1 34-15,0-1 16,0 0-16,-1 1 15,34-34-15,-33 33 16,-1 1-16,1-34 16,0 0-16,66-33 15,-33 1-15,32-34 16,-32 0-16,33 66 15,-33-66-15,33 34 16,0-34-16,-34 0 0,34 33 16,0-66-1,-33 33-15,33-33 0,-1 34 16,1-67-16,-33 66 15,33-66-15,0 66 16,-33-66-16,-1 33 16,34-33-16,-33 0 15,0 66-15,0-66 16,-1 0-16,1 66 15,33-66-15,33 0 16,-33 33-16,-33-33 16,65 0-16,1 0 15,0 0-15,-66 0 16,99 0-16,-66 0 15,66-66-15,-66 66 16,33 0-16,-33 0 16,33 0-16,-1 0 15,-32 0-15,0 0 16,33 0-16,-33 33 15,0-33-15,33 0 16,0 0-16,-33 0 16,32 0-1,1 0 141,-33 0-140,33 0-16,-33 0 15,0-33-15,-33 33 16,-1 0-16,1-33 16,0 33-16,33-66 15,0 66-15,33-33 16,-34-33-16,1 66 15,66-33 126,33 33-126,-33-33 1,0-34-16,0 1 31,0 33-31,0-33 0,0-33 16,0 0-16,0-34 15,-33-65-15,33-1 16,0-98-16,0 32 16,0 1-16,0-1 15,33 34-15,-33-1 16,0 34-16,0 32 15,0-32-15,0 99 16,0-1-16,0 34 16,-33-33-16,33 66 15,0 0 1,0-33 15,0 33-15,0-34 62,0 34-63,0-33-15,33 33 16,-33 0-1,0 33 17,0 66-17,0 0-15</inkml:trace>
  <inkml:trace contextRef="#ctx0" brushRef="#br0" timeOffset="107957.0504">8467 5325 0,'0'-66'46,"0"33"-30,0 33 62,0 66-62,66 0-16,-66 66 15,0 67-15,66 65 16,-66 67-16,0 66 15,0 0-15,0 66 16,66-33-16,-66 33 16,0-33-16,66-1 15,-66-65-15,66-66 16,-66-67-16,67-65 15,-67-100-15,0-33 16,66-33-16,-66 0 109</inkml:trace>
  <inkml:trace contextRef="#ctx0" brushRef="#br0" timeOffset="122381.6854">3969 16206 0,'-66'0'0,"66"-66"31,-33 66-31,33-33 31,-34 33-15,34-34-1,-33 34 32,-33 0-16,33 0-15,33 0 78,66 0-79,67-132-15,65 33 16,34-33-16,65-1 15,67-65-15,66-1 16,-66 34-16,-34-33 16,-32 65-16,-99 34 0,-67 33 15,-99 66 1,-33 0 124,-66 33-124</inkml:trace>
  <inkml:trace contextRef="#ctx0" brushRef="#br0" timeOffset="423494.8061">8897 16338 0,'0'-33'47,"0"0"62,0-33 32,-33 0-110,33 33-31,0-34 16,0 34-16,0 99 62,0 34-62,0 32 16,0-33-16,0 0 15,0 67-15,0-67 16,0-66-16,0 0 15,33-33 17,-33-99-17,0-33-15,0 32 16,0-32-16,0 33 15,0 0-15,0 33 16,0 32-16,-33 34 16,33 133 15,0 131-31,-67 34 0,67-133 15,0 1-15,0-166 0,0 66 16,0-33-16,0 0 16,0-33-1,67-66 1,-67-66-16,0-100 15,0 34-15,0 32 16,0-98-16,0-67 16,-34 66-16,-32 265 31,66 199-31,0 231 15,0-33-15,0-100 16,0-98-16,33-133 16,0 0-16</inkml:trace>
  <inkml:trace contextRef="#ctx0" brushRef="#br0" timeOffset="425429.2185">8665 4994 0,'0'-66'125,"0"33"-109,-66 33-1,66-33 1,0 0-1,0 132 63,0 33-62,0 0-16,0-32 16,0-1-16,0 0 15,0-33-15,0 0 16,0-99 31,33-33-32,-33 0-15,0 0 16,0-33-16,0-1 15,0-32-15,0-33 16,-33 66-16,33 99 47,0 165-47,0 66 15,0-32-15,0-67 16,0-33-16,0-32 16,0 32-16,0-33 0,0-99 46,0-99-30,0-1-16,0 1 16,0 0-16,0-100 15,0 1-15,0-1 16,0 166-16,0 66 31,0 132-31,0 199 16,0 33-16,0-67 15,0-65-15,0-67 16,0-32-16,0-67 15,0-33 1,33-33-16</inkml:trace>
  <inkml:trace contextRef="#ctx0" brushRef="#br0" timeOffset="429064.0418">1687 4266 0,'0'-33'15,"0"0"1,0 33-1,0-66 1,-66 66 0,33 0-1,-34 33 1,67 33-1,-66 34-15,66 65 16,-66-33-16,66 67 16,0-34-16,0 33 15,0-65-15,66-1 16,-33-66-16,67 0 15,-34-66-15,0 33 16,33-33-16,0 0 16,-66-99-16,33 0 15,-66 0-15,0 0 16,0 32-16,0 1 15,-33 66-15,0-33 16,0 33-16,-33 0 0,0 0 16,0 33-16,33-33 15,33 66-15,-66-66 16,99 0 15,33 0-15,-33 0-16,0 0 15,33 0-15,-33-33 16</inkml:trace>
  <inkml:trace contextRef="#ctx0" brushRef="#br0" timeOffset="429610.0453">2447 4134 0,'0'-66'16,"0"66"-16,0-33 31,-66 33-31,33 0 31,33 0-31,0 66 16,-66 0-16,66 0 15,0 0-15,0 34 16,0-1-16,0 66 0,0-32 16,0-1-16,0-33 15,33 0-15,-33 1 16,99-67-16,-33-33 15,-32 66-15,-1-66 16,33 0-16,-66-33 16,66 0-16,-66-34 15,66-32-15,-66 33 16,0 33-16,0-33 15,-33 33-15,33 0 16,-66 33-16,0-66 16,33 66-16,0 0 0,-34 0 31,67-33 0,67-34-15,-1 67-1,-33-33-15,33 33 16</inkml:trace>
  <inkml:trace contextRef="#ctx0" brushRef="#br0" timeOffset="430998.4542">2183 3836 0,'-33'0'16,"33"-33"0,-66 33 15,33 0-16,-34 0 1,34 0-16,-33 0 16,33 0-16,0 0 15,-33 0-15,33 67 16,-33-67-16,33 66 15,-34-33 1,-32-33 0,99 66-16,-33-66 15,33 33 1,0 33-1,-33 0 1,33-33 0,-66 33-1,66 1 1,-33-1-16,33-33 15,0 0-15,0 66 16,0-33-16,0 0 16,0 1-16,0-1 15,0 33-15,0 0 16,0-33-16,0 0 15,0 1-15,0 32 16,66-33-16,-66 0 16,33-33-16,-33 66 0,66-66 15,-66 1 1,66 32-16,1 0 15,-1-66-15,-33 0 16,0 66-16,33-66 16,-33 0-16,0 33 15,66-33 1,-33 66-1,1-66 1,-1 0 0,0 0-16,-33 0 15,0 0-15,33-33 16,-33 33-16,33-66 15,1-33 1,-67 33-16,66 33 0,-66-34 16,66 34-16,-66 0 15,33-33-15,33 0 16,-66 33-1,33-33 1,-33 33 0,66-33-1,-66-1 1,0 34-1,33-33 1,-33 0-16,0 33 16,0-33-16,0 0 15,0 0 1,-66-34-1,66 34 1,0 0-16,-33 33 16,33 0-16,0-66 15,0 66 1,-66 33-16,66-34 15,-33-32 1,-33 33 0,0 33-1,66-33 1,-67 33-16,1-66 15,0 66 1,0 0 0,0-33-16,33 33 15,-33 0-15,0 0 16,32 0-16,1 0 15,-33 0-15,0 0 16,99 66 15</inkml:trace>
  <inkml:trace contextRef="#ctx0" brushRef="#br0" timeOffset="432932.8666">2910 5126 0,'-33'0'15,"66"-33"110,34 33-125,-34-33 0,33 33 16,66-99-16,-33 99 15,1-66-15,32 66 16,33-66-16,-33 66 15,34 0-15,-34 0 16,0 0-16,1 0 16,-1 0-16,33 0 15,-32 0-15,-34 0 16,0 0-16,0 0 15,1 33-15,-1-33 16,33 99-16,-33-33 16,34 0-16,-1 67 0,-66-1 15,66-33 1,1 66-16,-1 34 0,0 98 15,0 34-15,-32 66 16,-34-66-16,0 0 16,0-100-16,0-66 15,-66-65-15,99-67 16,-65 33-1,-34-99 32,-67 0 94,34 33-126,33-66-15,-66 66 16,0-67-16,33 67 15,-66-66-15,33 0 16,-1 33-16,1 33 16,0-66-16,33 66 15,33 0 16,33 0-15,33 0-16,0 33 16,1 0-16,-34 33 15,0-33-15,33 33 16,-33-32-16,33 32 15,-33-66-15,33 66 16,-33 0 0,-33-198 62,0-1-78,0-32 15,0-67-15,0-32 16,67-34-16,-67 166 15,0 198 17</inkml:trace>
  <inkml:trace contextRef="#ctx0" brushRef="#br0" timeOffset="582054.2225">25598 5854 0,'0'-33'16,"0"33"-16,-33 0 109,-99 0-94,99 0-15,0 99 16,-66-99-16,66 66 16,0-66-16,-34 33 15,167-33 32,197-165-47,67 0 16,33-34-16,33 1 15,33-1-15,-33 67 16,33-33-16,-66-1 15,0 67-15,-133 33 0,-65 0 16,-133 0-16,-165 66 47,-1 0-32,-32 0-15,0 0 16,-34 66-16,34-66 16,-66 99-16,-1-33 15,-32 33-15,-34 1 16,-66 65-16,1-33 15,-34 67-15,33-67 16,34 33-16,65-66 16,67-32-16,132-67 0,33 0 31,198-33-16,67-100-15,32-65 16,-32 66-16,-34-1 16,1-32-16,-1 33 15,-98 32-15,-34 100 16,-99-33-16,33 33 15,-99 66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1-07T00:36:53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3043 1753 0,'0'33'0,"0"66"16,0-66-1,0 0-15,0 33 16,0 1-16,0-1 16,0 0-16,0 0 15,0 33-15,0 0 16,0 1-16,0 32 15,0-66-15,0-33 0,0 0 16,0 33 0,0-165 15,0-66-16,0-1-15,-33-65 16,33-1-16,0-65 16,0 32-16,0 100 15,0-1-15,0 67 16,0 33-16,33 66 15,-33-33 1,66 33-16,-33 0 16,33 0-16,-33 0 15,33 0-15,-66 66 16,0-33-16,0 33 15,0 34-15,0 32 16,-99 33-16,33-32 16,-33-34-16,33-33 15,-1-33-15,34-33 16,0 0-1</inkml:trace>
  <inkml:trace contextRef="#ctx0" brushRef="#br0" timeOffset="649">3803 1654 0,'0'-66'15,"0"32"1,0 1-1,-33 33 32,-33 0-31,66 67-16,-33-1 15,33 0-15,0 0 16,0-33-16,0 0 16,0 33-16,0 0 15,66 1 1,33-67-1,-99 0 17,0-67-17,0 1 1,0 99 46,0 33-62,0 1 16,67-1-16,-67-33 15,33-33-15,-33 66 16,66-66-16</inkml:trace>
  <inkml:trace contextRef="#ctx0" brushRef="#br0" timeOffset="983">4101 1819 0,'66'33'16,"-66"66"-16,33-33 15,-33 1-15,66-1 16,-66 0-16,33 0 16,-33-66 62,0-99-78,0 33 0,0 0 15,0 32-15,67 34 47,-34 0-31,33 0-16,0-66 15,33 66-15</inkml:trace>
  <inkml:trace contextRef="#ctx0" brushRef="#br0" timeOffset="1287">5027 1389 0,'0'-66'0,"-33"66"47,33 66-31,0 66-1,-66 34-15,66-34 16,0 0-16,0 1 16,0-34-16,0-33 15,0 0-15,0-33 16,0 33-16,33-66 15,-33 33-15,33-33 32,33-66-32,-66-33 15</inkml:trace>
  <inkml:trace contextRef="#ctx0" brushRef="#br0" timeOffset="1599">5325 1554 0,'0'67'31,"0"-34"-16,-33 33 1,33 0 0,-100-33-16,100 0 15,-66 33-15,0 0 16,66 1-1,0-34 1,66-33 31,0 0-32,-32-33 1,32 33-16,-33-34 16,0 34-16,33 0 15</inkml:trace>
  <inkml:trace contextRef="#ctx0" brushRef="#br0" timeOffset="1835">5655 1687 0,'0'66'32,"0"-33"-17,0 33-15,0 33 16,0 1-16,0-34 15,0-33-15,0 33 16</inkml:trace>
  <inkml:trace contextRef="#ctx0" brushRef="#br0" timeOffset="1953">5589 1753 0,'0'-66'15,"33"66"1</inkml:trace>
  <inkml:trace contextRef="#ctx0" brushRef="#br0" timeOffset="2359">6085 1488 0,'0'33'16,"0"0"-1,0 1-15,0 65 16,0-33-16,0 0 16,0 0-16,0 0 15,0-33-15,0 0 16,0 1-1,0-34 17,67-34-32,-67-32 15,0 0-15,33 0 16,-33 33-16,66 33 47,-66 33-32,33 0-15,-33 33 16,66-66-16,-66 66 15,99-66-15,-99 33 16,99-33-16,-32 0 16</inkml:trace>
  <inkml:trace contextRef="#ctx0" brushRef="#br0" timeOffset="2861">6813 1621 0,'-66'-67'15,"66"101"1,-33 32-1,33 0-15,0 0 16,0 33-16,0-66 16,0 0-16,0 0 15,33-33 16,0 0-15,-33-33-16,66 0 16,-66-33-16,99 33 15,-99 0-15,0-33 16,33 66-16,-33-33 15,0 132 17,0 33-32,0 34 15,0-1-15,0 66 16,0-32-16,0-1 15,0 1-15,-33-1 16,33-65-16,-99-1 16,99-99-16,-33-33 15,0 0 1,33-33-16,0-133 15,0-32-15,0 0 16,0 32-16,33 34 16,33 33-16,0 33 15,34-34-15,-1 67 16</inkml:trace>
  <inkml:trace contextRef="#ctx0" brushRef="#br0" timeOffset="4048">16140 1786 0,'0'-33'0,"0"0"15,0-33-15,0 0 16,0-1-1,0 34-15,0-66 16,0 66 0,0 0 15,0 33-16,0 0 95,33 265-110,33 231 15,33 198 1,66 100-16,-32-67 0,-1 1 15,-132 0-15,99-133 16,-99-198-16,0-66 16,0-133-16,0-99 15,0-66-15</inkml:trace>
  <inkml:trace contextRef="#ctx0" brushRef="#br0" timeOffset="5100">22126 1257 0,'0'-66'0,"-33"66"31,0 0-15,-34 0-16,1 0 15,0 0-15,33 0 16,-66 66-16,66 0 15,0-66-15,33 33 16,0 33-16,0 33 16,33-66-1,0 34-15,33-1 16,-66 0-16,66 0 15,-66 33-15,0-33 16,0 1-16,0-1 16,-132 0-16,99-66 15,0 66-15,-33-66 16,33 0-1,66-66 17,66 0-32</inkml:trace>
  <inkml:trace contextRef="#ctx0" brushRef="#br0" timeOffset="6015">22721 1588 0,'0'-34'16,"0"34"-16,0-33 16,-66 33-1,0 0 1,33 0-1,-33 67-15,66-34 16,-67 33-16,67-33 0,0 0 16,0 33-16,0-33 15,34 33 1,32-66-16,-33 66 15,0-66-15,33 0 16,-33 0-16,33-33 16,-66 0-16,66-33 15,-66-33-15,66 0 16,-66-1-16,67 1 15,-67 0-15,0 66 16,0 0-16,0 33 47,0 99-32,0 0-15,0 1 16,0-1-16,0 0 16,0 0-16,0-33 15,0 0-15,0 34 16,0-67-1,33-33 17,0-66-17,-33 33 1,66-34-16,-66-32 15,0 66-15,33 0 16,-33-33-16,0 99 47,66 0-31,-66 33-1,33-66-15,-33 66 16,33-66-1,-33 33-15,66-33 16,1 0 0,-34-33-1,-33 0-15,0-33 16,0 33-1,0 66 32,0 0-31,0 33-1,33-66 1,-33 66-16,66-66 16,0 0-16,-33 34 15</inkml:trace>
  <inkml:trace contextRef="#ctx0" brushRef="#br0" timeOffset="8115">24044 1753 0,'0'-66'16,"0"33"-1,-33 33 1,33-33 0,-33 33-1,0 0-15,-33 0 16,-34 33-1,67-33-15,33 66 16,-66-66-16,66 99 16,-66-66-16,66 33 15,0-33-15,0 0 16,0 0-16,33-33 0,33 67 15,-33-67 1,34 0-16,-34 0 0,0-33 16,-33-1-16,99-32 15,-99-33-15,66-33 16,-66 33-16,66-1 15,-66 1-15,0 0 16,0 0-16,-33-1 16,33 1-16,-33 99 15,33 0 16,0 133-31,0-1 16,0 0-16,0 34 16,66-67-16,-33-33 15,33 33-15,-33-66 0,1 33 16,32-66-16,-66 33 15,66-33-15,-33 0 16,-33 0 0,66-66-16,-66 33 15,0 0-15,0-33 16,0 99 31,33-33-32,-33 33-15,33-33 16,-33 66-16,66-66 0,-33 66 31,0-66-31,34-33 16,-34 0-1,33-66-15,-33 33 16,-33 0-16,66 0 15,-66 33 1,0 33 15,0 66-31,0-33 16,0 0-16,0 33 15,0 0 1,33-66 0,33 0-1,33 0-15,-99-33 16,67-66-16,-67 0 15,66-1-15,-66 1 16,0 0-16,0-33 16,0 32-16,0 1 15,-33 99 1,33 0-1,-33 99-15,33 34 16,0 32-16,0-33 16,0 1-16,0 32 15,66-33-15,0 1 16,0-67-16,-66-33 0,66-33 15,-66 66 1,33-66-16,33-33 16,-66-33-16,34-33 15,-34-1-15,0-32 16,0-66-16,0 131 15,0 67 32,66 67-47,-66-34 16,66 0-16,0 33 15,0-66 1,-33 0 15,0 0-31,-33-33 16,99-33-16,-32 33 15,-34-34-15,33 34 16,-33 33 0,-33 0-1,66 67 1,-66-1-16,0 0 15,0-33-15,0 33 16,0-33-16,0 0 16,66-33 46,-66-66-62,33 33 16,-33 0-16,66 33 15,-66-99-15,100 99 16,-67 0-1,66 0 1,-66 33-16,66-33 16,-33 33-16,1-33 15,-1 0-15,0 0 16,-33 0-16,0 0 15,-33-66 1,0 33-16,0 0 16,0-34-16,0 34 15,0 0-15,0-33 16,-33 66-1,-66 99 1,99-33-16,0 1 16,-66-1-16,66 33 15,0-66-15,33 0 16,0-33 15,33 0-15,-66 0-16,66-66 15,-33 33-15,33 0 16,-66-33-16,33 66 15,-33-33-15,0 33 16,0 33 0,-66 66-16,66 0 15,-66 66-15,66-32 16,0 65-16,0 1 15,0 98-15,0-98 16,-66 65-16,0-65 16,33-100-16,-34-33 15,67 0-15,-33-66 16,-33-99-1,66-33 1,0-34-16,0-65 16,0-67-16,0 34 15,33 32-15,-33 34 0,133 98 16,-133 34-1,33 66-15,-33-66 0,66 66 16,-33-33 0</inkml:trace>
  <inkml:trace contextRef="#ctx0" brushRef="#br0" timeOffset="8441">25896 794 0,'-33'0'0,"33"99"62,0-33-62</inkml:trace>
  <inkml:trace contextRef="#ctx0" brushRef="#br0" timeOffset="13196">18918 5093 0,'0'0'15,"0"0"32,0-66-31,0-33-1,0 0 1,0 33-16,33-34 15,-33-32-15,99-33 16,-33-34-16,0 1 16,-33 99-16,-33 32 15,67 67-15,-34 100 31,-33 65-31,0 66 0,0-32 16,0-34-16,0-65 16,66 32-16,-66-33 15,0-33-15</inkml:trace>
  <inkml:trace contextRef="#ctx0" brushRef="#br0" timeOffset="13412">18852 4829 0,'0'0'31,"66"-33"-16,0 33-15,0 0 16,0 0-16,33-100 16,-32 100-16</inkml:trace>
  <inkml:trace contextRef="#ctx0" brushRef="#br0" timeOffset="13848">19612 4167 0,'0'-99'15,"33"99"1,-33-33-1,0 66 110,0 33-125,0 66 16,0 34-16,0-34 15,0 33-15,0 1 16,0-67-16,0-66 16,0 0-1,66-33 16</inkml:trace>
  <inkml:trace contextRef="#ctx0" brushRef="#br0" timeOffset="18272">22225 5523 0,'0'0'16,"0"-66"-16,-33 66 16,33-33-16,-33 33 31,-33 0-16,33 33 1,33 33-16,-67 66 16,67-32-16,0-34 15,0 0-15,0-33 16,0 66-1,0-99 1,67-33 15,-67 0-31,0 0 16,0-33-16,0 33 15,0 0-15,0-33 16,0 99 15,0 0-15,33 33-1,66 0 1,0-66 0,-66 0-16,33-33 15,-33-66-15,-33 0 16,100-34-16,-100 1 15,66-33-15,-66 32 16,0-65-16,0 66 16,-33-1-16,33 34 0,-66 33 15,66 33 1,0 99-1,0 132 1,0 67-16,0 33 16,33-67-16,-33-65 15,99-1-15,-99-66 16,99 0-16,-99-66 15,99-33-15,-66 0 16,-33 0 0,67-132-16,-67 33 15,0-33-15,0-1 16,0 1-16,0 33 15,0 0-15,0 165 32,0 99-17,0 0-15,0 1 16,0-34-16,66-33 15,0 1-15,-33-67 16,33-33-16,0 66 16,0-66-16,-33 0 15,34 0-15,-34-99 16,-33 32-16,66 34 15,-66-33-15,0 33 16,0 0 0,0 33 15,0 33-31,0 33 15,33-66-15,-33 66 16,33-66 0,-33-33 15,66-66-16,-66 33-15,0 0 16,-33 0-16,33 0 16,-66-34-16,33 67 15,-33 33-15,33 0 16,33 0-1,0 133-15,0-1 16,0 33-16,33-66 0,0-32 16,33-1-16,-33-66 15,0 0-15,33 0 16,33 0-16,-66 0 15,34-66-15,-34 32 16,33-32-16,-33-33 16,-33 33-16,66 0 15,-66-33-15,0-1 16,0 1-16,0 33 15,66 99 17,-66 0-1,33-33-31,-33 0 93,0 0 32,-33 0-94,-33 0-15,33 0 0,33 66-16,0 34 15,0 32-15,0 0 16,0 0-16,0 1 15,0-67-15,0-33 16,66-33-16,0 66 16,0-66-16,1-33 0,32 0 15,-33-66 1,33-1-16,-66-32 0,33 33 15,0 33-15,-66 0 16,34-67-16,-34 67 16,0 66 30,66 0-30,-66 66-16,33-66 31,-66-66 16,-33 66-31,66-33-1,-67 33-15,-32 99 16,99 1-1,-33 65-15,33-33 16,0-66-16,0 1 16,0-34-16,0-33 15,0 33 1,33-33-16,33 0 15,-66-66 1,0 32-16,33 1 16,-33-33-16,0 33 0,0 0 15,0-33 1,0 33-16,0 99 47,0-33-47,100 33 15,-67-33-15,0-33 16,33 66-16,-33-66 15,66-33 1,-33 0-16,-33-33 16,34-66-16,-67 33 15,99-1-15,-99 1 16,33-66-16,-33 33 15,0-34-15,0-32 0,0 132 16,0 66-16,-33 0 16,33 132-1,-66 99-15,66 1 16,0 33-16,0 32 15,66-98-15,-33-67 16,66 33-16,0-99 16,-33-66-16,1 67 15,-1-67-15,33-67 16,0-65-16,-99 0 15,33-34-15,-33 34 16,0 33-16,0 33 16,0 66-16,0-66 0,-66 66 15,0 66 1,66 33-16,0 0 0,0 0 15,0 34-15,0-67 16,0-33-16,66 33 16,-33-66-16,0 0 15,33 0-15,-33 0 16</inkml:trace>
  <inkml:trace contextRef="#ctx0" brushRef="#br0" timeOffset="18463">24838 5325 0,'66'0'31,"66"0"-31,67-99 15,65 32-15,-32 1 16</inkml:trace>
  <inkml:trace contextRef="#ctx0" brushRef="#br0" timeOffset="20913">27781 5655 0,'-99'0'16,"66"0"-16,-66 34 16,99 32-16,-33 0 15,33 33-15,0-33 16,0 0-16,33 0 15,33 34-15,-33-67 16,0-33-16,66 66 16,-33-66-16,1 0 15,-1-99-15,-33 33 16,33-34-16,0-32 15,-66 0-15,66-34 16,-66 34-16,0 0 16,0-67-16,0 34 15,0 33-15,0 132 16,0 198-1,0 166 1,0-99-16,66-34 16,0-33-16,34-32 15,-1-34-15,-33-99 16,0-33-16,33 66 15,-32-66-15,-1-33 16,0-33-16,-33-33 16,33-33-16,-66 32 15,66 1-15,-66 0 16,33 33-16,0 99 47,-33-66 31,0-33-63,-33 33 1,-33 33-1,0 33 1,66 33 0,-66 33-16,66-66 15,0 0-15,0 33 16,33-33-16,0-33 31,33 0-31,-66 0 16,66-66-16,-66 33 15,0 0-15,33 33 16,-33-99-16,0 66 15,0 66 32,0 33-31,67 0-1,-34-66-15,0 33 16,33-33-16,-33 0 16,0 0-16,66-66 15,-99 33 1,33-33-16,-33 33 0,66-33 15,-66 33-15,0 0 16,33 33-16,-33-67 16,67 67 15,-67 67-31,66 32 15,-66 0-15,0-33 16,0 0-16,-33 0 16,33-33-16,-33-33 15,33 34-15,-33-34 16,33-34 31,33-32-32,33 0 1,0 33-16,0-66 15,0 33-15,-66 0 16,66-34-16,-66 34 16,67 0-16,-67 0 15,0 33-15,0-66 16,0 165 31,0 33-32,66-33-15,-33 0 16,33 34-16,0-34 15,-66-33-15,0 0 16,-33-33 15,0 0-15,0 0-1,-33 0 1,33 0 15,99 0 16,-33 0-47,33 0 0,-33 0 16,33-66-16,0 0 15,-33 32-15,34-32 16,-67 33-16,33-33 15,-33 33 1,0 0 0,0 0-16,0-66 15,0 33-15,0-34 16,0 34-16,66 0 15,-66 33 1,-33 33 15,33 33-15,-100 66-16,100 0 15,0 1-15,-33-1 16,33 0-16,0-33 16,0 0-16,67-33 15,-34 34-15,33-67 16,33 33-16,0-33 15,-33 0-15,0-33 16,1-34-16,-34-32 16,33 66-16,-66 0 15,33-33-15,-33 33 16,33 33-16,-33-66 0,66 66 15,-33 0 1,0 0 0,-33 66-16,66-33 15,-66 33-15,0-33 16,0 33-16,0-33 15,-66 34-15,0-67 16,-33 66-16,0-66 16,-1 0-16,34 0 15,0 0-15,66-33 16,0-34-1,33 67-15,66-66 16,-32 66-16,-1 0 16,0-33-16,33 33 0,-66 0 15</inkml:trace>
  <inkml:trace contextRef="#ctx0" brushRef="#br0" timeOffset="23140">18653 9062 0,'-33'-33'16,"33"-66"-16,0-1 16,33 1-16,-33 0 15,66-33-15,-66 33 16,66 32-16,-66 34 15,67 33 1,-67-66-16,33 66 31,-33 33-31,33 33 16,-33-33-16,0 34 15,66 65-15,-66 33 16,0-32-16,-33 32 16,33-66-16,-66 0 0,66-33 15,-67-66 1,34 0-1,33-66 1,0 0-16,0-33 16,0 33-16,0 0 15,0 33 1,0 33-1,100 0 1,-1 0 0,0 0-16,33 0 15,-32 0-15,-1 0 0,-33-67 16,0 67-16,0-33 15,-33-33 1,-33 0 0,0 33-16,0-33 15,66 33-15,-66 0 16,34 33 31,32 0-32,-66 33-15,-33-33 47,0 0-47,-1 0 16,-65 0-16,33 0 0,0 0 15,33 0-15,-33 0 16,33 0-16,33 66 15,-66 0-15,66 33 16,0 1-16,66-34 16,-33 33-16,33-66 15,0-33-15,0 66 16,0-66-16,34 0 15,-34-33-15,0-33 16,0-66-16,0-1 16,-66 1-16,66-33 15,-66 65-15,0-32 0,0 0 16,0 33-16,-33 99 15,0 66 17,33 198-32,0-32 15,0-1-15,0-65 16,0-1-16,0-66 15,0-66-15,0-33 16,0 33-16,33-33 31,-33-66-15,0 0-16,66-33 15,-66 0-15,0 0 16,66-34-16,-32 232 31,-34 34-15,66-34-16,-33 0 15,33-66-15,-33-33 16,33 66-16,-33-66 16,0 0-16,33 0 15,-32-66-15,-34 0 16,66 0-16,-66-33 15,0 33-15,0-1 16,0 1-16,0 0 16,0 66-16,0-66 15,-66 66 1,66 165-16,-67 1 0,67-1 15,0-33-15,0-32 16,67-34-16,-1 0 16,0-66-16,33 33 15,0-33-15,34-33 16,32-66-16,0-34 15,-66 34-15,1 0 16</inkml:trace>
  <inkml:trace contextRef="#ctx0" brushRef="#br0" timeOffset="24145">21729 8897 0,'-33'0'78,"0"0"-62,33-33-16,-66 33 15,-1 0 1,1 0-16,33 0 16,-33 0-16,33 0 15,-33 0-15,66 66 16,-33 0-16,33-33 15,0 0-15,0 33 16,66-33-16,-33-33 16,0 66-16,33-66 15,-33 0-15,33-99 0,1 0 16,-1-66-16,0-34 15,0 1 1,0-1-16,-66 67 0,0 33 16,0 33-16,0-1 15,0 1-15,0 66 31,-66 33-31,66 133 16,-66 131-16,66-32 16,0 0-16,66-67 15,0-33-15,-33-99 16,33-32-16,-33-34 15,34 0-15,-34 0 16,0 0-16,-33-100 16,66 1-16,-66 0 0,0 0 15,0-1-15,0 1 16,0 198 15,0 100-15,0-1-16,0-65 15,66-34-15,-33-33 16,33 0-16,-33-66 15,0 0-15,34 0 16,-34-33-16,33-99 16,-66 33-16,0-1 15,0 1-15,0 0 0,0 33 16,0 33-16,0 99 47,0 0-32,0 0-15,33 0 16,33 0-16,0-33 15,0-33-15,0 0 16,67 0-16,-67-99 16,33 0-16,-99-66 15,99 32-15,-99-65 16,66-34-16,-66 1 15,0-34-15,0-65 16,-33 98-16,33 100 16,-66 66-16,0 99 15,0 132-15,-33 265 16,99-33-16,0 66 15,0-132-15,66-34 16,33-98-16,33-67 16,34-66-16,65-66 15,67-66-15,-67-132 16,-32-1-16,-100 1 15</inkml:trace>
  <inkml:trace contextRef="#ctx0" brushRef="#br0" timeOffset="25316">24176 8830 0,'0'-66'16,"66"33"-16,-66-33 15,34 33-15,-34 0 16,0-33-16,0 33 31,-34 33-31,-32 33 16,-33 99-16,0-33 0,33 67 15,66 32-15,-133 34 16,133-1-16,0-65 15,67-34-15,-1-66 16,99-66-16,34 0 16,98-66-16,1-66 15,-100-34-15,-65 1 16,-34-1-16,-66 100 15,-33 33-15</inkml:trace>
  <inkml:trace contextRef="#ctx0" brushRef="#br0" timeOffset="26064">19248 10583 0,'34'-33'46,"32"33"-46,33-33 16,99 33-16,67-132 16,99 66-16,66 0 0,66-1 15,99-32-15,33 0 16,-131 33-16,-34 0 15,-100-33-15,-98 99 16,-133-34-16,-99 34 16,-132 67-1</inkml:trace>
  <inkml:trace contextRef="#ctx0" brushRef="#br0" timeOffset="27100">18554 12204 0,'0'0'15,"0"66"1,66 0-16,-66 0 15,0 34-15,33-1 16,-33 0-16,0 33 16,0-32-16,0-34 15,66-33-15,-66 33 16,0-132 15,0-67-15,0 1-16,0-66 15,0-1-15,0-131 16,99 32-16,-99 166 15,100 99-15,-34 33 16,-33 33 0,-33 33-16,0 66 15,0-33-15,0 0 16,0 1-16,-66-67 15,33 0-15,-33-33 16,66 66-16,-34-66 16,34-33-1,34-33-15,32 33 16,0-67-16,33 34 15,-33-33-15,0 33 16,1 0-16,-67 0 16,66 66-16,-66-33 15,66 99 16,-66 33-31,0-33 16,66 0-16,-66-33 16,66 33-16,0-66 15,-33 0-15,33 0 0,1 0 16,32-66-16,-33-66 15,-33 33-15,-33 0 16,0-1-16,0 34 16,0 0-16,0 33 15,-33 33-15,0 0 16,-33 0-16,33 132 15,-33 67-15,66-34 16,0-33-16,0-32 16,0-1-16,33-66 15,33-33-15,33 0 16,33 0-16,100-165 15</inkml:trace>
  <inkml:trace contextRef="#ctx0" brushRef="#br0" timeOffset="27686">21134 11443 0,'0'0'16,"33"-66"-16,-33 33 15,66-33-15,0 33 16,-33 33 0,0 0-1,-33 99 1,0-66-16,0 0 15,0 0-15,0 66 16,0-65 0,66-34-1,-33 0-15,0 0 16,67 0-16,-34 0 15,33-34-15,-33-32 16,33 0-16,-66-33 16,-33 33-16,67 0 0,-67 0 15,0-1-15,-34 34 16,1-33-16,-33 66 15,0 0 1,33 99-16,33 34 16,-66 65-16,66-66 15,33 34-15,0-67 16,66 33-16,0-99 15,67-33-15,-34 0 16,34 0-16,-1-99 16,-33 0-16</inkml:trace>
  <inkml:trace contextRef="#ctx0" brushRef="#br0" timeOffset="28245">22986 11046 0,'-33'0'31,"-34"0"-16,67 0 1,-66 67-16,66-34 16,-66 33-16,66 0 15,-66 0-15,66 0 16,0-33-16,0 33 15,0-66 1,132 0 0,-66 0-16,-66-66 15,34 66-15,-34-33 16,-34 99 15,-32 100-31,0 65 16,0 67-16,-33-1 15,99 1-15,-66-66 16,66-67-16,33 0 15,33-98-15,-33-1 16,33-66-16,33 0 16,1-33-16,-34-67 15,0 1-15,-66-66 0,0 33 16,0 32-1,-33 1-15,-33-33 0,-67-1 16,1 34-16,66 33 16,33 66-16,-33 0 15,66 33-15,-33-33 16,33 33-16,33 0 15,0-33 1,66 0-16,33 0 16,67-66-16,-1-33 15</inkml:trace>
  <inkml:trace contextRef="#ctx0" brushRef="#br0" timeOffset="28599">23945 11013 0,'0'-66'16,"-33"66"0,33-33-16,-33 33 15,-33 0 1,-1 66-16,-32 100 15,33-1-15,66-66 16,0 0-16,0-32 16,0-34-16,0 33 15,99-66-15,0 66 0,1-66 16,-67 0-1,-66 66 17,-67-33-32,-32 33 15,66-66-15,33 33 16,132 33 15</inkml:trace>
  <inkml:trace contextRef="#ctx0" brushRef="#br0" timeOffset="29685">24871 11278 0,'-33'0'0,"-33"0"16,66 33-1,33-33 1,99 0-1,0 0-15,34 0 0,32-66 16,1 66-16,-1-66 16,-66 66-16,1 0 15,-34 0-15,-33 0 16,0 0-16,-99 0 62,33-66-46,-99 32-16,66-32 15,-33 33-15,32-33 16,-32 33-16,33 33 16,33-33-16,-33 33 0,66 0 46,33 0-30,1 0-16,-1 66 16,-33-66-16,33 33 15,-66 0 16,0 66-31,-99 67 16,-34-1-16,1-33 16,66-32-16,66-67 15,-99-33-15,99 66 0,0 0 31,66-66-31</inkml:trace>
  <inkml:trace contextRef="#ctx0" brushRef="#br0" timeOffset="31149">27252 11079 0,'-33'0'31,"33"-33"-15,-33 33 0,33-66-16,-33 66 0,0 0 15,-33 0-15,0 66 16,-1 1-16,34-1 15,-33 33-15,66-33 16,0 33-16,0-33 16,0 1-16,66-1 15,0-33-15,34-33 16,32 0-16</inkml:trace>
  <inkml:trace contextRef="#ctx0" brushRef="#br0" timeOffset="31913">27748 11212 0,'0'-33'16,"0"33"-16,-33-33 16,-33 33-1,33 0 1,0 0-16,33 33 15,-99 0-15,99 33 16,0-33-16,0 66 16,0-33-1,33-66 1,0 0-1,-33-33 1,66 0 0,-66-33-16,0 33 0,0 0 15,0-66 1,0 198 31,0-66-47,0 0 15,0 33 1,33-66-1,33 0 1,-33 0 0,33-33-16,-33 0 15,34-33-15,-34 33 0,-33-33 16,66 66-1,-66-66-15,0 198 47,0-33-31,0-33-16,-66 0 15,66-33-15,0 34 16,33-67 31,33-100-32,-66 67-15,33 0 16,-33-66-16,0 66 16,66 33-16,-66-33 0,0 66 31,0 0-16,33 33-15,66-33 16,-66-33 0,0 0-16,1 0 15,32 0-15</inkml:trace>
  <inkml:trace contextRef="#ctx0" brushRef="#br0" timeOffset="32461">28641 10980 0,'-33'-66'0,"33"33"31,-66 33-31,0 0 16,0 0-16,33 99 16,33-66-16,-67 33 15,67-32-15,0-1 16,0 0-16,33 33 15,67-66 1,-34 0 0,0-33-16,0-33 15,0-1-15,34-65 16,-1 33-16,-66-33 15,-33 32-15,99 1 16,-99-33-16,0-33 0,0 98 16,-33 67-1,-33 33-15,0 100 16,0 98-16,66 1 15,0 32-15,0-32 16,0-34-16,0-98 16,0-34-16,0-33 15,33-33-15,66 0 16,0-33-1,-66-67-15,33-65 16,0 66-16,1-66 16,-67 65-16,-34 166 46,34 1-46,0 32 0,0-66 16,0 0-16,0 33 16</inkml:trace>
  <inkml:trace contextRef="#ctx0" brushRef="#br0" timeOffset="32663">29336 10683 0,'0'0'62,"0"33"-62</inkml:trace>
  <inkml:trace contextRef="#ctx0" brushRef="#br0" timeOffset="33241">29799 10815 0,'-33'0'62,"0"0"-46,-34 0-1,1 33 1,33 66-1,33-66-15,0 0 16,0 33-16,0 34 0,0-34 16,0-33-16,99 33 15,-66-66 1,1 0-16,32-99 15,-33 0-15,33-1 16,0-65-16,0 33 16,-33-1-16,-33 1 15,0 0-15,66-67 16,-66-32-16,0-1 15,0 133-15,0 99 16,-33 33 0,-66 166-16,0 32 15,99 1-15,-66-1 0,66-32 16,0-100-1,0 0-15,33-33 0,66-33 16,0-33 0,1 0-16,-1-99 15,0 0-15</inkml:trace>
  <inkml:trace contextRef="#ctx0" brushRef="#br0" timeOffset="34021">30758 10517 0,'-66'0'15,"33"0"17,0 0-32,33 33 15,-133 33-15,100 34 16,33 32-16,-66-33 15,66 0-15,0 1 16,0-34-16,0 0 16,33-66-16,33 0 15,0-33 1,-66-33-1,67 0-15,-67-34 16,0 34-16,0-33 16,0-33-16,0 32 15,0 34-15,0 99 31,0 33-15,0 1-16,0 32 16,0-66-16,33 0 15,0-33 1,33 0-1,-33-66-15,33 0 16,-33-34-16,33 1 16,0 0-16,1-66 15,-34-34-15,66-65 16,-99-1-16,0 100 15,-33 330 1,-100 133-16,34 66 16,33-1-16,66 1 15,-132 0-15,132-33 16,0-100-16,0-132 15,33-66-15,0-33 16,33 0-16,33 0 16,34-99-16,-1-99 15,-33-67-15,0 34 16,34-67-16,-133 67 15,0 164-15,-67 67 32,1 33-32,33 67 15,-33 65-15,66-66 0,0 1 16,0-34-1,0 0-15,0-33 0,33-33 16,33 0-16,34 0 16,-34 0-16,33-66 15,0-67-15</inkml:trace>
  <inkml:trace contextRef="#ctx0" brushRef="#br0" timeOffset="34394">30824 10451 0,'66'-33'31,"33"-33"-31,1 66 16,32-66-16,-33 66 16</inkml:trace>
  <inkml:trace contextRef="#ctx0" brushRef="#br0" timeOffset="156143.5729">16636 8334 0,'0'-66'15,"0"33"1,0 0-16,0-33 16,0 66-1,0 66 79,0 0-79,0 0-15,0 34 16,0-1-16,0 33 16,0 0-16,0 34 15,0-34-15,0 0 16,0 67-16,0-67 15,0 33-15,0 34 16,0-1-16,0-32 16,0 65-16,0 1 15,0-1-15,0 1 16,0-67-16,0 34 15,0-34-15,0 33 16,0-65-16,0-34 0,0 0 16,0 33-16,0-32 15,0-34-15,0 0 16,0 0-16,0 0 15,0 33-15,0-32 16,0 32-16,0 0 16,0 0-16,0 0 15,0 1-15,0 32 16,0 0-16</inkml:trace>
  <inkml:trace contextRef="#ctx0" brushRef="#br0" timeOffset="158277.7863">17694 13295 0,'0'-231'16,"0"-166"-16,99-66 16</inkml:trace>
  <inkml:trace contextRef="#ctx0" brushRef="#br0" timeOffset="161380.0965">16570 14618 0,'0'0'16,"0"-66"46,0 33-15</inkml:trace>
  <inkml:trace contextRef="#ctx0" brushRef="#br0" timeOffset="161882.1467">16669 14387 0,'0'-66'0,"0"33"31,0 33 109,0 66-140,0 99 16,0 33-16,0 133 15,-66 66-15,66 66 16,-100 66-16,34-99 16,66-66-16,-132-66 15,132-67-15,-66 1 0,66-34 16,0-66-16,0-65 16,0-1-1,0-33-15,0 33 16,-33-66 62,33-33-63</inkml:trace>
  <inkml:trace contextRef="#ctx0" brushRef="#br0" timeOffset="245370.4947">17099 2778 0,'66'0'62,"0"0"-46,0 0 0,-33 0-16,33 0 15,-33 0-15,1 0 16,32 0-16,33 0 0,-66-66 15,33 66-15,0 0 16,33 0-16,-32 0 16,-1 0-16,0 0 15,0 0-15,0 0 16,33 0-16,1 0 15,-1 0-15,0 0 16,0 0-16,0 0 16,1 0-16,-1 0 15,0 0-15,0 0 16,1 0-16,-34 0 15,66 0-15,-33 0 0,0 0 16,1 0 0,-1 0-16,33 0 0,0 0 15,1 0-15,65 0 16,-32 0-16,32 0 15,0 0-15,-32 0 16,-34 0-16,33 0 16,-32 0-16,-34 0 15,0 0-15,33 0 16,1 0-16,-1 0 15,67 0-15,-1 0 16,-33 0-16,34 0 16,-34 0-16,34 0 15,-34 0-15,0 0 16,-32 0-16,-1 33 0,-33-33 15,33 0-15,-32 66 16,-34-66-16,0 0 16,0 33-16,33-33 15,-33 0-15,1 0 16,-1 66-16,33-66 15,0 0-15,0 0 16,1 0-16,-1 0 16,33 0-16,-33 0 15,1 0-15,32 67 16,33-67-16,-33 0 15,1 0-15,-1 0 0,0 0 16,34 0 0,-34 0-16,0 0 0,67 0 15,-34 0-15,34 0 16,32 0-16,34 0 15,-1 0-15,1 0 16,32 0-16,-32 0 16,0 0-16,-34 0 15,1 0-15,-1-34 16,1 34-16,32 0 15,-32 0-15,-1 0 16,-65 0-16,-1 0 16,-66 0-16,-66 0 15,-33 0-15,33 0 16,-33 34-16,-33-34 15</inkml:trace>
  <inkml:trace contextRef="#ctx0" brushRef="#br0" timeOffset="275215.4789">16636 13229 0,'0'-33'31,"0"0"0,0 33 78,0-66-93,99 66 0,-33 0-1,33 0 1,-66 0-16,67 0 15,-34 0 1,33 0-16,-33 0 16,0 0-16,0 0 0,1 0 15,32 0-15,0 0 16,0 0-16,0 0 15,1 0-15,-1 0 16,0 0-16,-33 0 16,0 0-16,0 0 15,34 0-15,-34 0 16,0 0-16,0 0 15,0 0-15,0 0 16,-33 0-16,34 0 16,-1 0-16,33 0 15,-66 0-15,33 0 16,0 0-16,1 0 15,32 0-15,-66 33 16,33-33-16,0 0 0,33 0 16,-33 0-16,1 0 15,-1 33-15,33-33 16,0 0-16,33 0 15,-32 0-15,-1 0 16,0 0-16,0 0 16,1 0-16,-1 0 15,0 0-15,33 0 16,1 0-16,-1 0 15,33 0-15,1 0 16,32 0-16,-33 0 16,34 0-16,-34 0 0,34 0 15,32 0-15,-65 0 16,32 0-16,-66 0 15,1 0-15,-1 0 16,0 0-16,-33 0 16,1 0-16,-1 66 15,0-66-15,0 0 16,34 0-16,-1 0 15,0 0-15,0 66 16,1-66-16,-1 0 16,33 0-16,-32 0 15,32 0-15,0 66 16,-32-66-16,-1 0 15,33 0-15,-32 0 16,-1 0-16,0 0 0,0 0 16,34 0-16,-34 34 15,67-34-15,-34 0 16,33 0-16,1 0 15,-34 66-15,34-66 16,-1 0-16,-66 66 16,1-66-16,-34 0 15,33 66-15,0-66 16,1 0-16,-1 0 15</inkml:trace>
  <inkml:trace contextRef="#ctx0" brushRef="#br0" timeOffset="283789.3362">18521 13990 0,'0'-33'16,"-33"33"171,33 66-171,-66 0-16,-1 33 15,1 34-15,-33-1 16,0-33-16,66 0 15,-33 34-15,0-67 16,32 0-16,34 33 16,-66-66-16,66-33 62,33-99-46,-33 33-16,100 0 15,-34-34-15,-33 67 16,66-33-16,-33 66 15,0-33-15,0 33 16,1 0-16,-1 0 16,-66 99-1,0 1 1,-33-34-1,-33 0-15,-67 33 16,34 0-16,33-66 16,-66-33-16,65 67 0,34-67 15,-33 0 1</inkml:trace>
  <inkml:trace contextRef="#ctx0" brushRef="#br0" timeOffset="284337.391">19182 14684 0,'0'-66'31,"0"66"-15,-66 0 0,-33 0-1,33 33 1,33-33-16,0 66 15,-34 1-15,34-1 16,-33-33-16,66 33 16,-33-33-16,33 33 15,0-66 16,66 0-15,-66-33-16,33 33 16,-33-66-16,67 66 15,-67-33-15,0 66 78,0 33-62,0-33-1</inkml:trace>
  <inkml:trace contextRef="#ctx0" brushRef="#br0" timeOffset="284877.445">19612 14651 0,'0'-33'31,"-33"33"1,0 0-32,-66 0 15,33 0 1,33 0-16,-33 66 0,32 34 15,34-67 1,0 0 0,67-33-1,-34 0-15,33 0 16,0 0-16,33-66 15,-66 33-15,33-34 16,-33 1-16,34 0 16,-34 0-16,33-33 15,-66 33-15,66 33 0,-66-34 16,0 34-1,0 33 1,-66 0 0,33 100-16,-33-34 15,66 0-15,-67 0 16,67 33-16,0-33 15,0-33-15,0 0 16,34 34-16,-34-34 16,66-33-16,-66 99 15,66-99-15,33 0 16,-66 33-1</inkml:trace>
  <inkml:trace contextRef="#ctx0" brushRef="#br0" timeOffset="285471.5044">21431 13758 0,'-66'66'47,"33"1"-47,-33 32 16,33-33-16,-33 0 15,33 0-15,-34 34 16,1-34-16,33 0 15,-33 0-15,33 0 16,0-66 15</inkml:trace>
  <inkml:trace contextRef="#ctx0" brushRef="#br0" timeOffset="285627.52">20770 14221 0,'99'0'15,"-33"0"1,66 0-16,-32 0 16,-1 0-16,0 0 15</inkml:trace>
  <inkml:trace contextRef="#ctx0" brushRef="#br0" timeOffset="285984.5557">21795 14321 0,'66'0'16,"-66"0"-1,33 0-15,-33-67 16,66 34-1,-66 0 1,-33-33 0,-33 66-1,33 0-15,0 0 16,-33 66-16,33-33 15,33 0-15,-66 34 16,66-34-16,0 0 16,0 66-1,66-66-15,-33-33 16,33 66-16,0-66 15</inkml:trace>
  <inkml:trace contextRef="#ctx0" brushRef="#br0" timeOffset="286377.595">22655 14155 0,'-33'0'0,"-33"0"15,0 0-15,33 0 16,-34 99-16,34-65 15,-33-1-15,66 33 16,-33-66-16,33 66 16,0-33-1,0-33 16,66 0-31,-33-33 16,0 33-16,34-66 16,-34 0-16,33 33 15,-33 33-15,-33-67 0,0 100 47,-99 34-31,99-1-1,0 0 1,0-33-1,132 33 1</inkml:trace>
  <inkml:trace contextRef="#ctx0" brushRef="#br0" timeOffset="286609.6182">23416 14254 0,'-67'0'15,"-32"0"1,66 0-1,33 34-15,-66 32 16,66-33-16,-66 0 16,66 33-16,0-33 15,33 33 1,33-66 0,33-66-16,34 0 15</inkml:trace>
  <inkml:trace contextRef="#ctx0" brushRef="#br0" timeOffset="287369.6942">24044 13990 0,'0'-33'16,"-66"33"-1,0 33 1,33 33-16,-33 0 15,32 0-15,-32 34 16,33-1-16,-33-33 16,33 0-16,-33 33 15,66-66-15,-33 33 16,99-165 31,99-33-47,-32 0 15,-34 32-15,33-32 16,-66 66-16,-66 99 47,-33 0-47,33 66 15,0-32-15,0-34 16,0 0-16,0 33 15,0-66-15,0 33 16,66-33-16,-33 0 16,34-33-16,32-33 15,-33 0-15,0-34 16,33 1-16,-33 33 15,-66 0-15,0 33 0,-66 33 47,0 33-47,33 66 16,-33-33-16,66 0 15,-66 0-15,66 1 16,0 32-16,0-66 16,66-33-1,-33 0-15,33 0 16,33-99-16,-33-1 15,34 34-15,-34-33 16,0 33-16,-66 33 16,66 33-16,-66-66 15,-33 99 1,33 0-1,-66 66-15,66-33 16,0-33-16,0 0 16,0 34-16,0-34 15,0-33 1,66 0-1,0-33 1</inkml:trace>
  <inkml:trace contextRef="#ctx0" brushRef="#br0" timeOffset="287651.7224">25036 14288 0,'0'0'16</inkml:trace>
  <inkml:trace contextRef="#ctx0" brushRef="#br0" timeOffset="292650.2222">25069 14354 0,'0'0'46,"0"-33"17,0 33-63,0-67 0,133 67 15,-100-66-15,0 66 16,33-66-16,-33 66 16,-33-99-16,66 33 15,-66 33 1,66 33 77,-33 66-61,33-33-17,-66 0 48,0-33-63,-66 0 15,66 66-15,-132-66 16,99 66-16,-33-66 15,33 66-15,-33-66 16,66 67-16,-34-67 16,34-67 15,0 1-16,0 33 1,34 33 46</inkml:trace>
  <inkml:trace contextRef="#ctx0" brushRef="#br0" timeOffset="294066.3638">25995 14221 0,'66'0'62,"-32"0"-62,32 0 16,0 0-16,33 0 0,-33 0 15,0 0-15,34 0 16,-1-33-16,0 33 16,-66 0-16,33 0 15,-66-66 63,-33 66-78,33-99 16,-99 99-16,33-66 15,33 66-15,0 0 16,33 0 31,0 0-47,33 66 15,-33-33-15,0 33 16,0 33-16,0-32 16,-66-34-16,-1 33 15,1 0-15,0-66 16,33 33-16,-33-33 15,33 0-15</inkml:trace>
  <inkml:trace contextRef="#ctx0" brushRef="#br0" timeOffset="389823.9386">17562 13824 0,'-33'0'16,"33"-33"-1,0 66 157,0 1-156,0 65-1,0-66 1</inkml:trace>
  <inkml:trace contextRef="#ctx0" brushRef="#br0" timeOffset="390161.9724">17661 13692 0,'0'-33'0,"0"-33"31,66 66-31,-66-33 32,0 33 30,0 66-62,0 0 0,0 0 16,0-33-1,0 34-15,0-34 0,0 0 16,66-33 15</inkml:trace>
  <inkml:trace contextRef="#ctx0" brushRef="#br0" timeOffset="391062.0624">20373 13659 0,'0'0'93,"-33"0"-77,33 66-16,0 0 16,-33-33-16,33 34 15,0-1 1</inkml:trace>
  <inkml:trace contextRef="#ctx0" brushRef="#br0" timeOffset="391278.084">20704 13593 0,'66'-66'16,"-99"132"31,33 0-47,-66 0 15,66-33-15,-33 0 16,33 34-16,0-34 31</inkml:trace>
  <inkml:trace contextRef="#ctx0" brushRef="#br0" timeOffset="393986.3548">20075 15577 0,'-66'0'15,"66"0"1,0 66 15,33-66 0,33 0-31,0 0 16,1 0-16,32-99 16,-33 33-16,0 0 0,33-66 15,1-1-15,-67 34 16,-33 33-16,66 0 15,-66 33 1,-33 33 0,-66 66-16,-34 199 15,1 65-15,-33 1 16,32 0-16,1-1 15,33-98-15,33-1 16,66-32-16,-67-100 16,67-33-16,0 0 15,34-66-15,65 0 16,-66-99-16,-33-33 15,99-67 1,-99 67-16,0 0 0,0-33 16,0 98-16,0 34 15,66 33 32,-33 0-47,33 66 16,-33-66-16,34 0 15,-1 0-15,-33-33 16,33-66-1,-66 66-15,66-33 16,-66 0 0,0 33-16,0 0 0,33-33 15,-33 32 1,66-32 15,-66 33-15,33-33-1,-33 0 1,0 0-1,0 0-15,0 33 16,0-1-16,0-32 16,0 33-1,0 33-15,-33 0 16,33 66-1,0 34 1,0-34-16,0 0 0,0 33 16,0-66-16,0 0 15,0 33-15,0-32 16,0-34-1,0 33 1,33-33 0,34 0-1,-34 0-15,0 0 16,33 0-16,33-33 15,-33-34-15,0 1 16,1 0-16,-34 0 16,-33 33-16,0-66 15,0 32 1,0 67-1,-67 0 17,67 34-32,-66 32 15,66 0-15,-66 33 16,66-33-16,0 0 15,0-33-15,0 34 16,0-34-16,0 0 16,132-33-16,-65 66 15,-1-66-15,0 0 16,33-33-16,-33 0 15,0-33-15,1 33 16,32-34-16,-66 34 0</inkml:trace>
  <inkml:trace contextRef="#ctx0" brushRef="#br0" timeOffset="394876.4438">21960 15809 0,'0'-33'93,"0"33"-93,-66 0 16,33 0 0,0 0-16,-66 33 0,33 33 15,33 33-15,-33-33 16,66-33-16,-34 34 15,34-34-15,0 0 16,0-33-16,67 66 16,-34-66-1,33-33-15,-33-33 16,33 0-16,0-67 15,0-32-15,-33-1 16,34 34-16,-1-66 16,0-1-16,-66 67 15,0-33-15,-66 396 47,66-65-47,-66 32 16,66-99-16,0 0 15,0 1-15,33-1 16,-33-66-16,66 33 15,0-66 1,0 0 0,0-66-16,-33 0 15,33-33-15,1-34 16,-67 1-16,99-33 15,-99 32-15,33 67 16,-33 0 0,0 132 15,0 0-16,-99 34-15,99-1 16,-100 0-16,100 0 16,-33-33-16,33 0 15,0 34-15,0-67 16,0 0-16,0 33 15,33-66 1,-33 33-16,67-33 16,-67 0-16,66-66 15,-66 33-15,0-33 16,0 33-16,0-34 15,-33 67 1,0 0 0,0 0-1,33 67-15,0-1 16,0-33-1,33-33 1,0 0-16,33 0 16,33 0-16,0 0 15</inkml:trace>
  <inkml:trace contextRef="#ctx0" brushRef="#br0" timeOffset="395976.5538">23217 15478 0,'-33'0'0,"0"0"15,0 0 1,33 0-16,-66 0 15,66 66-15,-99 0 16,99-33-16,0 1 16,-33 32-16,33-33 15,0 33 1,0-66-1,33 0 1,33-66 0,-66 33-16,66-33 15,-66 32-15,0 1 16,0-33-1,0 99 17,0 33-17,33-32-15,33 32 16,33 0-1,-33-66 1,-32 0-16,32 0 16,-33 0-16,0-66 15,33 33-15,-33-67 16,-33 34-16,99 33 15,-99-33-15,33 33 16,-33 33 31,-33 0 31,-66 66-63,33-33 1,33 33-16,-33 0 16,66 1-16,-33 32 15,33-33-15,0-33 16,0-33-16,66 66 15,0-66-15,0 0 16,0 0-16,33 0 0,1-99 16,-1 0-16,-33-34 15,0 34-15,0-33 16,-66 33-16,66 0 15,-66-1-15,0 1 16,0 0-16,0 33 16,-33 198 15,33 0-16,-33 34-15,33-67 16,0 33-16,-66-33 16,66-32-16,0-1 0,0-33 15,0-33 32,0-66-47,33-67 16,-33 34-16,133 0 15,-100 0-15,33 66 16,-33-34-1,-33 101 17,0 32-32,0 0 15,0 0-15,0-33 16,0 0-16,0 33 15,0 0 1,0-66 0,66 0-16,33-33 15,0-33-15,34 33 16</inkml:trace>
  <inkml:trace contextRef="#ctx0" brushRef="#br0" timeOffset="396498.606">25400 14883 0,'0'-99'16,"33"66"-16,-33-1 15,33-32-15,-33 33 16,66-33-16,-33 33 31,-33 0-15,-99 165 31,-66 166-47,-34 66 15,-98 165-15,65-33 16,34-99-16,65-166 15,67-65-15,66-100 16,0 0 0,0-66-16,33 0 0</inkml:trace>
  <inkml:trace contextRef="#ctx0" brushRef="#br0" timeOffset="398442.8004">26128 14916 0,'0'0'31,"-33"0"-16,-67 0 1,67 66 0,-33 0-16,33 33 15,33-32-15,-99-1 16,99 0-16,0 0 15,0 0-15,0-33 16,66 33 0,0-66-16,0 0 0,0 0 15,34-66-15,-34-33 16,0 33-16,-33 0 15,-33-34-15,99 67 16,-99 0-16,0 33 62,0 66-62,0 1 16,0-1-16,0-33 16,0 0-16,33 33 15,33-132 32,-66 33-47,0 0 16,33-66-16,-33 32 15,0 1-15,0 33 16,0-33-16,0 66 31,-66 33-15,66 0-1,0 33 1,33-66-1,0 0-15,34 0 16,-1 0 0,33 0-1,-66 0 1,-33 0 15,0 100-15,0-34-16,-33 33 15,33-66-15,0 0 16,0 33-1,66-66 32,-33-99-47,-33 33 16,66 33-16,-66-33 15,67 33-15,-67 33 47,0 66-31,33-66-16,-33 66 15,66-66-15,-66 33 16,33-33 0,33-33-1,0-33 1,-33 0-16,33-1 15,-33-32-15,-33 66 16,67 33-16,-67-66 16,0 132 15,0 0-31,0 0 15,0-33-15,-67 1 16,67 32-16,-99-33 16,66 33-1,66-99 63,99 0-62,-65 33-16,32-133 15,-33 67-15,0-33 16,0 33-16,0 0 0,-33-33 16,34 32-16,-67 34 15,33-33-15,-33 0 16,0 33-1,-66 165 17,-34 133-17,100-100-15,-66 67 16,66-34-16,0-99 15,0 1-15,0-67 16,0 33 0,0-66-16</inkml:trace>
  <inkml:trace contextRef="#ctx0" brushRef="#br0" timeOffset="398624.8186">27682 15280 0,'-33'0'15,"33"0"16,99-66-31,-33-1 16,0 1-16,34 33 16,-34 33-16,-33-66 15,33 66-15</inkml:trace>
  <inkml:trace contextRef="#ctx0" brushRef="#br0" timeOffset="398965.8527">28343 14982 0,'0'-33'0,"0"33"31,0 66-15,-66-33-16,66 33 15,-33-33-15,33 0 16,-66 34-16,66-34 15,-33-33-15,33 66 16,33-99 31,33-33-32,0-34-15,-33 34 16,34 0-16,-34 0 16,33 66-1,0 0 1,-66 33-16,99-33 15,-66 33-15</inkml:trace>
  <inkml:trace contextRef="#ctx0" brushRef="#br0" timeOffset="400459.002">28840 15015 0,'0'0'0,"0"-66"16,0 33-1,0 0 1,0 66 31,-67 33-47,67 33 15,0 0-15,-33 1 16,33-67-16,0 0 16,33-33 15,1 0-31,-34-66 15,99-34-15,-99 34 16,66 0-16,-66 0 16,0-33-16,0 198 46,0-33-46,0 0 16,0 34-16,0-67 16,0 33-1,33-66 1,33 0-1,-33-66-15,-33-1 16,99 1-16,-99 0 16,67-33-16,-1 33 15,-66 33-15,66 33 16,-33 0-1,0 0 1,33 66-16,-66-66 47,-66 0-16,66 0-31,-66 0 16,0 0-1,0 33-15,66 33 16,-100 0-16,100 0 15,-33 34-15,33-34 16,0-33-16,33 33 16,33-66-16,34 0 0,-1 0 15,66-66-15,-66-66 16,34 32-16,-34-32 15,-66 33-15,33-33 16,-66 32-16,66 34 16,-66 0-16,0-33 15,33 0-15,-66 99 31,-66 99-15,66 33-16,-33 67 16,66-1-16,-66 33 15,66-98-15,0-1 16,0-33-16,0-66 15,33-33 1,33 0-16,-33-66 16,33-66-16,0 33 15,-33-67-15,34 34 16,-67 66-16,0 66 47,0 66-47,0 0 15,0 0-15,0 34 16,0-67-16,0 0 15,66-33 17,-66 0-32,66-66 0,-66-34 15,99 34-15,-33-33 16,0 0-16,-33 33 15,-33 33-15,0 33 32,0 66-32,0 0 15,0 33-15,67 0 16,-67-33-16,0-33 15,33-33-15,33-66 47,-66 0-31,99-33-16,-99 66 15,33 0-15,33 33 47,-33 0-47,0 0 16,67 0-16,-34 0 15,0 0-15,-33 0 16,33 0-16,-66-99 16,33 99-16,-33-33 15,0-1 1,0 34-1,-99 0 1,33 0-16,33 100 16,-33-1-16,66 0 0,-67 33 15,67-65-15,0-1 16,67 0-16,-1 0 15,-33-66-15,33 0 16,33 0-16</inkml:trace>
  <inkml:trace contextRef="#ctx0" brushRef="#br0" timeOffset="400700.0261">30791 14387 0,'0'-99'15</inkml:trace>
  <inkml:trace contextRef="#ctx0" brushRef="#br0" timeOffset="401127.0688">29766 14850 0,'-33'0'0,"-1"0"15,68-33 17,65 33-17,0 0-15,0 0 16,0 0-16</inkml:trace>
  <inkml:trace contextRef="#ctx0" brushRef="#br0" timeOffset="919462.4309">21597 2778 0,'-67'0'109,"101"0"-15,32 0-94,-33 0 15,0 0-15,66 0 16,-33 0-16,0-33 0,0 33 16,1 0-16,32 0 15,-33 0-15,0 0 16,0-33-16,0 33 15,34 0-15,-67 0 16,0-66-16,33 66 16,-33 0-16,0 0 15,33-33-15,-33 33 16,33-66-16,1 66 15,-34 0 1,33 0 0,0 0-1,0 0-15,33 0 31,-66-33-31,34 33 0,-34 0 16,33 0 0,0 0-1,0 0-15,0 0 16,0 0-1,1 0 1,-34 0 0,33 0-16,-33 0 15,0 0-15,66 0 16,-33 0-16,0 0 15,1 0-15,-1 0 16,0 0-16,66-67 0,-66 67 16,33 0-16,1-33 15,-1 33-15,0 0 16,0 0-16,1 0 15,32 0-15,-33 0 16,0 0-16,-33 0 16,67 0-16,-34 0 15,0 0-15,0 0 16,1 0-16,-1 0 15,33 0-15,-33 0 16,34-66-16,-34 66 16,-33 0-16,0-66 15,0 66-15,-33 0 0,0 0 31,-33 0 203,-66 33-218,33-33-16,0 0 16,-66 33-16,33-33 15,-33 0-15,-1 0 16,1 66-16,-33-66 15,33 0-15,-34 0 16,-32 66-16,33-66 16,-34 0-16,34 67 15,33-67-15,-34 0 0,-32 66 16,33-66-1,33 0-15,-34 33 0,34-33 16,0 0-16,-33 0 16,32 66-16,1-66 15,-33 0-15,-33 66 16,32-66-16,1 0 15,-33 0-15,32 0 16,1 0-16,0 0 16,-34-33-16,34 33 15,33-66-15,-33 66 16,32-33-16,34 33 15,0-66-15,0 66 16,-33 0-16,66-33 0,-1 33 16,-65 0-1,165 0 32,34 0-31,-1 0-16,0 0 15,33 0-15,1 0 16,65 0-16,34 0 15,-34 0-15,34 0 16,65 0-16,-32 0 16,32 0-16,34 0 15,-33 0-15,33 0 0,-67 0 16,-32 0-16,32 0 15,-32 0-15,-100 0 16,66 0-16,-65 0 16,-34 0-16,0 0 15,-33 0-15,-99 0 125</inkml:trace>
  <inkml:trace contextRef="#ctx0" brushRef="#br0" timeOffset="957914.4309">18157 1720 0,'-66'0'16,"33"0"-1,0 0 63,33-66-78,-66 33 32,66 0-17,-33-34 1,-34-32-1,67 33-15,-33 33 16,-33-33 0,66 0-1,-33 66-15,33-33 16,33 99 46,0 33-46,33 0-16,34 67 15,-34-1-15,33-33 16,0 34-16,0-34 16,-32-33-16,-34-33 15,-33 0-15,66-66 16,-66 33-16,0-33 78</inkml:trace>
  <inkml:trace contextRef="#ctx0" brushRef="#br0" timeOffset="958476.4309">18554 1885 0,'0'-33'16,"0"-33"30,0 99 1,0 0-47,0 33 16,0 0-16,0 34 15,66-1-15,-66-33 16,33-33-16,-33 33 16,0-33-16,66-33 15,-99 0 48,-33 0-48,33 0 1,-33 0-16,-33-33 15,-67 33-15,34 0 16,-33 0-16,-34 0 16,1 33-16,65-33 15,67 0-15,66 66 0,33-66 31,67 67-15,-1-67-16</inkml:trace>
  <inkml:trace contextRef="#ctx0" brushRef="#br0" timeOffset="959742.4309">15511 761 0,'-33'-66'16,"0"66"0,33 0-16,-33 0 15,33 66-15,-66-66 0,66 33 16,-99-33-1,66 66-15,-34 0 0,-32 0 16,0 66-16,-33 1 16,32-1-16,-32 0 15,66 1-15,-33-67 16,66 0-16,-33-66 15,66-33 17,66-66-17</inkml:trace>
  <inkml:trace contextRef="#ctx0" brushRef="#br0" timeOffset="960170.4309">14387 1323 0,'0'-33'0,"0"-33"16,66 33-1,-66 33 17,0 99-32,0 0 15,0 0-15,0 1 0,-33-1 16,33-33-1,0 0-15,-33 0 16,33-33-16,-66 33 0,66-33 16,0 1-1,-33-34-15,33 66 16,33-66 46,33 0-62,33 0 16,33 33-16,-33 33 15,1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Layout" Target="../diagrams/layout1.xml"/><Relationship Id="rId7" Type="http://schemas.openxmlformats.org/officeDocument/2006/relationships/customXml" Target="../ink/ink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35720" y="309600"/>
              <a:ext cx="9549360" cy="3453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360" y="300240"/>
                <a:ext cx="9568080" cy="34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315 Intro to 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Stefan Bund, MSIS Claremont Graduate University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Business Problem Domain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smtClean="0"/>
              <a:t>User experience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smtClean="0"/>
              <a:t>Ergonomics of use, economics of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User experience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err="1" smtClean="0"/>
              <a:t>Wireframing</a:t>
            </a:r>
            <a:r>
              <a:rPr lang="en-US" sz="3400" dirty="0" smtClean="0"/>
              <a:t>, prototyping, user studies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Systems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smtClean="0"/>
              <a:t>Unified modeling language (UML), stages of design</a:t>
            </a:r>
            <a:endParaRPr lang="en-US" sz="3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667640" y="2464560"/>
              <a:ext cx="4012920" cy="3453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8280" y="2455200"/>
                <a:ext cx="4031640" cy="34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2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you supposed to go with your skills thus far?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03188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452520" y="1023840"/>
              <a:ext cx="10156320" cy="5370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160" y="1014480"/>
                <a:ext cx="10175040" cy="53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8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what to code</a:t>
            </a:r>
          </a:p>
          <a:p>
            <a:r>
              <a:rPr lang="en-US" dirty="0" smtClean="0"/>
              <a:t>UML reveals what you should code, not necessarily how, but </a:t>
            </a:r>
            <a:r>
              <a:rPr lang="en-US" u="sng" dirty="0" smtClean="0"/>
              <a:t>what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471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23840" y="250200"/>
              <a:ext cx="10430280" cy="6429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480" y="240840"/>
                <a:ext cx="10449000" cy="64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2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4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4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89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PowerPoint Presentation</vt:lpstr>
      <vt:lpstr>315 Intro to Systems Analysis</vt:lpstr>
      <vt:lpstr>Where are you supposed to go with your skills thus far?</vt:lpstr>
      <vt:lpstr>Systems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_x000d_
           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5</cp:revision>
  <dcterms:created xsi:type="dcterms:W3CDTF">2015-01-06T22:58:32Z</dcterms:created>
  <dcterms:modified xsi:type="dcterms:W3CDTF">2015-01-07T00:58:30Z</dcterms:modified>
</cp:coreProperties>
</file>