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39CD-D8F6-469E-AB75-4B2FF2A33FF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D4F4-8132-46D7-96B0-BBD1F970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39CD-D8F6-469E-AB75-4B2FF2A33FF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D4F4-8132-46D7-96B0-BBD1F970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39CD-D8F6-469E-AB75-4B2FF2A33FF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D4F4-8132-46D7-96B0-BBD1F970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39CD-D8F6-469E-AB75-4B2FF2A33FF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D4F4-8132-46D7-96B0-BBD1F970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39CD-D8F6-469E-AB75-4B2FF2A33FF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D4F4-8132-46D7-96B0-BBD1F970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39CD-D8F6-469E-AB75-4B2FF2A33FF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D4F4-8132-46D7-96B0-BBD1F970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39CD-D8F6-469E-AB75-4B2FF2A33FF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D4F4-8132-46D7-96B0-BBD1F970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1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39CD-D8F6-469E-AB75-4B2FF2A33FF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D4F4-8132-46D7-96B0-BBD1F970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39CD-D8F6-469E-AB75-4B2FF2A33FF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D4F4-8132-46D7-96B0-BBD1F970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39CD-D8F6-469E-AB75-4B2FF2A33FF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D4F4-8132-46D7-96B0-BBD1F970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39CD-D8F6-469E-AB75-4B2FF2A33FF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D4F4-8132-46D7-96B0-BBD1F970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3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39CD-D8F6-469E-AB75-4B2FF2A33FF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8D4F4-8132-46D7-96B0-BBD1F970A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Strategy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2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each of your analyses: </a:t>
            </a:r>
          </a:p>
          <a:p>
            <a:pPr lvl="1"/>
            <a:r>
              <a:rPr lang="en-US" dirty="0" smtClean="0"/>
              <a:t>SWOT</a:t>
            </a:r>
          </a:p>
          <a:p>
            <a:pPr lvl="1"/>
            <a:r>
              <a:rPr lang="en-US" dirty="0" smtClean="0"/>
              <a:t>Business model canvas</a:t>
            </a:r>
          </a:p>
          <a:p>
            <a:pPr lvl="1"/>
            <a:r>
              <a:rPr lang="en-US" dirty="0" smtClean="0"/>
              <a:t>Business motivation model</a:t>
            </a:r>
          </a:p>
          <a:p>
            <a:pPr lvl="1"/>
            <a:r>
              <a:rPr lang="en-US" dirty="0" smtClean="0"/>
              <a:t>Ishikawa</a:t>
            </a:r>
          </a:p>
          <a:p>
            <a:pPr lvl="1"/>
            <a:r>
              <a:rPr lang="en-US" dirty="0" smtClean="0"/>
              <a:t>BPMN</a:t>
            </a:r>
          </a:p>
          <a:p>
            <a:r>
              <a:rPr lang="en-US" dirty="0" smtClean="0"/>
              <a:t>What did you learn during each analysis? </a:t>
            </a:r>
          </a:p>
          <a:p>
            <a:r>
              <a:rPr lang="en-US" dirty="0" smtClean="0"/>
              <a:t>Take your learnings, compose a larger strategy -&gt;</a:t>
            </a:r>
          </a:p>
          <a:p>
            <a:pPr lvl="1"/>
            <a:r>
              <a:rPr lang="en-US" dirty="0" smtClean="0"/>
              <a:t>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themes exist, when you describe what you must do, to make a successful new business process?</a:t>
            </a:r>
          </a:p>
          <a:p>
            <a:pPr lvl="1"/>
            <a:r>
              <a:rPr lang="en-US" dirty="0" err="1" smtClean="0"/>
              <a:t>Isnt</a:t>
            </a:r>
            <a:r>
              <a:rPr lang="en-US" dirty="0" smtClean="0"/>
              <a:t>’ a new business nothing but a new business process? </a:t>
            </a:r>
          </a:p>
          <a:p>
            <a:pPr lvl="1"/>
            <a:r>
              <a:rPr lang="en-US" dirty="0" smtClean="0"/>
              <a:t>First , in your group, describe what you must do, to make a successful product (</a:t>
            </a:r>
            <a:r>
              <a:rPr lang="en-US" dirty="0" err="1" smtClean="0"/>
              <a:t>vis</a:t>
            </a:r>
            <a:r>
              <a:rPr lang="en-US" dirty="0" smtClean="0"/>
              <a:t> a </a:t>
            </a:r>
            <a:r>
              <a:rPr lang="en-US" dirty="0" err="1" smtClean="0"/>
              <a:t>vis</a:t>
            </a:r>
            <a:r>
              <a:rPr lang="en-US" dirty="0" smtClean="0"/>
              <a:t> </a:t>
            </a:r>
            <a:r>
              <a:rPr lang="en-US" dirty="0" err="1" smtClean="0"/>
              <a:t>mr</a:t>
            </a:r>
            <a:r>
              <a:rPr lang="en-US" dirty="0" smtClean="0"/>
              <a:t> bund’s idea)</a:t>
            </a:r>
          </a:p>
          <a:p>
            <a:pPr lvl="1"/>
            <a:r>
              <a:rPr lang="en-US" dirty="0" smtClean="0"/>
              <a:t>Then, describe the major themes, or requirements in your strategic response:</a:t>
            </a:r>
          </a:p>
          <a:p>
            <a:pPr lvl="2"/>
            <a:r>
              <a:rPr lang="en-US" dirty="0" smtClean="0"/>
              <a:t>What must you do, how must you do it? </a:t>
            </a:r>
          </a:p>
          <a:p>
            <a:pPr lvl="2"/>
            <a:r>
              <a:rPr lang="en-US" dirty="0" smtClean="0"/>
              <a:t>Don’t provide much detail, just give themes, general ideas</a:t>
            </a:r>
          </a:p>
          <a:p>
            <a:pPr lvl="2"/>
            <a:r>
              <a:rPr lang="en-US" dirty="0" smtClean="0"/>
              <a:t>This is the core of strategy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7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Later, in 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5788"/>
          </a:xfrm>
        </p:spPr>
        <p:txBody>
          <a:bodyPr/>
          <a:lstStyle/>
          <a:p>
            <a:r>
              <a:rPr lang="en-US" dirty="0" smtClean="0"/>
              <a:t>We’ll discuss tactics</a:t>
            </a:r>
          </a:p>
          <a:p>
            <a:r>
              <a:rPr lang="en-US" dirty="0" smtClean="0"/>
              <a:t>Tactics compose a larger strategy</a:t>
            </a:r>
          </a:p>
          <a:p>
            <a:r>
              <a:rPr lang="en-US" dirty="0" smtClean="0"/>
              <a:t>Tactics are enacted through an application, or app</a:t>
            </a:r>
          </a:p>
          <a:p>
            <a:pPr lvl="1"/>
            <a:r>
              <a:rPr lang="en-US" dirty="0" smtClean="0"/>
              <a:t>Delivers the business process via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1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Strategy paper</vt:lpstr>
      <vt:lpstr>specs</vt:lpstr>
      <vt:lpstr>Larger strategy</vt:lpstr>
      <vt:lpstr>Later, in project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paper</dc:title>
  <dc:creator>Faculty</dc:creator>
  <cp:lastModifiedBy>Faculty</cp:lastModifiedBy>
  <cp:revision>3</cp:revision>
  <dcterms:created xsi:type="dcterms:W3CDTF">2016-02-02T22:02:18Z</dcterms:created>
  <dcterms:modified xsi:type="dcterms:W3CDTF">2016-02-02T22:54:56Z</dcterms:modified>
</cp:coreProperties>
</file>