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2659-6281-419A-8088-99883BB7BA41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B7A5-E333-4AD1-8CA3-2BD13F147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8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2659-6281-419A-8088-99883BB7BA41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B7A5-E333-4AD1-8CA3-2BD13F147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34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2659-6281-419A-8088-99883BB7BA41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B7A5-E333-4AD1-8CA3-2BD13F147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0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2659-6281-419A-8088-99883BB7BA41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B7A5-E333-4AD1-8CA3-2BD13F147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4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2659-6281-419A-8088-99883BB7BA41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B7A5-E333-4AD1-8CA3-2BD13F147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81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2659-6281-419A-8088-99883BB7BA41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B7A5-E333-4AD1-8CA3-2BD13F147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3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2659-6281-419A-8088-99883BB7BA41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B7A5-E333-4AD1-8CA3-2BD13F147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20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2659-6281-419A-8088-99883BB7BA41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B7A5-E333-4AD1-8CA3-2BD13F147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0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2659-6281-419A-8088-99883BB7BA41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B7A5-E333-4AD1-8CA3-2BD13F147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0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2659-6281-419A-8088-99883BB7BA41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B7A5-E333-4AD1-8CA3-2BD13F147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3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2659-6281-419A-8088-99883BB7BA41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B7A5-E333-4AD1-8CA3-2BD13F147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6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82659-6281-419A-8088-99883BB7BA41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DB7A5-E333-4AD1-8CA3-2BD13F147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74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Hw</a:t>
            </a:r>
            <a:r>
              <a:rPr lang="en-US" dirty="0" smtClean="0"/>
              <a:t> for </a:t>
            </a:r>
            <a:r>
              <a:rPr lang="en-US" dirty="0" err="1" smtClean="0"/>
              <a:t>jan</a:t>
            </a:r>
            <a:r>
              <a:rPr lang="en-US" dirty="0" smtClean="0"/>
              <a:t> 3 &amp;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a dire social problem</a:t>
            </a:r>
          </a:p>
          <a:p>
            <a:pPr lvl="1"/>
            <a:r>
              <a:rPr lang="en-US" dirty="0" smtClean="0"/>
              <a:t>Open to any/all problems</a:t>
            </a:r>
          </a:p>
          <a:p>
            <a:r>
              <a:rPr lang="en-US" dirty="0" smtClean="0"/>
              <a:t>Present a slide or your idea in class</a:t>
            </a:r>
          </a:p>
          <a:p>
            <a:r>
              <a:rPr lang="en-US" dirty="0" smtClean="0"/>
              <a:t>Use the business motivation model in your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59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Hw for jan 3 &amp; 5</vt:lpstr>
    </vt:vector>
  </TitlesOfParts>
  <Company>IT@CPP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Faculty</dc:creator>
  <cp:lastModifiedBy>Faculty</cp:lastModifiedBy>
  <cp:revision>3</cp:revision>
  <dcterms:created xsi:type="dcterms:W3CDTF">2017-01-04T05:13:17Z</dcterms:created>
  <dcterms:modified xsi:type="dcterms:W3CDTF">2017-01-04T05:55:37Z</dcterms:modified>
</cp:coreProperties>
</file>