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F5646B-2F16-4D35-906A-9596E5947DA1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6214446-98E7-4E0D-84B6-324E78F3F226}">
      <dgm:prSet/>
      <dgm:spPr/>
      <dgm:t>
        <a:bodyPr/>
        <a:lstStyle/>
        <a:p>
          <a:r>
            <a:rPr lang="es-UY"/>
            <a:t>.gitignore, en el repo de la clase hay un .gitignore de ejemplo para un mini proyecto en Python.</a:t>
          </a:r>
          <a:endParaRPr lang="en-US"/>
        </a:p>
      </dgm:t>
    </dgm:pt>
    <dgm:pt modelId="{D2DB5251-FB94-47A0-A354-F3AA72356DDE}" type="parTrans" cxnId="{B0785370-807E-491F-AF18-F69BE0849074}">
      <dgm:prSet/>
      <dgm:spPr/>
      <dgm:t>
        <a:bodyPr/>
        <a:lstStyle/>
        <a:p>
          <a:endParaRPr lang="en-US"/>
        </a:p>
      </dgm:t>
    </dgm:pt>
    <dgm:pt modelId="{F9D9020D-DBD1-4727-A3D5-6E458B162C0B}" type="sibTrans" cxnId="{B0785370-807E-491F-AF18-F69BE0849074}">
      <dgm:prSet/>
      <dgm:spPr/>
      <dgm:t>
        <a:bodyPr/>
        <a:lstStyle/>
        <a:p>
          <a:endParaRPr lang="en-US"/>
        </a:p>
      </dgm:t>
    </dgm:pt>
    <dgm:pt modelId="{DA7FB17A-1011-4BB9-A2FC-5CE144CF280F}">
      <dgm:prSet/>
      <dgm:spPr/>
      <dgm:t>
        <a:bodyPr/>
        <a:lstStyle/>
        <a:p>
          <a:r>
            <a:rPr lang="es-UY"/>
            <a:t>.env el script no debe tener bajo ningún concepto valores “hardcodeados”, se debe usar un archivo .env</a:t>
          </a:r>
          <a:endParaRPr lang="en-US"/>
        </a:p>
      </dgm:t>
    </dgm:pt>
    <dgm:pt modelId="{78C8B076-58AC-481B-A74C-78BAD7DDE6CA}" type="parTrans" cxnId="{EB6A38A9-4A38-40FB-992A-2EB33ACADC69}">
      <dgm:prSet/>
      <dgm:spPr/>
      <dgm:t>
        <a:bodyPr/>
        <a:lstStyle/>
        <a:p>
          <a:endParaRPr lang="en-US"/>
        </a:p>
      </dgm:t>
    </dgm:pt>
    <dgm:pt modelId="{8EFB8FED-3935-4483-8160-C069B928B385}" type="sibTrans" cxnId="{EB6A38A9-4A38-40FB-992A-2EB33ACADC69}">
      <dgm:prSet/>
      <dgm:spPr/>
      <dgm:t>
        <a:bodyPr/>
        <a:lstStyle/>
        <a:p>
          <a:endParaRPr lang="en-US"/>
        </a:p>
      </dgm:t>
    </dgm:pt>
    <dgm:pt modelId="{8C5861ED-4962-494B-AE4B-04BD6129F099}">
      <dgm:prSet/>
      <dgm:spPr/>
      <dgm:t>
        <a:bodyPr/>
        <a:lstStyle/>
        <a:p>
          <a:r>
            <a:rPr lang="es-UY"/>
            <a:t>.env.local, el archivo .env no se debe subir al repo, el .gitignore de ejemplo ya lo excluye, en su lugar se sube siempre un .env.local o .env.example con los nombres de las variables de entorno que se necesitan pero sin sus valores</a:t>
          </a:r>
          <a:endParaRPr lang="en-US"/>
        </a:p>
      </dgm:t>
    </dgm:pt>
    <dgm:pt modelId="{983237B7-38F4-4A18-9227-9BF1C67B7534}" type="parTrans" cxnId="{22971CAE-A8FB-4CDC-B9E0-AA4CED238A12}">
      <dgm:prSet/>
      <dgm:spPr/>
      <dgm:t>
        <a:bodyPr/>
        <a:lstStyle/>
        <a:p>
          <a:endParaRPr lang="en-US"/>
        </a:p>
      </dgm:t>
    </dgm:pt>
    <dgm:pt modelId="{BC82F6B0-D4C9-4336-853E-3B067EEF0EC3}" type="sibTrans" cxnId="{22971CAE-A8FB-4CDC-B9E0-AA4CED238A12}">
      <dgm:prSet/>
      <dgm:spPr/>
      <dgm:t>
        <a:bodyPr/>
        <a:lstStyle/>
        <a:p>
          <a:endParaRPr lang="en-US"/>
        </a:p>
      </dgm:t>
    </dgm:pt>
    <dgm:pt modelId="{AA5176C3-EBE1-4235-8FF0-6531C1B85964}">
      <dgm:prSet/>
      <dgm:spPr/>
      <dgm:t>
        <a:bodyPr/>
        <a:lstStyle/>
        <a:p>
          <a:r>
            <a:rPr lang="es-UY"/>
            <a:t>Ej: DB_USER=        #notar que no se pone ningún valor luego del =</a:t>
          </a:r>
          <a:endParaRPr lang="en-US"/>
        </a:p>
      </dgm:t>
    </dgm:pt>
    <dgm:pt modelId="{5A20552E-20BB-4445-91AC-58A2E0E6B415}" type="parTrans" cxnId="{A99C78FF-89B2-42A7-9A4E-7E5A6C6A1F7C}">
      <dgm:prSet/>
      <dgm:spPr/>
      <dgm:t>
        <a:bodyPr/>
        <a:lstStyle/>
        <a:p>
          <a:endParaRPr lang="en-US"/>
        </a:p>
      </dgm:t>
    </dgm:pt>
    <dgm:pt modelId="{AABF369D-09A5-454D-89DE-2F9EEBDF27C1}" type="sibTrans" cxnId="{A99C78FF-89B2-42A7-9A4E-7E5A6C6A1F7C}">
      <dgm:prSet/>
      <dgm:spPr/>
      <dgm:t>
        <a:bodyPr/>
        <a:lstStyle/>
        <a:p>
          <a:endParaRPr lang="en-US"/>
        </a:p>
      </dgm:t>
    </dgm:pt>
    <dgm:pt modelId="{B488943D-ADCA-40AF-AC36-09138951575D}" type="pres">
      <dgm:prSet presAssocID="{64F5646B-2F16-4D35-906A-9596E5947DA1}" presName="matrix" presStyleCnt="0">
        <dgm:presLayoutVars>
          <dgm:chMax val="1"/>
          <dgm:dir/>
          <dgm:resizeHandles val="exact"/>
        </dgm:presLayoutVars>
      </dgm:prSet>
      <dgm:spPr/>
    </dgm:pt>
    <dgm:pt modelId="{6EF6988C-9BAB-4319-9D5A-E499A5937C6E}" type="pres">
      <dgm:prSet presAssocID="{64F5646B-2F16-4D35-906A-9596E5947DA1}" presName="diamond" presStyleLbl="bgShp" presStyleIdx="0" presStyleCnt="1"/>
      <dgm:spPr/>
    </dgm:pt>
    <dgm:pt modelId="{C44ABDEC-0208-4780-839C-0578776DA6CB}" type="pres">
      <dgm:prSet presAssocID="{64F5646B-2F16-4D35-906A-9596E5947DA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C10D4B0-A38C-4B0E-8224-21E36604C8B5}" type="pres">
      <dgm:prSet presAssocID="{64F5646B-2F16-4D35-906A-9596E5947DA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13E2744-4A6F-4281-A152-3317C8B03D5B}" type="pres">
      <dgm:prSet presAssocID="{64F5646B-2F16-4D35-906A-9596E5947DA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1D25665-9C3E-4143-87F1-A1CFC3908E1D}" type="pres">
      <dgm:prSet presAssocID="{64F5646B-2F16-4D35-906A-9596E5947DA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224E10C-D53F-4033-83E6-478BFA803255}" type="presOf" srcId="{AA5176C3-EBE1-4235-8FF0-6531C1B85964}" destId="{B1D25665-9C3E-4143-87F1-A1CFC3908E1D}" srcOrd="0" destOrd="0" presId="urn:microsoft.com/office/officeart/2005/8/layout/matrix3"/>
    <dgm:cxn modelId="{335BBE0D-52FE-4D11-AC27-5C660B8DF438}" type="presOf" srcId="{8C5861ED-4962-494B-AE4B-04BD6129F099}" destId="{A13E2744-4A6F-4281-A152-3317C8B03D5B}" srcOrd="0" destOrd="0" presId="urn:microsoft.com/office/officeart/2005/8/layout/matrix3"/>
    <dgm:cxn modelId="{7AD08025-74AF-4C05-BBE3-5241DE809F88}" type="presOf" srcId="{36214446-98E7-4E0D-84B6-324E78F3F226}" destId="{C44ABDEC-0208-4780-839C-0578776DA6CB}" srcOrd="0" destOrd="0" presId="urn:microsoft.com/office/officeart/2005/8/layout/matrix3"/>
    <dgm:cxn modelId="{D0F5A425-31DA-42E6-A2D5-47C1BF55F3F0}" type="presOf" srcId="{DA7FB17A-1011-4BB9-A2FC-5CE144CF280F}" destId="{7C10D4B0-A38C-4B0E-8224-21E36604C8B5}" srcOrd="0" destOrd="0" presId="urn:microsoft.com/office/officeart/2005/8/layout/matrix3"/>
    <dgm:cxn modelId="{D362D749-E143-45FB-A7EE-27F545635FCC}" type="presOf" srcId="{64F5646B-2F16-4D35-906A-9596E5947DA1}" destId="{B488943D-ADCA-40AF-AC36-09138951575D}" srcOrd="0" destOrd="0" presId="urn:microsoft.com/office/officeart/2005/8/layout/matrix3"/>
    <dgm:cxn modelId="{B0785370-807E-491F-AF18-F69BE0849074}" srcId="{64F5646B-2F16-4D35-906A-9596E5947DA1}" destId="{36214446-98E7-4E0D-84B6-324E78F3F226}" srcOrd="0" destOrd="0" parTransId="{D2DB5251-FB94-47A0-A354-F3AA72356DDE}" sibTransId="{F9D9020D-DBD1-4727-A3D5-6E458B162C0B}"/>
    <dgm:cxn modelId="{EB6A38A9-4A38-40FB-992A-2EB33ACADC69}" srcId="{64F5646B-2F16-4D35-906A-9596E5947DA1}" destId="{DA7FB17A-1011-4BB9-A2FC-5CE144CF280F}" srcOrd="1" destOrd="0" parTransId="{78C8B076-58AC-481B-A74C-78BAD7DDE6CA}" sibTransId="{8EFB8FED-3935-4483-8160-C069B928B385}"/>
    <dgm:cxn modelId="{22971CAE-A8FB-4CDC-B9E0-AA4CED238A12}" srcId="{64F5646B-2F16-4D35-906A-9596E5947DA1}" destId="{8C5861ED-4962-494B-AE4B-04BD6129F099}" srcOrd="2" destOrd="0" parTransId="{983237B7-38F4-4A18-9227-9BF1C67B7534}" sibTransId="{BC82F6B0-D4C9-4336-853E-3B067EEF0EC3}"/>
    <dgm:cxn modelId="{A99C78FF-89B2-42A7-9A4E-7E5A6C6A1F7C}" srcId="{64F5646B-2F16-4D35-906A-9596E5947DA1}" destId="{AA5176C3-EBE1-4235-8FF0-6531C1B85964}" srcOrd="3" destOrd="0" parTransId="{5A20552E-20BB-4445-91AC-58A2E0E6B415}" sibTransId="{AABF369D-09A5-454D-89DE-2F9EEBDF27C1}"/>
    <dgm:cxn modelId="{CDFFF71B-7CB0-48D3-B7C1-B6C038E318FA}" type="presParOf" srcId="{B488943D-ADCA-40AF-AC36-09138951575D}" destId="{6EF6988C-9BAB-4319-9D5A-E499A5937C6E}" srcOrd="0" destOrd="0" presId="urn:microsoft.com/office/officeart/2005/8/layout/matrix3"/>
    <dgm:cxn modelId="{3C646C18-0AFB-491E-ADAF-0D7683F165B4}" type="presParOf" srcId="{B488943D-ADCA-40AF-AC36-09138951575D}" destId="{C44ABDEC-0208-4780-839C-0578776DA6CB}" srcOrd="1" destOrd="0" presId="urn:microsoft.com/office/officeart/2005/8/layout/matrix3"/>
    <dgm:cxn modelId="{75FAB892-0848-4679-97F8-EBF8B972B724}" type="presParOf" srcId="{B488943D-ADCA-40AF-AC36-09138951575D}" destId="{7C10D4B0-A38C-4B0E-8224-21E36604C8B5}" srcOrd="2" destOrd="0" presId="urn:microsoft.com/office/officeart/2005/8/layout/matrix3"/>
    <dgm:cxn modelId="{F8F09F47-AB41-41F1-BBD5-6FF6903D5C77}" type="presParOf" srcId="{B488943D-ADCA-40AF-AC36-09138951575D}" destId="{A13E2744-4A6F-4281-A152-3317C8B03D5B}" srcOrd="3" destOrd="0" presId="urn:microsoft.com/office/officeart/2005/8/layout/matrix3"/>
    <dgm:cxn modelId="{F64F715F-68B0-41AA-A60B-1AE57F3A1EDF}" type="presParOf" srcId="{B488943D-ADCA-40AF-AC36-09138951575D}" destId="{B1D25665-9C3E-4143-87F1-A1CFC3908E1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E484F6-6135-430D-9615-8EFF238B96B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798EDE-6C67-4AA7-888C-790FF0DE6289}">
      <dgm:prSet/>
      <dgm:spPr/>
      <dgm:t>
        <a:bodyPr/>
        <a:lstStyle/>
        <a:p>
          <a:r>
            <a:rPr lang="es-UY"/>
            <a:t>Deben probar el código para ver si realiza aquello para lo que está diseñado.</a:t>
          </a:r>
          <a:endParaRPr lang="en-US"/>
        </a:p>
      </dgm:t>
    </dgm:pt>
    <dgm:pt modelId="{004F3612-C2B2-4E4C-BA04-89CF9211E669}" type="parTrans" cxnId="{25BE6D26-2D0B-4CE9-B3F3-172E95F5B682}">
      <dgm:prSet/>
      <dgm:spPr/>
      <dgm:t>
        <a:bodyPr/>
        <a:lstStyle/>
        <a:p>
          <a:endParaRPr lang="en-US"/>
        </a:p>
      </dgm:t>
    </dgm:pt>
    <dgm:pt modelId="{234BA015-FB1D-436B-9B42-0E626F7DD7A6}" type="sibTrans" cxnId="{25BE6D26-2D0B-4CE9-B3F3-172E95F5B682}">
      <dgm:prSet/>
      <dgm:spPr/>
      <dgm:t>
        <a:bodyPr/>
        <a:lstStyle/>
        <a:p>
          <a:endParaRPr lang="en-US"/>
        </a:p>
      </dgm:t>
    </dgm:pt>
    <dgm:pt modelId="{8C8675A9-4709-4FFE-8E6E-6FF57CBC3785}">
      <dgm:prSet/>
      <dgm:spPr/>
      <dgm:t>
        <a:bodyPr/>
        <a:lstStyle/>
        <a:p>
          <a:r>
            <a:rPr lang="es-UY"/>
            <a:t>Cuando encuentran errores, subir los commits con los fixes.</a:t>
          </a:r>
          <a:endParaRPr lang="en-US"/>
        </a:p>
      </dgm:t>
    </dgm:pt>
    <dgm:pt modelId="{E1305DC2-A62B-4B99-AFDB-0AF30C4FB2FA}" type="parTrans" cxnId="{8D045666-D18A-49D5-8975-081CAC5FF193}">
      <dgm:prSet/>
      <dgm:spPr/>
      <dgm:t>
        <a:bodyPr/>
        <a:lstStyle/>
        <a:p>
          <a:endParaRPr lang="en-US"/>
        </a:p>
      </dgm:t>
    </dgm:pt>
    <dgm:pt modelId="{DEA3DE3D-DC86-4569-8A11-5DB5C5D05839}" type="sibTrans" cxnId="{8D045666-D18A-49D5-8975-081CAC5FF193}">
      <dgm:prSet/>
      <dgm:spPr/>
      <dgm:t>
        <a:bodyPr/>
        <a:lstStyle/>
        <a:p>
          <a:endParaRPr lang="en-US"/>
        </a:p>
      </dgm:t>
    </dgm:pt>
    <dgm:pt modelId="{62CF7B39-CAA8-419B-BAC1-6C43650EFAEA}" type="pres">
      <dgm:prSet presAssocID="{3EE484F6-6135-430D-9615-8EFF238B96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699C69F-92AC-4343-B9AD-40637F45BA13}" type="pres">
      <dgm:prSet presAssocID="{F0798EDE-6C67-4AA7-888C-790FF0DE6289}" presName="hierRoot1" presStyleCnt="0"/>
      <dgm:spPr/>
    </dgm:pt>
    <dgm:pt modelId="{818843E8-4C78-47BE-A5D5-A3925BAA9CAF}" type="pres">
      <dgm:prSet presAssocID="{F0798EDE-6C67-4AA7-888C-790FF0DE6289}" presName="composite" presStyleCnt="0"/>
      <dgm:spPr/>
    </dgm:pt>
    <dgm:pt modelId="{CA3BBCB8-EF89-43DD-ADC1-ED7DDC529604}" type="pres">
      <dgm:prSet presAssocID="{F0798EDE-6C67-4AA7-888C-790FF0DE6289}" presName="background" presStyleLbl="node0" presStyleIdx="0" presStyleCnt="2"/>
      <dgm:spPr/>
    </dgm:pt>
    <dgm:pt modelId="{A02ADE74-7969-44DF-89E1-A26C2DDD6E6E}" type="pres">
      <dgm:prSet presAssocID="{F0798EDE-6C67-4AA7-888C-790FF0DE6289}" presName="text" presStyleLbl="fgAcc0" presStyleIdx="0" presStyleCnt="2">
        <dgm:presLayoutVars>
          <dgm:chPref val="3"/>
        </dgm:presLayoutVars>
      </dgm:prSet>
      <dgm:spPr/>
    </dgm:pt>
    <dgm:pt modelId="{4FD17C12-3B01-4596-963B-EBE419D080B4}" type="pres">
      <dgm:prSet presAssocID="{F0798EDE-6C67-4AA7-888C-790FF0DE6289}" presName="hierChild2" presStyleCnt="0"/>
      <dgm:spPr/>
    </dgm:pt>
    <dgm:pt modelId="{318498AE-389C-496B-8D85-4A127440290B}" type="pres">
      <dgm:prSet presAssocID="{8C8675A9-4709-4FFE-8E6E-6FF57CBC3785}" presName="hierRoot1" presStyleCnt="0"/>
      <dgm:spPr/>
    </dgm:pt>
    <dgm:pt modelId="{4378EDDA-B5F3-4DE8-A461-23B097964081}" type="pres">
      <dgm:prSet presAssocID="{8C8675A9-4709-4FFE-8E6E-6FF57CBC3785}" presName="composite" presStyleCnt="0"/>
      <dgm:spPr/>
    </dgm:pt>
    <dgm:pt modelId="{5C87F9C9-A429-4121-8660-5341978CE04D}" type="pres">
      <dgm:prSet presAssocID="{8C8675A9-4709-4FFE-8E6E-6FF57CBC3785}" presName="background" presStyleLbl="node0" presStyleIdx="1" presStyleCnt="2"/>
      <dgm:spPr/>
    </dgm:pt>
    <dgm:pt modelId="{441E2932-2ECB-4E1E-9313-1A9481A8326A}" type="pres">
      <dgm:prSet presAssocID="{8C8675A9-4709-4FFE-8E6E-6FF57CBC3785}" presName="text" presStyleLbl="fgAcc0" presStyleIdx="1" presStyleCnt="2">
        <dgm:presLayoutVars>
          <dgm:chPref val="3"/>
        </dgm:presLayoutVars>
      </dgm:prSet>
      <dgm:spPr/>
    </dgm:pt>
    <dgm:pt modelId="{DFA02FB6-00D4-4D72-9B6C-DBC6AC372797}" type="pres">
      <dgm:prSet presAssocID="{8C8675A9-4709-4FFE-8E6E-6FF57CBC3785}" presName="hierChild2" presStyleCnt="0"/>
      <dgm:spPr/>
    </dgm:pt>
  </dgm:ptLst>
  <dgm:cxnLst>
    <dgm:cxn modelId="{25BE6D26-2D0B-4CE9-B3F3-172E95F5B682}" srcId="{3EE484F6-6135-430D-9615-8EFF238B96B7}" destId="{F0798EDE-6C67-4AA7-888C-790FF0DE6289}" srcOrd="0" destOrd="0" parTransId="{004F3612-C2B2-4E4C-BA04-89CF9211E669}" sibTransId="{234BA015-FB1D-436B-9B42-0E626F7DD7A6}"/>
    <dgm:cxn modelId="{5B8E2330-C37C-4DA8-9774-B4802143683D}" type="presOf" srcId="{8C8675A9-4709-4FFE-8E6E-6FF57CBC3785}" destId="{441E2932-2ECB-4E1E-9313-1A9481A8326A}" srcOrd="0" destOrd="0" presId="urn:microsoft.com/office/officeart/2005/8/layout/hierarchy1"/>
    <dgm:cxn modelId="{8D045666-D18A-49D5-8975-081CAC5FF193}" srcId="{3EE484F6-6135-430D-9615-8EFF238B96B7}" destId="{8C8675A9-4709-4FFE-8E6E-6FF57CBC3785}" srcOrd="1" destOrd="0" parTransId="{E1305DC2-A62B-4B99-AFDB-0AF30C4FB2FA}" sibTransId="{DEA3DE3D-DC86-4569-8A11-5DB5C5D05839}"/>
    <dgm:cxn modelId="{56433E5A-2FC5-4802-9293-F37D09903DB8}" type="presOf" srcId="{F0798EDE-6C67-4AA7-888C-790FF0DE6289}" destId="{A02ADE74-7969-44DF-89E1-A26C2DDD6E6E}" srcOrd="0" destOrd="0" presId="urn:microsoft.com/office/officeart/2005/8/layout/hierarchy1"/>
    <dgm:cxn modelId="{75BC92CA-5DB1-4F4E-B652-AF9483883D04}" type="presOf" srcId="{3EE484F6-6135-430D-9615-8EFF238B96B7}" destId="{62CF7B39-CAA8-419B-BAC1-6C43650EFAEA}" srcOrd="0" destOrd="0" presId="urn:microsoft.com/office/officeart/2005/8/layout/hierarchy1"/>
    <dgm:cxn modelId="{FB2E8E7B-28BA-41DE-9680-7D58F124CED6}" type="presParOf" srcId="{62CF7B39-CAA8-419B-BAC1-6C43650EFAEA}" destId="{7699C69F-92AC-4343-B9AD-40637F45BA13}" srcOrd="0" destOrd="0" presId="urn:microsoft.com/office/officeart/2005/8/layout/hierarchy1"/>
    <dgm:cxn modelId="{0EB66B64-9C45-4F61-BE1D-8FBAB05AB367}" type="presParOf" srcId="{7699C69F-92AC-4343-B9AD-40637F45BA13}" destId="{818843E8-4C78-47BE-A5D5-A3925BAA9CAF}" srcOrd="0" destOrd="0" presId="urn:microsoft.com/office/officeart/2005/8/layout/hierarchy1"/>
    <dgm:cxn modelId="{7E1F84F9-63A0-4E01-BB33-424604CDE34B}" type="presParOf" srcId="{818843E8-4C78-47BE-A5D5-A3925BAA9CAF}" destId="{CA3BBCB8-EF89-43DD-ADC1-ED7DDC529604}" srcOrd="0" destOrd="0" presId="urn:microsoft.com/office/officeart/2005/8/layout/hierarchy1"/>
    <dgm:cxn modelId="{A626E8E4-4895-430F-AD85-57388FDF8AEA}" type="presParOf" srcId="{818843E8-4C78-47BE-A5D5-A3925BAA9CAF}" destId="{A02ADE74-7969-44DF-89E1-A26C2DDD6E6E}" srcOrd="1" destOrd="0" presId="urn:microsoft.com/office/officeart/2005/8/layout/hierarchy1"/>
    <dgm:cxn modelId="{0FED5655-E862-4C77-A2C4-9238157A20D2}" type="presParOf" srcId="{7699C69F-92AC-4343-B9AD-40637F45BA13}" destId="{4FD17C12-3B01-4596-963B-EBE419D080B4}" srcOrd="1" destOrd="0" presId="urn:microsoft.com/office/officeart/2005/8/layout/hierarchy1"/>
    <dgm:cxn modelId="{07027F04-C5A6-453E-976D-EF40D39D8D79}" type="presParOf" srcId="{62CF7B39-CAA8-419B-BAC1-6C43650EFAEA}" destId="{318498AE-389C-496B-8D85-4A127440290B}" srcOrd="1" destOrd="0" presId="urn:microsoft.com/office/officeart/2005/8/layout/hierarchy1"/>
    <dgm:cxn modelId="{9D1791CD-D002-47CE-A567-3DA9A05C4F2E}" type="presParOf" srcId="{318498AE-389C-496B-8D85-4A127440290B}" destId="{4378EDDA-B5F3-4DE8-A461-23B097964081}" srcOrd="0" destOrd="0" presId="urn:microsoft.com/office/officeart/2005/8/layout/hierarchy1"/>
    <dgm:cxn modelId="{A4F5CADC-5527-4205-B10F-9F8A9529B0BC}" type="presParOf" srcId="{4378EDDA-B5F3-4DE8-A461-23B097964081}" destId="{5C87F9C9-A429-4121-8660-5341978CE04D}" srcOrd="0" destOrd="0" presId="urn:microsoft.com/office/officeart/2005/8/layout/hierarchy1"/>
    <dgm:cxn modelId="{2BC2E137-80F0-4DDA-9353-6EAC01804ACE}" type="presParOf" srcId="{4378EDDA-B5F3-4DE8-A461-23B097964081}" destId="{441E2932-2ECB-4E1E-9313-1A9481A8326A}" srcOrd="1" destOrd="0" presId="urn:microsoft.com/office/officeart/2005/8/layout/hierarchy1"/>
    <dgm:cxn modelId="{C1B3E818-EE7A-4DA1-907F-78EB2ACCCD93}" type="presParOf" srcId="{318498AE-389C-496B-8D85-4A127440290B}" destId="{DFA02FB6-00D4-4D72-9B6C-DBC6AC3727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32DB23-4514-4523-8DB7-C73B3CFF069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A9D6AC8-2312-44F2-B731-D6168F237C6B}">
      <dgm:prSet/>
      <dgm:spPr/>
      <dgm:t>
        <a:bodyPr/>
        <a:lstStyle/>
        <a:p>
          <a:r>
            <a:rPr lang="es-UY"/>
            <a:t>Fundamental si queremos tener acceso a nuestras instancias crear los SG necesarios.</a:t>
          </a:r>
          <a:endParaRPr lang="en-US"/>
        </a:p>
      </dgm:t>
    </dgm:pt>
    <dgm:pt modelId="{A7841919-83E3-41C5-A4C9-8A235D502E77}" type="parTrans" cxnId="{32588D2C-5BFF-4ED0-A209-03476F169BCF}">
      <dgm:prSet/>
      <dgm:spPr/>
      <dgm:t>
        <a:bodyPr/>
        <a:lstStyle/>
        <a:p>
          <a:endParaRPr lang="en-US"/>
        </a:p>
      </dgm:t>
    </dgm:pt>
    <dgm:pt modelId="{9C54552A-4900-4BF9-929B-08A2F1E495D3}" type="sibTrans" cxnId="{32588D2C-5BFF-4ED0-A209-03476F169BCF}">
      <dgm:prSet/>
      <dgm:spPr/>
      <dgm:t>
        <a:bodyPr/>
        <a:lstStyle/>
        <a:p>
          <a:endParaRPr lang="en-US"/>
        </a:p>
      </dgm:t>
    </dgm:pt>
    <dgm:pt modelId="{9E8CB867-489E-4ACC-98B2-64DCB467A213}">
      <dgm:prSet/>
      <dgm:spPr/>
      <dgm:t>
        <a:bodyPr/>
        <a:lstStyle/>
        <a:p>
          <a:r>
            <a:rPr lang="es-UY"/>
            <a:t>Abrir los puertos 443, 22 y en el caso de RDS 3306</a:t>
          </a:r>
          <a:endParaRPr lang="en-US"/>
        </a:p>
      </dgm:t>
    </dgm:pt>
    <dgm:pt modelId="{C394EB1D-151A-4E58-9474-389D572019D4}" type="parTrans" cxnId="{AA328592-C771-4909-A1E9-1BA088B43AC2}">
      <dgm:prSet/>
      <dgm:spPr/>
      <dgm:t>
        <a:bodyPr/>
        <a:lstStyle/>
        <a:p>
          <a:endParaRPr lang="en-US"/>
        </a:p>
      </dgm:t>
    </dgm:pt>
    <dgm:pt modelId="{10474207-1667-4197-9FB2-46AD13833448}" type="sibTrans" cxnId="{AA328592-C771-4909-A1E9-1BA088B43AC2}">
      <dgm:prSet/>
      <dgm:spPr/>
      <dgm:t>
        <a:bodyPr/>
        <a:lstStyle/>
        <a:p>
          <a:endParaRPr lang="en-US"/>
        </a:p>
      </dgm:t>
    </dgm:pt>
    <dgm:pt modelId="{31FD950E-0449-4B10-8F65-DAE1204B92AA}">
      <dgm:prSet/>
      <dgm:spPr/>
      <dgm:t>
        <a:bodyPr/>
        <a:lstStyle/>
        <a:p>
          <a:r>
            <a:rPr lang="es-UY"/>
            <a:t>El código de ejemplo en nuestro repo está funcional</a:t>
          </a:r>
          <a:endParaRPr lang="en-US"/>
        </a:p>
      </dgm:t>
    </dgm:pt>
    <dgm:pt modelId="{14B57679-F14A-4349-96E1-118738589CFC}" type="parTrans" cxnId="{0639D206-2FD6-4B1A-8EDF-8069E80F6005}">
      <dgm:prSet/>
      <dgm:spPr/>
      <dgm:t>
        <a:bodyPr/>
        <a:lstStyle/>
        <a:p>
          <a:endParaRPr lang="en-US"/>
        </a:p>
      </dgm:t>
    </dgm:pt>
    <dgm:pt modelId="{467006A9-F6DA-427A-A0BA-EC6E0B95E141}" type="sibTrans" cxnId="{0639D206-2FD6-4B1A-8EDF-8069E80F6005}">
      <dgm:prSet/>
      <dgm:spPr/>
      <dgm:t>
        <a:bodyPr/>
        <a:lstStyle/>
        <a:p>
          <a:endParaRPr lang="en-US"/>
        </a:p>
      </dgm:t>
    </dgm:pt>
    <dgm:pt modelId="{E6A569CD-9924-4166-9A0A-8CA161C290ED}" type="pres">
      <dgm:prSet presAssocID="{C132DB23-4514-4523-8DB7-C73B3CFF069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F389218-08BF-4223-B6E3-1BB9BE542923}" type="pres">
      <dgm:prSet presAssocID="{2A9D6AC8-2312-44F2-B731-D6168F237C6B}" presName="hierRoot1" presStyleCnt="0"/>
      <dgm:spPr/>
    </dgm:pt>
    <dgm:pt modelId="{49ACDC74-DF19-4B5B-A7FE-45909E8464BF}" type="pres">
      <dgm:prSet presAssocID="{2A9D6AC8-2312-44F2-B731-D6168F237C6B}" presName="composite" presStyleCnt="0"/>
      <dgm:spPr/>
    </dgm:pt>
    <dgm:pt modelId="{CCF6B46B-4687-4E7B-A1CE-A6D17DC09284}" type="pres">
      <dgm:prSet presAssocID="{2A9D6AC8-2312-44F2-B731-D6168F237C6B}" presName="background" presStyleLbl="node0" presStyleIdx="0" presStyleCnt="3"/>
      <dgm:spPr/>
    </dgm:pt>
    <dgm:pt modelId="{C71F4354-BE3A-4D53-8791-6DBA818925DC}" type="pres">
      <dgm:prSet presAssocID="{2A9D6AC8-2312-44F2-B731-D6168F237C6B}" presName="text" presStyleLbl="fgAcc0" presStyleIdx="0" presStyleCnt="3">
        <dgm:presLayoutVars>
          <dgm:chPref val="3"/>
        </dgm:presLayoutVars>
      </dgm:prSet>
      <dgm:spPr/>
    </dgm:pt>
    <dgm:pt modelId="{2EA088FA-1598-4FD7-91A5-F37C374B631E}" type="pres">
      <dgm:prSet presAssocID="{2A9D6AC8-2312-44F2-B731-D6168F237C6B}" presName="hierChild2" presStyleCnt="0"/>
      <dgm:spPr/>
    </dgm:pt>
    <dgm:pt modelId="{67E4A958-0666-464D-98F9-5563921F7BAD}" type="pres">
      <dgm:prSet presAssocID="{9E8CB867-489E-4ACC-98B2-64DCB467A213}" presName="hierRoot1" presStyleCnt="0"/>
      <dgm:spPr/>
    </dgm:pt>
    <dgm:pt modelId="{7E117B88-2D1E-467B-BF6F-9719BFF43301}" type="pres">
      <dgm:prSet presAssocID="{9E8CB867-489E-4ACC-98B2-64DCB467A213}" presName="composite" presStyleCnt="0"/>
      <dgm:spPr/>
    </dgm:pt>
    <dgm:pt modelId="{2B552262-A346-48B4-83CF-CCA3B27DF85B}" type="pres">
      <dgm:prSet presAssocID="{9E8CB867-489E-4ACC-98B2-64DCB467A213}" presName="background" presStyleLbl="node0" presStyleIdx="1" presStyleCnt="3"/>
      <dgm:spPr/>
    </dgm:pt>
    <dgm:pt modelId="{E81A3737-B65D-455C-99B1-A7EE34A62831}" type="pres">
      <dgm:prSet presAssocID="{9E8CB867-489E-4ACC-98B2-64DCB467A213}" presName="text" presStyleLbl="fgAcc0" presStyleIdx="1" presStyleCnt="3">
        <dgm:presLayoutVars>
          <dgm:chPref val="3"/>
        </dgm:presLayoutVars>
      </dgm:prSet>
      <dgm:spPr/>
    </dgm:pt>
    <dgm:pt modelId="{EF5C4406-862C-4E8F-B739-34A0BBB78858}" type="pres">
      <dgm:prSet presAssocID="{9E8CB867-489E-4ACC-98B2-64DCB467A213}" presName="hierChild2" presStyleCnt="0"/>
      <dgm:spPr/>
    </dgm:pt>
    <dgm:pt modelId="{7A4AD63F-0A5D-416E-987A-7A102F23152F}" type="pres">
      <dgm:prSet presAssocID="{31FD950E-0449-4B10-8F65-DAE1204B92AA}" presName="hierRoot1" presStyleCnt="0"/>
      <dgm:spPr/>
    </dgm:pt>
    <dgm:pt modelId="{D179C622-857E-44F1-A7B3-857A13D96CDE}" type="pres">
      <dgm:prSet presAssocID="{31FD950E-0449-4B10-8F65-DAE1204B92AA}" presName="composite" presStyleCnt="0"/>
      <dgm:spPr/>
    </dgm:pt>
    <dgm:pt modelId="{370FC4DD-D34F-4CDF-B9BA-55A13806DBA5}" type="pres">
      <dgm:prSet presAssocID="{31FD950E-0449-4B10-8F65-DAE1204B92AA}" presName="background" presStyleLbl="node0" presStyleIdx="2" presStyleCnt="3"/>
      <dgm:spPr/>
    </dgm:pt>
    <dgm:pt modelId="{E9C11A56-4B6F-4ADF-9CCA-AE6995AAD121}" type="pres">
      <dgm:prSet presAssocID="{31FD950E-0449-4B10-8F65-DAE1204B92AA}" presName="text" presStyleLbl="fgAcc0" presStyleIdx="2" presStyleCnt="3">
        <dgm:presLayoutVars>
          <dgm:chPref val="3"/>
        </dgm:presLayoutVars>
      </dgm:prSet>
      <dgm:spPr/>
    </dgm:pt>
    <dgm:pt modelId="{2BE30A45-70F0-43FA-ABBC-695F44A71186}" type="pres">
      <dgm:prSet presAssocID="{31FD950E-0449-4B10-8F65-DAE1204B92AA}" presName="hierChild2" presStyleCnt="0"/>
      <dgm:spPr/>
    </dgm:pt>
  </dgm:ptLst>
  <dgm:cxnLst>
    <dgm:cxn modelId="{0639D206-2FD6-4B1A-8EDF-8069E80F6005}" srcId="{C132DB23-4514-4523-8DB7-C73B3CFF0692}" destId="{31FD950E-0449-4B10-8F65-DAE1204B92AA}" srcOrd="2" destOrd="0" parTransId="{14B57679-F14A-4349-96E1-118738589CFC}" sibTransId="{467006A9-F6DA-427A-A0BA-EC6E0B95E141}"/>
    <dgm:cxn modelId="{32588D2C-5BFF-4ED0-A209-03476F169BCF}" srcId="{C132DB23-4514-4523-8DB7-C73B3CFF0692}" destId="{2A9D6AC8-2312-44F2-B731-D6168F237C6B}" srcOrd="0" destOrd="0" parTransId="{A7841919-83E3-41C5-A4C9-8A235D502E77}" sibTransId="{9C54552A-4900-4BF9-929B-08A2F1E495D3}"/>
    <dgm:cxn modelId="{AA328592-C771-4909-A1E9-1BA088B43AC2}" srcId="{C132DB23-4514-4523-8DB7-C73B3CFF0692}" destId="{9E8CB867-489E-4ACC-98B2-64DCB467A213}" srcOrd="1" destOrd="0" parTransId="{C394EB1D-151A-4E58-9474-389D572019D4}" sibTransId="{10474207-1667-4197-9FB2-46AD13833448}"/>
    <dgm:cxn modelId="{A15462A7-ECB6-4C89-A81A-9E751A29F0CF}" type="presOf" srcId="{9E8CB867-489E-4ACC-98B2-64DCB467A213}" destId="{E81A3737-B65D-455C-99B1-A7EE34A62831}" srcOrd="0" destOrd="0" presId="urn:microsoft.com/office/officeart/2005/8/layout/hierarchy1"/>
    <dgm:cxn modelId="{22E04FAC-4EF1-462A-BB69-EF9985C98AB8}" type="presOf" srcId="{C132DB23-4514-4523-8DB7-C73B3CFF0692}" destId="{E6A569CD-9924-4166-9A0A-8CA161C290ED}" srcOrd="0" destOrd="0" presId="urn:microsoft.com/office/officeart/2005/8/layout/hierarchy1"/>
    <dgm:cxn modelId="{B61ECFAC-6D07-4EDF-9423-4DD3B5ADF6D6}" type="presOf" srcId="{2A9D6AC8-2312-44F2-B731-D6168F237C6B}" destId="{C71F4354-BE3A-4D53-8791-6DBA818925DC}" srcOrd="0" destOrd="0" presId="urn:microsoft.com/office/officeart/2005/8/layout/hierarchy1"/>
    <dgm:cxn modelId="{B20C53F3-CBCB-44B0-9148-E8786C4B0CBB}" type="presOf" srcId="{31FD950E-0449-4B10-8F65-DAE1204B92AA}" destId="{E9C11A56-4B6F-4ADF-9CCA-AE6995AAD121}" srcOrd="0" destOrd="0" presId="urn:microsoft.com/office/officeart/2005/8/layout/hierarchy1"/>
    <dgm:cxn modelId="{3CF1B5CC-D98B-401F-B45A-B2A922A644AD}" type="presParOf" srcId="{E6A569CD-9924-4166-9A0A-8CA161C290ED}" destId="{1F389218-08BF-4223-B6E3-1BB9BE542923}" srcOrd="0" destOrd="0" presId="urn:microsoft.com/office/officeart/2005/8/layout/hierarchy1"/>
    <dgm:cxn modelId="{A76ABA79-A3C0-4742-A18F-6FBF9F7EDD6F}" type="presParOf" srcId="{1F389218-08BF-4223-B6E3-1BB9BE542923}" destId="{49ACDC74-DF19-4B5B-A7FE-45909E8464BF}" srcOrd="0" destOrd="0" presId="urn:microsoft.com/office/officeart/2005/8/layout/hierarchy1"/>
    <dgm:cxn modelId="{3A81E714-9F92-4562-BE32-8FA6F8B4BC4A}" type="presParOf" srcId="{49ACDC74-DF19-4B5B-A7FE-45909E8464BF}" destId="{CCF6B46B-4687-4E7B-A1CE-A6D17DC09284}" srcOrd="0" destOrd="0" presId="urn:microsoft.com/office/officeart/2005/8/layout/hierarchy1"/>
    <dgm:cxn modelId="{67E81DF5-997D-415F-A910-9F6B3D8EEDBD}" type="presParOf" srcId="{49ACDC74-DF19-4B5B-A7FE-45909E8464BF}" destId="{C71F4354-BE3A-4D53-8791-6DBA818925DC}" srcOrd="1" destOrd="0" presId="urn:microsoft.com/office/officeart/2005/8/layout/hierarchy1"/>
    <dgm:cxn modelId="{94CE80FA-6A1A-4486-8FA6-A2B56FED738B}" type="presParOf" srcId="{1F389218-08BF-4223-B6E3-1BB9BE542923}" destId="{2EA088FA-1598-4FD7-91A5-F37C374B631E}" srcOrd="1" destOrd="0" presId="urn:microsoft.com/office/officeart/2005/8/layout/hierarchy1"/>
    <dgm:cxn modelId="{42A5FB98-269F-4527-8E27-58B31E38379B}" type="presParOf" srcId="{E6A569CD-9924-4166-9A0A-8CA161C290ED}" destId="{67E4A958-0666-464D-98F9-5563921F7BAD}" srcOrd="1" destOrd="0" presId="urn:microsoft.com/office/officeart/2005/8/layout/hierarchy1"/>
    <dgm:cxn modelId="{B16B2039-0517-4A7A-911B-984353E94C16}" type="presParOf" srcId="{67E4A958-0666-464D-98F9-5563921F7BAD}" destId="{7E117B88-2D1E-467B-BF6F-9719BFF43301}" srcOrd="0" destOrd="0" presId="urn:microsoft.com/office/officeart/2005/8/layout/hierarchy1"/>
    <dgm:cxn modelId="{A2404E08-268E-4614-BEEB-7281ACF253BB}" type="presParOf" srcId="{7E117B88-2D1E-467B-BF6F-9719BFF43301}" destId="{2B552262-A346-48B4-83CF-CCA3B27DF85B}" srcOrd="0" destOrd="0" presId="urn:microsoft.com/office/officeart/2005/8/layout/hierarchy1"/>
    <dgm:cxn modelId="{21BE9704-151B-401C-91B4-505C1AB29EC5}" type="presParOf" srcId="{7E117B88-2D1E-467B-BF6F-9719BFF43301}" destId="{E81A3737-B65D-455C-99B1-A7EE34A62831}" srcOrd="1" destOrd="0" presId="urn:microsoft.com/office/officeart/2005/8/layout/hierarchy1"/>
    <dgm:cxn modelId="{41FF1226-E134-4452-979B-5B98EF0B4841}" type="presParOf" srcId="{67E4A958-0666-464D-98F9-5563921F7BAD}" destId="{EF5C4406-862C-4E8F-B739-34A0BBB78858}" srcOrd="1" destOrd="0" presId="urn:microsoft.com/office/officeart/2005/8/layout/hierarchy1"/>
    <dgm:cxn modelId="{38CBAF12-B1EC-4675-8632-B33FBE0E2B4A}" type="presParOf" srcId="{E6A569CD-9924-4166-9A0A-8CA161C290ED}" destId="{7A4AD63F-0A5D-416E-987A-7A102F23152F}" srcOrd="2" destOrd="0" presId="urn:microsoft.com/office/officeart/2005/8/layout/hierarchy1"/>
    <dgm:cxn modelId="{979BF1A3-9265-4074-B2E1-E834E3196A38}" type="presParOf" srcId="{7A4AD63F-0A5D-416E-987A-7A102F23152F}" destId="{D179C622-857E-44F1-A7B3-857A13D96CDE}" srcOrd="0" destOrd="0" presId="urn:microsoft.com/office/officeart/2005/8/layout/hierarchy1"/>
    <dgm:cxn modelId="{3DDDAE86-CD6D-4A67-BF15-00AB854AF50F}" type="presParOf" srcId="{D179C622-857E-44F1-A7B3-857A13D96CDE}" destId="{370FC4DD-D34F-4CDF-B9BA-55A13806DBA5}" srcOrd="0" destOrd="0" presId="urn:microsoft.com/office/officeart/2005/8/layout/hierarchy1"/>
    <dgm:cxn modelId="{97D3977A-FE17-4265-9A1C-9A0D6D423504}" type="presParOf" srcId="{D179C622-857E-44F1-A7B3-857A13D96CDE}" destId="{E9C11A56-4B6F-4ADF-9CCA-AE6995AAD121}" srcOrd="1" destOrd="0" presId="urn:microsoft.com/office/officeart/2005/8/layout/hierarchy1"/>
    <dgm:cxn modelId="{461E52F3-93CB-4A34-8776-C5DA8253766A}" type="presParOf" srcId="{7A4AD63F-0A5D-416E-987A-7A102F23152F}" destId="{2BE30A45-70F0-43FA-ABBC-695F44A7118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6988C-9BAB-4319-9D5A-E499A5937C6E}">
      <dsp:nvSpPr>
        <dsp:cNvPr id="0" name=""/>
        <dsp:cNvSpPr/>
      </dsp:nvSpPr>
      <dsp:spPr>
        <a:xfrm>
          <a:off x="1383694" y="0"/>
          <a:ext cx="4768814" cy="476881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4ABDEC-0208-4780-839C-0578776DA6CB}">
      <dsp:nvSpPr>
        <dsp:cNvPr id="0" name=""/>
        <dsp:cNvSpPr/>
      </dsp:nvSpPr>
      <dsp:spPr>
        <a:xfrm>
          <a:off x="1836731" y="453037"/>
          <a:ext cx="1859837" cy="18598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100" kern="1200"/>
            <a:t>.gitignore, en el repo de la clase hay un .gitignore de ejemplo para un mini proyecto en Python.</a:t>
          </a:r>
          <a:endParaRPr lang="en-US" sz="1100" kern="1200"/>
        </a:p>
      </dsp:txBody>
      <dsp:txXfrm>
        <a:off x="1927521" y="543827"/>
        <a:ext cx="1678257" cy="1678257"/>
      </dsp:txXfrm>
    </dsp:sp>
    <dsp:sp modelId="{7C10D4B0-A38C-4B0E-8224-21E36604C8B5}">
      <dsp:nvSpPr>
        <dsp:cNvPr id="0" name=""/>
        <dsp:cNvSpPr/>
      </dsp:nvSpPr>
      <dsp:spPr>
        <a:xfrm>
          <a:off x="3839633" y="453037"/>
          <a:ext cx="1859837" cy="185983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100" kern="1200"/>
            <a:t>.env el script no debe tener bajo ningún concepto valores “hardcodeados”, se debe usar un archivo .env</a:t>
          </a:r>
          <a:endParaRPr lang="en-US" sz="1100" kern="1200"/>
        </a:p>
      </dsp:txBody>
      <dsp:txXfrm>
        <a:off x="3930423" y="543827"/>
        <a:ext cx="1678257" cy="1678257"/>
      </dsp:txXfrm>
    </dsp:sp>
    <dsp:sp modelId="{A13E2744-4A6F-4281-A152-3317C8B03D5B}">
      <dsp:nvSpPr>
        <dsp:cNvPr id="0" name=""/>
        <dsp:cNvSpPr/>
      </dsp:nvSpPr>
      <dsp:spPr>
        <a:xfrm>
          <a:off x="1836731" y="2455939"/>
          <a:ext cx="1859837" cy="185983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100" kern="1200"/>
            <a:t>.env.local, el archivo .env no se debe subir al repo, el .gitignore de ejemplo ya lo excluye, en su lugar se sube siempre un .env.local o .env.example con los nombres de las variables de entorno que se necesitan pero sin sus valores</a:t>
          </a:r>
          <a:endParaRPr lang="en-US" sz="1100" kern="1200"/>
        </a:p>
      </dsp:txBody>
      <dsp:txXfrm>
        <a:off x="1927521" y="2546729"/>
        <a:ext cx="1678257" cy="1678257"/>
      </dsp:txXfrm>
    </dsp:sp>
    <dsp:sp modelId="{B1D25665-9C3E-4143-87F1-A1CFC3908E1D}">
      <dsp:nvSpPr>
        <dsp:cNvPr id="0" name=""/>
        <dsp:cNvSpPr/>
      </dsp:nvSpPr>
      <dsp:spPr>
        <a:xfrm>
          <a:off x="3839633" y="2455939"/>
          <a:ext cx="1859837" cy="185983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1100" kern="1200"/>
            <a:t>Ej: DB_USER=        #notar que no se pone ningún valor luego del =</a:t>
          </a:r>
          <a:endParaRPr lang="en-US" sz="1100" kern="1200"/>
        </a:p>
      </dsp:txBody>
      <dsp:txXfrm>
        <a:off x="3930423" y="2546729"/>
        <a:ext cx="1678257" cy="16782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BBCB8-EF89-43DD-ADC1-ED7DDC529604}">
      <dsp:nvSpPr>
        <dsp:cNvPr id="0" name=""/>
        <dsp:cNvSpPr/>
      </dsp:nvSpPr>
      <dsp:spPr>
        <a:xfrm>
          <a:off x="1261" y="393494"/>
          <a:ext cx="4428354" cy="2812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2ADE74-7969-44DF-89E1-A26C2DDD6E6E}">
      <dsp:nvSpPr>
        <dsp:cNvPr id="0" name=""/>
        <dsp:cNvSpPr/>
      </dsp:nvSpPr>
      <dsp:spPr>
        <a:xfrm>
          <a:off x="493301" y="860931"/>
          <a:ext cx="4428354" cy="281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3400" kern="1200"/>
            <a:t>Deben probar el código para ver si realiza aquello para lo que está diseñado.</a:t>
          </a:r>
          <a:endParaRPr lang="en-US" sz="3400" kern="1200"/>
        </a:p>
      </dsp:txBody>
      <dsp:txXfrm>
        <a:off x="575662" y="943292"/>
        <a:ext cx="4263632" cy="2647282"/>
      </dsp:txXfrm>
    </dsp:sp>
    <dsp:sp modelId="{5C87F9C9-A429-4121-8660-5341978CE04D}">
      <dsp:nvSpPr>
        <dsp:cNvPr id="0" name=""/>
        <dsp:cNvSpPr/>
      </dsp:nvSpPr>
      <dsp:spPr>
        <a:xfrm>
          <a:off x="5413694" y="393494"/>
          <a:ext cx="4428354" cy="2812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E2932-2ECB-4E1E-9313-1A9481A8326A}">
      <dsp:nvSpPr>
        <dsp:cNvPr id="0" name=""/>
        <dsp:cNvSpPr/>
      </dsp:nvSpPr>
      <dsp:spPr>
        <a:xfrm>
          <a:off x="5905734" y="860931"/>
          <a:ext cx="4428354" cy="281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3400" kern="1200"/>
            <a:t>Cuando encuentran errores, subir los commits con los fixes.</a:t>
          </a:r>
          <a:endParaRPr lang="en-US" sz="3400" kern="1200"/>
        </a:p>
      </dsp:txBody>
      <dsp:txXfrm>
        <a:off x="5988095" y="943292"/>
        <a:ext cx="4263632" cy="26472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F6B46B-4687-4E7B-A1CE-A6D17DC09284}">
      <dsp:nvSpPr>
        <dsp:cNvPr id="0" name=""/>
        <dsp:cNvSpPr/>
      </dsp:nvSpPr>
      <dsp:spPr>
        <a:xfrm>
          <a:off x="0" y="956885"/>
          <a:ext cx="2906817" cy="1845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F4354-BE3A-4D53-8791-6DBA818925DC}">
      <dsp:nvSpPr>
        <dsp:cNvPr id="0" name=""/>
        <dsp:cNvSpPr/>
      </dsp:nvSpPr>
      <dsp:spPr>
        <a:xfrm>
          <a:off x="322979" y="1263716"/>
          <a:ext cx="2906817" cy="1845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2200" kern="1200"/>
            <a:t>Fundamental si queremos tener acceso a nuestras instancias crear los SG necesarios.</a:t>
          </a:r>
          <a:endParaRPr lang="en-US" sz="2200" kern="1200"/>
        </a:p>
      </dsp:txBody>
      <dsp:txXfrm>
        <a:off x="377041" y="1317778"/>
        <a:ext cx="2798693" cy="1737704"/>
      </dsp:txXfrm>
    </dsp:sp>
    <dsp:sp modelId="{2B552262-A346-48B4-83CF-CCA3B27DF85B}">
      <dsp:nvSpPr>
        <dsp:cNvPr id="0" name=""/>
        <dsp:cNvSpPr/>
      </dsp:nvSpPr>
      <dsp:spPr>
        <a:xfrm>
          <a:off x="3552776" y="956885"/>
          <a:ext cx="2906817" cy="1845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A3737-B65D-455C-99B1-A7EE34A62831}">
      <dsp:nvSpPr>
        <dsp:cNvPr id="0" name=""/>
        <dsp:cNvSpPr/>
      </dsp:nvSpPr>
      <dsp:spPr>
        <a:xfrm>
          <a:off x="3875756" y="1263716"/>
          <a:ext cx="2906817" cy="1845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2200" kern="1200"/>
            <a:t>Abrir los puertos 443, 22 y en el caso de RDS 3306</a:t>
          </a:r>
          <a:endParaRPr lang="en-US" sz="2200" kern="1200"/>
        </a:p>
      </dsp:txBody>
      <dsp:txXfrm>
        <a:off x="3929818" y="1317778"/>
        <a:ext cx="2798693" cy="1737704"/>
      </dsp:txXfrm>
    </dsp:sp>
    <dsp:sp modelId="{370FC4DD-D34F-4CDF-B9BA-55A13806DBA5}">
      <dsp:nvSpPr>
        <dsp:cNvPr id="0" name=""/>
        <dsp:cNvSpPr/>
      </dsp:nvSpPr>
      <dsp:spPr>
        <a:xfrm>
          <a:off x="7105553" y="956885"/>
          <a:ext cx="2906817" cy="1845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11A56-4B6F-4ADF-9CCA-AE6995AAD121}">
      <dsp:nvSpPr>
        <dsp:cNvPr id="0" name=""/>
        <dsp:cNvSpPr/>
      </dsp:nvSpPr>
      <dsp:spPr>
        <a:xfrm>
          <a:off x="7428532" y="1263716"/>
          <a:ext cx="2906817" cy="1845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UY" sz="2200" kern="1200"/>
            <a:t>El código de ejemplo en nuestro repo está funcional</a:t>
          </a:r>
          <a:endParaRPr lang="en-US" sz="2200" kern="1200"/>
        </a:p>
      </dsp:txBody>
      <dsp:txXfrm>
        <a:off x="7482594" y="1317778"/>
        <a:ext cx="2798693" cy="1737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957CD-BD08-DEC4-6975-3BA2DE49C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CCBD9E-029D-2DA8-C1BB-3C7C3883B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4D3998-9BB2-C805-5DF5-83AEA8F25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C774-4989-4C2E-B8BC-8E8009BEE2D6}" type="datetimeFigureOut">
              <a:rPr lang="es-UY" smtClean="0"/>
              <a:t>23/6/2025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BD8197-E7EC-9FFA-A3DD-4E2E43D1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9A7B24-1C34-526D-FCE3-E792F5A8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5016-AA83-4F5B-A65A-CDFD414E9A1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93983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71584-6C10-E1BA-9C96-EECD9172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E895EC-B2CA-82C9-F8D1-F8B5A1274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82921A-1366-55B2-54E1-CB28099D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C774-4989-4C2E-B8BC-8E8009BEE2D6}" type="datetimeFigureOut">
              <a:rPr lang="es-UY" smtClean="0"/>
              <a:t>23/6/2025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FAD0DE-57F2-03B4-2308-52C1BB66C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DE62E8-F9FF-AB28-2DDE-94DBF095C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5016-AA83-4F5B-A65A-CDFD414E9A1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2211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844246-0E68-CE08-C102-54AD38CBA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BFBA47-16DE-ABE2-BC00-6DE492239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3686FA-A430-164D-37F3-BE05153D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C774-4989-4C2E-B8BC-8E8009BEE2D6}" type="datetimeFigureOut">
              <a:rPr lang="es-UY" smtClean="0"/>
              <a:t>23/6/2025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074906-25CC-DDB6-C55F-CF790B67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6F65F3-118B-FCF9-3DAD-8F2B4360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5016-AA83-4F5B-A65A-CDFD414E9A1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6033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E1133-2F31-7AF8-97A9-320382BB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7DEF7-D338-1F76-6425-597257997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60FD7F-9AB8-8586-270E-ECEF82C1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C774-4989-4C2E-B8BC-8E8009BEE2D6}" type="datetimeFigureOut">
              <a:rPr lang="es-UY" smtClean="0"/>
              <a:t>23/6/2025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9A5A55-A75F-74D7-00F6-8EF6C982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0B6FA-1058-7248-59FE-07798FBA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5016-AA83-4F5B-A65A-CDFD414E9A1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72699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18E0F-4E12-034A-3420-CE3B9BC8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CC3BAB-096F-AFA3-36EF-F9569B9AC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BEBC4C-0FDC-A409-4161-E43AD71E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C774-4989-4C2E-B8BC-8E8009BEE2D6}" type="datetimeFigureOut">
              <a:rPr lang="es-UY" smtClean="0"/>
              <a:t>23/6/2025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23FEDB-D16D-8B77-0827-A122E08C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541120-CE52-714B-D4C3-2ACF257A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5016-AA83-4F5B-A65A-CDFD414E9A1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10879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F2834-08CD-2360-3358-79789B253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70E61-4A67-111C-C222-8515CCB2C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B311EA-35CC-085E-C8E2-A1737EEEA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92F6D0-5F5C-3D58-2330-011AE8A49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C774-4989-4C2E-B8BC-8E8009BEE2D6}" type="datetimeFigureOut">
              <a:rPr lang="es-UY" smtClean="0"/>
              <a:t>23/6/2025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D1A290-2FF1-CC9D-B716-2343C48C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BD9EF6-C915-BD86-3C32-C08C6FD2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5016-AA83-4F5B-A65A-CDFD414E9A1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6638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D7409-C36C-D851-EF61-034334FDB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CAD493-3FB8-5B77-9740-B90889080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02B311-523C-E951-25D4-42B751F45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ED5B56-5377-B927-64FB-FCB7BFB2E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4CF927-AC89-9730-C2BA-5EF032B90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1F40ED-C820-3BA8-F780-E6D95492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C774-4989-4C2E-B8BC-8E8009BEE2D6}" type="datetimeFigureOut">
              <a:rPr lang="es-UY" smtClean="0"/>
              <a:t>23/6/2025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3ED3A2-97E5-4365-2720-2191AF7E5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A4C164-92FC-2F22-3F84-EA7912D3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5016-AA83-4F5B-A65A-CDFD414E9A1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87435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E6522-FA9B-BAE8-4651-0C332449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8ED7A80-8114-F846-8B42-1D807A28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C774-4989-4C2E-B8BC-8E8009BEE2D6}" type="datetimeFigureOut">
              <a:rPr lang="es-UY" smtClean="0"/>
              <a:t>23/6/2025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DBD823-69C1-28CF-0227-3934BCC1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D48A9F-69EF-81B5-C94E-3299D3EDC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5016-AA83-4F5B-A65A-CDFD414E9A1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67848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DA0197-286F-F8EB-9C83-63D58103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C774-4989-4C2E-B8BC-8E8009BEE2D6}" type="datetimeFigureOut">
              <a:rPr lang="es-UY" smtClean="0"/>
              <a:t>23/6/2025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1B9F72-61CE-5BC8-CA81-84D2B600D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42BCC1-F18A-93B5-29A6-9A2A1FE3B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5016-AA83-4F5B-A65A-CDFD414E9A1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4146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83877D-3697-AEB1-4D06-AEB303BA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9037A2-38AC-147D-9F66-076B53E30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FF5005-5108-F03E-B3E5-C5B737044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7BE963-B061-2D2D-D0BD-9EFA3DB0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C774-4989-4C2E-B8BC-8E8009BEE2D6}" type="datetimeFigureOut">
              <a:rPr lang="es-UY" smtClean="0"/>
              <a:t>23/6/2025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E08D6C-5847-25B2-9991-7AFF3FF96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39C24F-8E91-2CEE-0E34-70F4741E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5016-AA83-4F5B-A65A-CDFD414E9A1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81326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F8C31-450C-054C-9D6D-888F50C36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C66E97F-FB59-EC52-8837-FA0E68269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D1BA80-7D51-AB9B-47D0-E75EB969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B7F388-775D-61C4-4ADC-730905EAC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6C774-4989-4C2E-B8BC-8E8009BEE2D6}" type="datetimeFigureOut">
              <a:rPr lang="es-UY" smtClean="0"/>
              <a:t>23/6/2025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A55E45-5147-A43A-5783-C374D8F4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5FC4EF-85AC-3F8A-13C3-96BD1CF3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C5016-AA83-4F5B-A65A-CDFD414E9A1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14158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E7C55F-A297-763F-B1EA-0062DE410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0BB8E7-A9E1-071A-B495-B127155AE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7303DA-20FE-605C-9A05-3752184AB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06C774-4989-4C2E-B8BC-8E8009BEE2D6}" type="datetimeFigureOut">
              <a:rPr lang="es-UY" smtClean="0"/>
              <a:t>23/6/2025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09129D-486B-5F32-702A-48965C269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7521BA-3602-E839-60C3-97870CAB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C5016-AA83-4F5B-A65A-CDFD414E9A10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711533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A5BB1-3B12-2FCC-AC44-38259A6D4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Y" dirty="0"/>
              <a:t>Obligatorio – Parte II -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405918-8059-6C1F-A6F1-4F2C3008A7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Y" dirty="0"/>
              <a:t>Prácticas recomendadas</a:t>
            </a:r>
          </a:p>
        </p:txBody>
      </p:sp>
    </p:spTree>
    <p:extLst>
      <p:ext uri="{BB962C8B-B14F-4D97-AF65-F5344CB8AC3E}">
        <p14:creationId xmlns:p14="http://schemas.microsoft.com/office/powerpoint/2010/main" val="94147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466FCC-26A6-AD0C-513D-472AAABE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377B0F-B8CF-E439-85BA-E7F611F1F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50" y="1252728"/>
            <a:ext cx="2905613" cy="4768815"/>
          </a:xfrm>
        </p:spPr>
        <p:txBody>
          <a:bodyPr>
            <a:normAutofit/>
          </a:bodyPr>
          <a:lstStyle/>
          <a:p>
            <a:r>
              <a:rPr lang="es-UY" sz="3200"/>
              <a:t>Archivos relevantes en el repo en github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80C990E-4156-EAFD-AD8E-630B6542CA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0707663"/>
              </p:ext>
            </p:extLst>
          </p:nvPr>
        </p:nvGraphicFramePr>
        <p:xfrm>
          <a:off x="4021483" y="1252728"/>
          <a:ext cx="7536203" cy="4768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6014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2E1974-BAE2-9F4A-E56C-07F92B15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s-UY" dirty="0"/>
              <a:t>Pruebas del código</a:t>
            </a:r>
            <a:endParaRPr lang="es-UY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0EA99E4-5F8B-D285-3C1F-8DC90BB304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0953018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139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80E934-45A2-B8E7-6FC5-A86F1D54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s-UY" dirty="0"/>
              <a:t>Instancias EC2 y RDS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B505D6D-70E3-AB2B-1C97-6778C47801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6195854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55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20E8C-030C-8A91-B669-838B0FB71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Y" dirty="0"/>
              <a:t>Sugerencia: Utilizar </a:t>
            </a:r>
            <a:r>
              <a:rPr lang="es-UY" dirty="0" err="1"/>
              <a:t>user_data</a:t>
            </a:r>
            <a:r>
              <a:rPr lang="es-UY" dirty="0"/>
              <a:t>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5CD738-6734-A78B-56E8-12F1C7084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Y" dirty="0"/>
              <a:t>Dentro del script pasado como </a:t>
            </a:r>
            <a:r>
              <a:rPr lang="es-UY" dirty="0" err="1"/>
              <a:t>user</a:t>
            </a:r>
            <a:r>
              <a:rPr lang="es-UY" dirty="0"/>
              <a:t> data se puede</a:t>
            </a:r>
          </a:p>
          <a:p>
            <a:pPr lvl="1"/>
            <a:r>
              <a:rPr lang="es-UY" dirty="0"/>
              <a:t>Actualizar la lista de paquetes</a:t>
            </a:r>
          </a:p>
          <a:p>
            <a:pPr lvl="1"/>
            <a:r>
              <a:rPr lang="es-UY" dirty="0"/>
              <a:t>Instalar algún paquete nuevo</a:t>
            </a:r>
          </a:p>
          <a:p>
            <a:pPr lvl="1"/>
            <a:r>
              <a:rPr lang="es-UY" dirty="0"/>
              <a:t>Conectarse y bajar un archivo de un </a:t>
            </a:r>
            <a:r>
              <a:rPr lang="es-UY" dirty="0" err="1"/>
              <a:t>bucket</a:t>
            </a:r>
            <a:r>
              <a:rPr lang="es-UY" dirty="0"/>
              <a:t> existente o</a:t>
            </a:r>
          </a:p>
          <a:p>
            <a:pPr lvl="1"/>
            <a:r>
              <a:rPr lang="es-UY" dirty="0"/>
              <a:t>Copiar un archivo de texto al momento de ejecutar el script Python hacia la EC2 que se esté creando. (Veremos un ejemplo)</a:t>
            </a:r>
          </a:p>
        </p:txBody>
      </p:sp>
    </p:spTree>
    <p:extLst>
      <p:ext uri="{BB962C8B-B14F-4D97-AF65-F5344CB8AC3E}">
        <p14:creationId xmlns:p14="http://schemas.microsoft.com/office/powerpoint/2010/main" val="1330206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259</Words>
  <Application>Microsoft Office PowerPoint</Application>
  <PresentationFormat>Panorámica</PresentationFormat>
  <Paragraphs>20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Obligatorio – Parte II - Python</vt:lpstr>
      <vt:lpstr>Archivos relevantes en el repo en github</vt:lpstr>
      <vt:lpstr>Pruebas del código</vt:lpstr>
      <vt:lpstr>Instancias EC2 y RDS</vt:lpstr>
      <vt:lpstr>Sugerencia: Utilizar user_data: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Analia Oliveira</dc:creator>
  <cp:lastModifiedBy>Analia Oliveira</cp:lastModifiedBy>
  <cp:revision>1</cp:revision>
  <dcterms:created xsi:type="dcterms:W3CDTF">2025-06-24T00:41:18Z</dcterms:created>
  <dcterms:modified xsi:type="dcterms:W3CDTF">2025-06-24T01:10:58Z</dcterms:modified>
</cp:coreProperties>
</file>