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slideLayout" Target="../slideLayouts/slideLayout3.xml"/><Relationship Id="rId6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image" Target="../media/image-6-7.png"/><Relationship Id="rId8" Type="http://schemas.openxmlformats.org/officeDocument/2006/relationships/image" Target="../media/image-6-8.png"/><Relationship Id="rId9" Type="http://schemas.openxmlformats.org/officeDocument/2006/relationships/slideLayout" Target="../slideLayouts/slideLayout7.xml"/><Relationship Id="rId10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slideLayout" Target="../slideLayouts/slideLayout8.xml"/><Relationship Id="rId8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9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Databricks and Azure  with Datadog Integration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Enhanced Observability for Databricks and Azure platform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53281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09136" y="3090029"/>
            <a:ext cx="6010156" cy="6331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950"/>
              </a:lnSpc>
              <a:buNone/>
            </a:pPr>
            <a:r>
              <a:rPr lang="en-US" sz="3950" b="1" spc="-120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Implementation Overview</a:t>
            </a:r>
            <a:endParaRPr lang="en-US" sz="39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36" y="4027051"/>
            <a:ext cx="1013103" cy="1215747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026087" y="4229576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Objective</a:t>
            </a:r>
            <a:endParaRPr lang="en-US" sz="1950" dirty="0"/>
          </a:p>
        </p:txBody>
      </p:sp>
      <p:sp>
        <p:nvSpPr>
          <p:cNvPr id="6" name="Text 2"/>
          <p:cNvSpPr/>
          <p:nvPr/>
        </p:nvSpPr>
        <p:spPr>
          <a:xfrm>
            <a:off x="2026087" y="4667607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Comprehensive monitoring for Databricks and Azure using Datadog</a:t>
            </a:r>
            <a:endParaRPr lang="en-US" sz="15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36" y="5242798"/>
            <a:ext cx="1013103" cy="121574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026087" y="5445323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Why</a:t>
            </a:r>
            <a:endParaRPr lang="en-US" sz="1950" dirty="0"/>
          </a:p>
        </p:txBody>
      </p:sp>
      <p:sp>
        <p:nvSpPr>
          <p:cNvPr id="9" name="Text 4"/>
          <p:cNvSpPr/>
          <p:nvPr/>
        </p:nvSpPr>
        <p:spPr>
          <a:xfrm>
            <a:off x="2026087" y="5883354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Improve visibility, troubleshooting speed, performance analysis</a:t>
            </a:r>
            <a:endParaRPr lang="en-US" sz="15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136" y="6458545"/>
            <a:ext cx="1013103" cy="121574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026087" y="6661071"/>
            <a:ext cx="2532817" cy="3164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spc="-60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Components</a:t>
            </a:r>
            <a:endParaRPr lang="en-US" sz="1950" dirty="0"/>
          </a:p>
        </p:txBody>
      </p:sp>
      <p:sp>
        <p:nvSpPr>
          <p:cNvPr id="12" name="Text 6"/>
          <p:cNvSpPr/>
          <p:nvPr/>
        </p:nvSpPr>
        <p:spPr>
          <a:xfrm>
            <a:off x="2026087" y="7099102"/>
            <a:ext cx="11895177" cy="3242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550" spc="-32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Agents, Log Collection, Custom Metrics, Azure Integration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35887"/>
            <a:ext cx="65042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Cluster Metrics and Logs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Agent Installation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278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All-purpose clusters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Job compute clusters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267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Auto-collection on start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Metrics Collected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332928" y="419278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CPU Usage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5332928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Memory Utilization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5332928" y="53267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Network Throughput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872067" y="36116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Logs Collected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9872067" y="4192786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Spark execution logs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72067" y="47597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Application logs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9872067" y="5326737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Detailed traces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3018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Custom Metrics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79125"/>
            <a:ext cx="4196358" cy="2320171"/>
          </a:xfrm>
          <a:prstGeom prst="roundRect">
            <a:avLst>
              <a:gd name="adj" fmla="val 41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3713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System Tables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20397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 Serving Endpoints Usage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1028224" y="470296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Cost Monitoring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8224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Runtime metrics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479125"/>
            <a:ext cx="4196358" cy="2320171"/>
          </a:xfrm>
          <a:prstGeom prst="roundRect">
            <a:avLst>
              <a:gd name="adj" fmla="val 41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9" name="Text 7"/>
          <p:cNvSpPr/>
          <p:nvPr/>
        </p:nvSpPr>
        <p:spPr>
          <a:xfrm>
            <a:off x="5451396" y="3713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Workspace APIs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451396" y="420397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Notebook execution times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5451396" y="470296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Job completion rates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451396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User activity patterns</a:t>
            </a:r>
            <a:endParaRPr lang="en-US" sz="1750" dirty="0"/>
          </a:p>
        </p:txBody>
      </p:sp>
      <p:sp>
        <p:nvSpPr>
          <p:cNvPr id="13" name="Shape 11"/>
          <p:cNvSpPr/>
          <p:nvPr/>
        </p:nvSpPr>
        <p:spPr>
          <a:xfrm>
            <a:off x="9640133" y="3479125"/>
            <a:ext cx="4196358" cy="2320171"/>
          </a:xfrm>
          <a:prstGeom prst="roundRect">
            <a:avLst>
              <a:gd name="adj" fmla="val 4106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sp>
        <p:nvSpPr>
          <p:cNvPr id="14" name="Text 12"/>
          <p:cNvSpPr/>
          <p:nvPr/>
        </p:nvSpPr>
        <p:spPr>
          <a:xfrm>
            <a:off x="9874568" y="371355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9874568" y="4203978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 dashboards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9874568" y="4702969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Tailored alerts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74568" y="5201960"/>
            <a:ext cx="372749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Precise monitoring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09775"/>
            <a:ext cx="734639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&amp; Datadog Integration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3138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5260" y="3356372"/>
            <a:ext cx="340162" cy="425291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017306" y="331386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Plugin Configuration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7017306" y="415861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Direct connection between Azure and Datadog</a:t>
            </a:r>
            <a:endParaRPr lang="en-US" sz="1750" dirty="0"/>
          </a:p>
        </p:txBody>
      </p:sp>
      <p:sp>
        <p:nvSpPr>
          <p:cNvPr id="8" name="Shape 4"/>
          <p:cNvSpPr/>
          <p:nvPr/>
        </p:nvSpPr>
        <p:spPr>
          <a:xfrm>
            <a:off x="10171867" y="331386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6937" y="3356372"/>
            <a:ext cx="340162" cy="425291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908983" y="3313867"/>
            <a:ext cx="2927747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Out-of-box Monitoring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908983" y="4158615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Keyvault storage accounts, resource health and etc.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6280190" y="536638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260" y="5408890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17306" y="536638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Unified Visibility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7017306" y="5856803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Azure resources alongside Databricks metrics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865096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Forwarding Azure Resource Logs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857256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Log Generation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533418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Databricks workspace</a:t>
            </a:r>
            <a:endParaRPr lang="en-US" sz="17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731" y="3176588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Event Hub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Log collection point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2604" y="3565088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Azure Function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Process and transform</a:t>
            </a:r>
            <a:endParaRPr lang="en-US" sz="175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4103" y="5790962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57256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Datadog API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93790" y="5985986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 and alert</a:t>
            </a:r>
            <a:endParaRPr lang="en-US" sz="175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pic>
        <p:nvPicPr>
          <p:cNvPr id="18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38230" y="5402461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1649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Benefits Achieved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8348" y="2678906"/>
            <a:ext cx="2152055" cy="1306949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4892" y="3294936"/>
            <a:ext cx="318968" cy="39862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357217" y="2905720"/>
            <a:ext cx="304692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Improved Collaboration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357217" y="3396139"/>
            <a:ext cx="304692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Dev and Ops unified view</a:t>
            </a:r>
            <a:endParaRPr lang="en-US" sz="1750" dirty="0"/>
          </a:p>
        </p:txBody>
      </p:sp>
      <p:sp>
        <p:nvSpPr>
          <p:cNvPr id="7" name="Shape 3"/>
          <p:cNvSpPr/>
          <p:nvPr/>
        </p:nvSpPr>
        <p:spPr>
          <a:xfrm>
            <a:off x="5187077" y="3998952"/>
            <a:ext cx="8592860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381" y="4042529"/>
            <a:ext cx="4304109" cy="1306949"/>
          </a:xfrm>
          <a:prstGeom prst="rect">
            <a:avLst/>
          </a:prstGeom>
        </p:spPr>
      </p:pic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94892" y="4496633"/>
            <a:ext cx="318968" cy="398621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6433304" y="4269343"/>
            <a:ext cx="25515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Reduced Downtime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6433304" y="4759762"/>
            <a:ext cx="25515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Faster issue resolution</a:t>
            </a:r>
            <a:endParaRPr lang="en-US" sz="1750" dirty="0"/>
          </a:p>
        </p:txBody>
      </p:sp>
      <p:sp>
        <p:nvSpPr>
          <p:cNvPr id="12" name="Shape 6"/>
          <p:cNvSpPr/>
          <p:nvPr/>
        </p:nvSpPr>
        <p:spPr>
          <a:xfrm>
            <a:off x="6263164" y="5362575"/>
            <a:ext cx="7516773" cy="15240"/>
          </a:xfrm>
          <a:prstGeom prst="roundRect">
            <a:avLst>
              <a:gd name="adj" fmla="val 625116"/>
            </a:avLst>
          </a:prstGeom>
          <a:solidFill>
            <a:srgbClr val="C0C1D7"/>
          </a:solidFill>
          <a:ln/>
        </p:spPr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6294" y="5406152"/>
            <a:ext cx="6456164" cy="1306949"/>
          </a:xfrm>
          <a:prstGeom prst="rect">
            <a:avLst/>
          </a:prstGeom>
        </p:spPr>
      </p:pic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4773" y="5860256"/>
            <a:ext cx="318968" cy="398621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509272" y="5632966"/>
            <a:ext cx="24990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spc="-67" kern="0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Visibility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7509272" y="6123384"/>
            <a:ext cx="249900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Quick issue detection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877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spc="-134" kern="0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Dashboard Preview</a:t>
            </a:r>
            <a:endParaRPr lang="en-US" sz="4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01410" y="1967151"/>
            <a:ext cx="4221480" cy="4221480"/>
          </a:xfrm>
          <a:prstGeom prst="rect">
            <a:avLst/>
          </a:prstGeom>
        </p:spPr>
      </p:pic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341" y="1967151"/>
            <a:ext cx="4221599" cy="4221599"/>
          </a:xfrm>
          <a:prstGeom prst="rect">
            <a:avLst/>
          </a:prstGeom>
        </p:spPr>
      </p:pic>
      <p:pic>
        <p:nvPicPr>
          <p:cNvPr id="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7391" y="1967151"/>
            <a:ext cx="4221599" cy="4221599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793790" y="65898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Real-time metrics, logs, and alerts in action</a:t>
            </a:r>
            <a:endParaRPr lang="en-US" sz="1750" dirty="0"/>
          </a:p>
        </p:txBody>
      </p:sp>
      <p:sp>
        <p:nvSpPr>
          <p:cNvPr id="7" name="Text 2"/>
          <p:cNvSpPr/>
          <p:nvPr/>
        </p:nvSpPr>
        <p:spPr>
          <a:xfrm>
            <a:off x="793790" y="7207925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spc="-36" kern="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Questions? We welcome your feedback!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2025-04-08T04:29:01Z</dcterms:created>
  <dcterms:modified xsi:type="dcterms:W3CDTF">2025-04-08T04:29:01Z</dcterms:modified>
</cp:coreProperties>
</file>