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Databricks &amp; Azure Usage Metrics Dashboards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Viinn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Databricks Usage Metrics – Workspace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metrics:</a:t>
            </a:r>
          </a:p>
          <a:p>
            <a:r>
              <a:t>- Total number of workspace users</a:t>
            </a:r>
          </a:p>
          <a:p>
            <a:r>
              <a:t>- Total number of groups</a:t>
            </a:r>
          </a:p>
          <a:p>
            <a:r>
              <a:t>- Total number of admins</a:t>
            </a:r>
          </a:p>
          <a:p>
            <a:r>
              <a:t>- Active users (last 30 days)</a:t>
            </a:r>
          </a:p>
          <a:p>
            <a:r>
              <a:t>- Assistant requests (last 30 days)</a:t>
            </a:r>
          </a:p>
          <a:p>
            <a:r>
              <a:t>- SQL queries (last 30 days)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Databricks Usage Metrics – Catalog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catalog metrics:</a:t>
            </a:r>
          </a:p>
          <a:p>
            <a:r>
              <a:t>- Total number of foreign catalogs</a:t>
            </a:r>
          </a:p>
          <a:p>
            <a:r>
              <a:t>- Total number of tables</a:t>
            </a:r>
          </a:p>
          <a:p>
            <a:r>
              <a:t>- Total number of views</a:t>
            </a:r>
          </a:p>
          <a:p>
            <a:r>
              <a:t>- Total number of schemas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Databricks Usage Metrics – Billing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Billing insights:</a:t>
            </a:r>
          </a:p>
          <a:p>
            <a:r>
              <a:t>- Total DBUs used:</a:t>
            </a:r>
          </a:p>
          <a:p>
            <a:r>
              <a:t>  - Last month</a:t>
            </a:r>
          </a:p>
          <a:p>
            <a:r>
              <a:t>  - Last week</a:t>
            </a:r>
          </a:p>
          <a:p>
            <a:r>
              <a:t>  - Last year</a:t>
            </a:r>
          </a:p>
          <a:p>
            <a:r>
              <a:t>- Workspace billing trends and cost breakdown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Usage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dashboards include:</a:t>
            </a:r>
          </a:p>
          <a:p>
            <a:r>
              <a:t>- Azure Network: traffic, latency, and flow logs</a:t>
            </a:r>
          </a:p>
          <a:p>
            <a:r>
              <a:t>- Azure Storage: usage, failures, and performance</a:t>
            </a:r>
          </a:p>
          <a:p>
            <a:r>
              <a:t>- Azure OpenAI:</a:t>
            </a:r>
          </a:p>
          <a:p>
            <a:r>
              <a:t>  - Token usage (input/output)</a:t>
            </a:r>
          </a:p>
          <a:p>
            <a:r>
              <a:t>  - Request volume, failures, latency trends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Dashboards are ready to share</a:t>
            </a:r>
          </a:p>
          <a:p>
            <a:r>
              <a:t>- Please let us know if you would like access</a:t>
            </a:r>
          </a:p>
          <a:p>
            <a:r>
              <a:t>- Open to feedback and customization requests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Looking forward to your feedback and collaboration!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Network Insights – IP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Monitoring includes:</a:t>
            </a:r>
          </a:p>
          <a:p>
            <a:r>
              <a:t>- IP address usage across VNets and subnets</a:t>
            </a:r>
          </a:p>
          <a:p>
            <a:r>
              <a:t>- Subnet IP utilization tracking</a:t>
            </a:r>
          </a:p>
          <a:p>
            <a:r>
              <a:t>- Identify nearing capacity subnets</a:t>
            </a:r>
          </a:p>
          <a:p>
            <a:r>
              <a:t>- Proactive IP planning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Storage Usage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Storage monitoring includes:</a:t>
            </a:r>
          </a:p>
          <a:p>
            <a:r>
              <a:t>- Storage account usage (capacity and transactions)</a:t>
            </a:r>
          </a:p>
          <a:p>
            <a:r>
              <a:t>- Egress usage across storage accounts</a:t>
            </a:r>
          </a:p>
          <a:p>
            <a:r>
              <a:t>- Blob container usage and performance</a:t>
            </a:r>
          </a:p>
          <a:p>
            <a:r>
              <a:t>- Latency, request breakdowns, and throttling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