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6" r:id="rId5"/>
    <p:sldId id="267" r:id="rId6"/>
    <p:sldId id="268" r:id="rId7"/>
    <p:sldId id="259" r:id="rId8"/>
    <p:sldId id="269" r:id="rId9"/>
    <p:sldId id="270" r:id="rId10"/>
    <p:sldId id="274" r:id="rId11"/>
    <p:sldId id="275" r:id="rId12"/>
    <p:sldId id="260" r:id="rId13"/>
    <p:sldId id="271" r:id="rId14"/>
    <p:sldId id="261" r:id="rId15"/>
    <p:sldId id="272" r:id="rId16"/>
    <p:sldId id="273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6F9C2-2571-441E-AB6B-BF9E4B56987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4FB0C-0333-4000-B20A-78DD50FFC06A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DD678A8D-0850-4E0C-A11B-4BDF484CDE8A}" type="parTrans" cxnId="{250F7074-609B-42D3-83B9-4C632FAF0025}">
      <dgm:prSet/>
      <dgm:spPr/>
      <dgm:t>
        <a:bodyPr/>
        <a:lstStyle/>
        <a:p>
          <a:endParaRPr lang="en-US"/>
        </a:p>
      </dgm:t>
    </dgm:pt>
    <dgm:pt modelId="{6AC2AF6A-B986-498E-8DFA-DD9A7A6FC418}" type="sibTrans" cxnId="{250F7074-609B-42D3-83B9-4C632FAF0025}">
      <dgm:prSet/>
      <dgm:spPr/>
      <dgm:t>
        <a:bodyPr/>
        <a:lstStyle/>
        <a:p>
          <a:endParaRPr lang="en-US"/>
        </a:p>
      </dgm:t>
    </dgm:pt>
    <dgm:pt modelId="{B13655FA-7D7C-471B-9861-C7A3C956B2BE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49623330-6BA5-448A-A07D-D65EFC071FA6}" type="parTrans" cxnId="{DC5BDAF7-2175-45A1-89DA-CAD84EA05F8A}">
      <dgm:prSet/>
      <dgm:spPr/>
      <dgm:t>
        <a:bodyPr/>
        <a:lstStyle/>
        <a:p>
          <a:endParaRPr lang="en-US"/>
        </a:p>
      </dgm:t>
    </dgm:pt>
    <dgm:pt modelId="{C46E7092-7708-4256-A7F2-EAB8DC4C6DA3}" type="sibTrans" cxnId="{DC5BDAF7-2175-45A1-89DA-CAD84EA05F8A}">
      <dgm:prSet/>
      <dgm:spPr/>
      <dgm:t>
        <a:bodyPr/>
        <a:lstStyle/>
        <a:p>
          <a:endParaRPr lang="en-US"/>
        </a:p>
      </dgm:t>
    </dgm:pt>
    <dgm:pt modelId="{4B143210-7400-4155-AEC1-E51D6841573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EFDC46CB-37DE-475A-8710-5B970A39EAF5}" type="parTrans" cxnId="{8BC31931-149C-4969-BC28-03AC5F689164}">
      <dgm:prSet/>
      <dgm:spPr/>
      <dgm:t>
        <a:bodyPr/>
        <a:lstStyle/>
        <a:p>
          <a:endParaRPr lang="en-US"/>
        </a:p>
      </dgm:t>
    </dgm:pt>
    <dgm:pt modelId="{022D743B-C1AC-4E39-9312-F76C284DAB4F}" type="sibTrans" cxnId="{8BC31931-149C-4969-BC28-03AC5F689164}">
      <dgm:prSet/>
      <dgm:spPr/>
      <dgm:t>
        <a:bodyPr/>
        <a:lstStyle/>
        <a:p>
          <a:endParaRPr lang="en-US"/>
        </a:p>
      </dgm:t>
    </dgm:pt>
    <dgm:pt modelId="{FF619E24-D192-4D23-A6A8-81547E249881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AD6CCF4-38A1-4067-9133-5532C0F2F3A5}" type="parTrans" cxnId="{EC3131AD-3C6A-4F10-85B9-FBB85554D51C}">
      <dgm:prSet/>
      <dgm:spPr/>
      <dgm:t>
        <a:bodyPr/>
        <a:lstStyle/>
        <a:p>
          <a:endParaRPr lang="en-US"/>
        </a:p>
      </dgm:t>
    </dgm:pt>
    <dgm:pt modelId="{A21CB4CA-73D1-41F0-AF50-DCD5F4BE629A}" type="sibTrans" cxnId="{EC3131AD-3C6A-4F10-85B9-FBB85554D51C}">
      <dgm:prSet/>
      <dgm:spPr/>
      <dgm:t>
        <a:bodyPr/>
        <a:lstStyle/>
        <a:p>
          <a:endParaRPr lang="en-US"/>
        </a:p>
      </dgm:t>
    </dgm:pt>
    <dgm:pt modelId="{88E89598-6B89-473E-B94C-AC3F65849984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FD61C6E-7752-423B-94DD-7CA1E6F3395A}" type="parTrans" cxnId="{878345C6-0823-4EAE-8582-ED145C79D403}">
      <dgm:prSet/>
      <dgm:spPr/>
      <dgm:t>
        <a:bodyPr/>
        <a:lstStyle/>
        <a:p>
          <a:endParaRPr lang="en-US"/>
        </a:p>
      </dgm:t>
    </dgm:pt>
    <dgm:pt modelId="{9EDF14C0-87E6-4CE1-9F04-A642FD969580}" type="sibTrans" cxnId="{878345C6-0823-4EAE-8582-ED145C79D403}">
      <dgm:prSet/>
      <dgm:spPr/>
      <dgm:t>
        <a:bodyPr/>
        <a:lstStyle/>
        <a:p>
          <a:endParaRPr lang="en-US"/>
        </a:p>
      </dgm:t>
    </dgm:pt>
    <dgm:pt modelId="{AACE51F6-6C12-4BCD-8A8F-17326BDFE42C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080E7BF-B7A0-48DD-922E-F39848ECD1DF}" type="parTrans" cxnId="{4104C178-C4B4-4AA4-883C-5A9372723D0A}">
      <dgm:prSet/>
      <dgm:spPr/>
      <dgm:t>
        <a:bodyPr/>
        <a:lstStyle/>
        <a:p>
          <a:endParaRPr lang="en-US"/>
        </a:p>
      </dgm:t>
    </dgm:pt>
    <dgm:pt modelId="{48A04C54-4769-4087-A8B5-C4EE981BFB14}" type="sibTrans" cxnId="{4104C178-C4B4-4AA4-883C-5A9372723D0A}">
      <dgm:prSet/>
      <dgm:spPr/>
      <dgm:t>
        <a:bodyPr/>
        <a:lstStyle/>
        <a:p>
          <a:endParaRPr lang="en-US"/>
        </a:p>
      </dgm:t>
    </dgm:pt>
    <dgm:pt modelId="{FE000AC3-F135-4CAF-94B5-495CCB6A089B}">
      <dgm:prSet phldrT="[Text]"/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878B0FC8-5B38-45F9-AABF-11BBA939D5AC}" type="parTrans" cxnId="{FFCBB26A-CAF7-4AFB-B877-B0EFAB64099A}">
      <dgm:prSet/>
      <dgm:spPr/>
      <dgm:t>
        <a:bodyPr/>
        <a:lstStyle/>
        <a:p>
          <a:endParaRPr lang="en-US"/>
        </a:p>
      </dgm:t>
    </dgm:pt>
    <dgm:pt modelId="{42597A73-D23B-48AF-9B56-9B0204C634AE}" type="sibTrans" cxnId="{FFCBB26A-CAF7-4AFB-B877-B0EFAB64099A}">
      <dgm:prSet/>
      <dgm:spPr/>
      <dgm:t>
        <a:bodyPr/>
        <a:lstStyle/>
        <a:p>
          <a:endParaRPr lang="en-US"/>
        </a:p>
      </dgm:t>
    </dgm:pt>
    <dgm:pt modelId="{88D80B26-A033-45B8-9D68-F0B9204476E0}">
      <dgm:prSet phldrT="[Text]"/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178BA94F-4FB5-40CF-999A-7D8ABC9E8334}" type="parTrans" cxnId="{3649324C-8F49-4EF6-B90F-101F834EC77C}">
      <dgm:prSet/>
      <dgm:spPr/>
      <dgm:t>
        <a:bodyPr/>
        <a:lstStyle/>
        <a:p>
          <a:endParaRPr lang="en-US"/>
        </a:p>
      </dgm:t>
    </dgm:pt>
    <dgm:pt modelId="{5B9F94B4-B1D3-4C67-848A-519418C0465B}" type="sibTrans" cxnId="{3649324C-8F49-4EF6-B90F-101F834EC77C}">
      <dgm:prSet/>
      <dgm:spPr/>
      <dgm:t>
        <a:bodyPr/>
        <a:lstStyle/>
        <a:p>
          <a:endParaRPr lang="en-US"/>
        </a:p>
      </dgm:t>
    </dgm:pt>
    <dgm:pt modelId="{D9BD5180-AB76-4681-A2E0-4E428011C240}" type="pres">
      <dgm:prSet presAssocID="{2E96F9C2-2571-441E-AB6B-BF9E4B56987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5305A1-FA81-47DD-B70F-10BCF828E3C8}" type="pres">
      <dgm:prSet presAssocID="{6C54FB0C-0333-4000-B20A-78DD50FFC06A}" presName="dummy" presStyleCnt="0"/>
      <dgm:spPr/>
    </dgm:pt>
    <dgm:pt modelId="{FA73C1B7-FDC7-4F56-A7EA-D373F9C5E4F2}" type="pres">
      <dgm:prSet presAssocID="{6C54FB0C-0333-4000-B20A-78DD50FFC06A}" presName="node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C076D-B682-4433-BD31-2B2AF4F37798}" type="pres">
      <dgm:prSet presAssocID="{6AC2AF6A-B986-498E-8DFA-DD9A7A6FC418}" presName="sibTrans" presStyleLbl="node1" presStyleIdx="0" presStyleCnt="8"/>
      <dgm:spPr/>
      <dgm:t>
        <a:bodyPr/>
        <a:lstStyle/>
        <a:p>
          <a:endParaRPr lang="en-US"/>
        </a:p>
      </dgm:t>
    </dgm:pt>
    <dgm:pt modelId="{DD581EF9-F170-46F9-8748-5DBA9C571DBF}" type="pres">
      <dgm:prSet presAssocID="{B13655FA-7D7C-471B-9861-C7A3C956B2BE}" presName="dummy" presStyleCnt="0"/>
      <dgm:spPr/>
    </dgm:pt>
    <dgm:pt modelId="{B63D72D8-FC2C-4F8D-A3BB-F26B7DAE4ECD}" type="pres">
      <dgm:prSet presAssocID="{B13655FA-7D7C-471B-9861-C7A3C956B2BE}" presName="node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DD52D-AA70-45DC-A740-A1EA2682D9D0}" type="pres">
      <dgm:prSet presAssocID="{C46E7092-7708-4256-A7F2-EAB8DC4C6DA3}" presName="sibTrans" presStyleLbl="node1" presStyleIdx="1" presStyleCnt="8"/>
      <dgm:spPr/>
      <dgm:t>
        <a:bodyPr/>
        <a:lstStyle/>
        <a:p>
          <a:endParaRPr lang="en-US"/>
        </a:p>
      </dgm:t>
    </dgm:pt>
    <dgm:pt modelId="{6986A62B-B0FE-408B-BA72-CEB431AAF951}" type="pres">
      <dgm:prSet presAssocID="{4B143210-7400-4155-AEC1-E51D68415730}" presName="dummy" presStyleCnt="0"/>
      <dgm:spPr/>
    </dgm:pt>
    <dgm:pt modelId="{8F3BEE96-1C48-4790-B40A-8AC8CA5D9C5E}" type="pres">
      <dgm:prSet presAssocID="{4B143210-7400-4155-AEC1-E51D68415730}" presName="node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4FA8-A5D1-43F5-9C40-DD6ECDC83582}" type="pres">
      <dgm:prSet presAssocID="{022D743B-C1AC-4E39-9312-F76C284DAB4F}" presName="sibTrans" presStyleLbl="node1" presStyleIdx="2" presStyleCnt="8"/>
      <dgm:spPr/>
      <dgm:t>
        <a:bodyPr/>
        <a:lstStyle/>
        <a:p>
          <a:endParaRPr lang="en-US"/>
        </a:p>
      </dgm:t>
    </dgm:pt>
    <dgm:pt modelId="{DEAAD6DE-2E56-46B7-BF7C-1B5D4584F5CE}" type="pres">
      <dgm:prSet presAssocID="{FF619E24-D192-4D23-A6A8-81547E249881}" presName="dummy" presStyleCnt="0"/>
      <dgm:spPr/>
    </dgm:pt>
    <dgm:pt modelId="{C411D784-8949-4643-A3EE-B8F40608C123}" type="pres">
      <dgm:prSet presAssocID="{FF619E24-D192-4D23-A6A8-81547E249881}" presName="node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01CEA-9272-4437-8BA0-8AE40E95F02C}" type="pres">
      <dgm:prSet presAssocID="{A21CB4CA-73D1-41F0-AF50-DCD5F4BE629A}" presName="sibTrans" presStyleLbl="node1" presStyleIdx="3" presStyleCnt="8"/>
      <dgm:spPr/>
      <dgm:t>
        <a:bodyPr/>
        <a:lstStyle/>
        <a:p>
          <a:endParaRPr lang="en-US"/>
        </a:p>
      </dgm:t>
    </dgm:pt>
    <dgm:pt modelId="{823EBD73-C58D-4F06-87B5-44DD92D3156C}" type="pres">
      <dgm:prSet presAssocID="{88E89598-6B89-473E-B94C-AC3F65849984}" presName="dummy" presStyleCnt="0"/>
      <dgm:spPr/>
    </dgm:pt>
    <dgm:pt modelId="{E791607A-8268-4DFA-9D2B-BC88E4813B65}" type="pres">
      <dgm:prSet presAssocID="{88E89598-6B89-473E-B94C-AC3F65849984}" presName="node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4507D-D624-48DF-B51A-DF93C561262F}" type="pres">
      <dgm:prSet presAssocID="{9EDF14C0-87E6-4CE1-9F04-A642FD969580}" presName="sibTrans" presStyleLbl="node1" presStyleIdx="4" presStyleCnt="8"/>
      <dgm:spPr/>
      <dgm:t>
        <a:bodyPr/>
        <a:lstStyle/>
        <a:p>
          <a:endParaRPr lang="en-US"/>
        </a:p>
      </dgm:t>
    </dgm:pt>
    <dgm:pt modelId="{BC0DA2E4-CCEA-44E3-BCAD-48A8827FBF3C}" type="pres">
      <dgm:prSet presAssocID="{AACE51F6-6C12-4BCD-8A8F-17326BDFE42C}" presName="dummy" presStyleCnt="0"/>
      <dgm:spPr/>
    </dgm:pt>
    <dgm:pt modelId="{DBDA9F67-B4E5-4005-B10C-174D5BA543BF}" type="pres">
      <dgm:prSet presAssocID="{AACE51F6-6C12-4BCD-8A8F-17326BDFE42C}" presName="node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7C6DC-B25E-4CFB-A34C-626C53717AED}" type="pres">
      <dgm:prSet presAssocID="{48A04C54-4769-4087-A8B5-C4EE981BFB14}" presName="sibTrans" presStyleLbl="node1" presStyleIdx="5" presStyleCnt="8"/>
      <dgm:spPr/>
      <dgm:t>
        <a:bodyPr/>
        <a:lstStyle/>
        <a:p>
          <a:endParaRPr lang="en-US"/>
        </a:p>
      </dgm:t>
    </dgm:pt>
    <dgm:pt modelId="{59EA9349-7702-4579-BA40-0459B432434A}" type="pres">
      <dgm:prSet presAssocID="{FE000AC3-F135-4CAF-94B5-495CCB6A089B}" presName="dummy" presStyleCnt="0"/>
      <dgm:spPr/>
    </dgm:pt>
    <dgm:pt modelId="{D4EF81F8-23DE-40FE-A900-1D0E17D7841E}" type="pres">
      <dgm:prSet presAssocID="{FE000AC3-F135-4CAF-94B5-495CCB6A089B}" presName="node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5797E-4F14-43EC-A932-AEEC0FE7A160}" type="pres">
      <dgm:prSet presAssocID="{42597A73-D23B-48AF-9B56-9B0204C634AE}" presName="sibTrans" presStyleLbl="node1" presStyleIdx="6" presStyleCnt="8"/>
      <dgm:spPr/>
      <dgm:t>
        <a:bodyPr/>
        <a:lstStyle/>
        <a:p>
          <a:endParaRPr lang="en-US"/>
        </a:p>
      </dgm:t>
    </dgm:pt>
    <dgm:pt modelId="{3B3DEAE2-A23A-47BE-B9B3-6013167D4D9C}" type="pres">
      <dgm:prSet presAssocID="{88D80B26-A033-45B8-9D68-F0B9204476E0}" presName="dummy" presStyleCnt="0"/>
      <dgm:spPr/>
    </dgm:pt>
    <dgm:pt modelId="{EAB248CC-1E80-4D87-AC01-C85EDD107A7C}" type="pres">
      <dgm:prSet presAssocID="{88D80B26-A033-45B8-9D68-F0B9204476E0}" presName="node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C233-05BC-433E-92A9-38DC8B97619E}" type="pres">
      <dgm:prSet presAssocID="{5B9F94B4-B1D3-4C67-848A-519418C0465B}" presName="sibTrans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138E6326-E64E-478A-B409-4452812BEA96}" type="presOf" srcId="{9EDF14C0-87E6-4CE1-9F04-A642FD969580}" destId="{AEE4507D-D624-48DF-B51A-DF93C561262F}" srcOrd="0" destOrd="0" presId="urn:microsoft.com/office/officeart/2005/8/layout/cycle1"/>
    <dgm:cxn modelId="{21B4DB3B-E4F7-429F-96D4-DF0C5E0809B7}" type="presOf" srcId="{C46E7092-7708-4256-A7F2-EAB8DC4C6DA3}" destId="{4B8DD52D-AA70-45DC-A740-A1EA2682D9D0}" srcOrd="0" destOrd="0" presId="urn:microsoft.com/office/officeart/2005/8/layout/cycle1"/>
    <dgm:cxn modelId="{DC5BDAF7-2175-45A1-89DA-CAD84EA05F8A}" srcId="{2E96F9C2-2571-441E-AB6B-BF9E4B56987C}" destId="{B13655FA-7D7C-471B-9861-C7A3C956B2BE}" srcOrd="1" destOrd="0" parTransId="{49623330-6BA5-448A-A07D-D65EFC071FA6}" sibTransId="{C46E7092-7708-4256-A7F2-EAB8DC4C6DA3}"/>
    <dgm:cxn modelId="{F190DB69-6713-4C54-BFC6-36E4B900057C}" type="presOf" srcId="{88E89598-6B89-473E-B94C-AC3F65849984}" destId="{E791607A-8268-4DFA-9D2B-BC88E4813B65}" srcOrd="0" destOrd="0" presId="urn:microsoft.com/office/officeart/2005/8/layout/cycle1"/>
    <dgm:cxn modelId="{FFCBB26A-CAF7-4AFB-B877-B0EFAB64099A}" srcId="{2E96F9C2-2571-441E-AB6B-BF9E4B56987C}" destId="{FE000AC3-F135-4CAF-94B5-495CCB6A089B}" srcOrd="6" destOrd="0" parTransId="{878B0FC8-5B38-45F9-AABF-11BBA939D5AC}" sibTransId="{42597A73-D23B-48AF-9B56-9B0204C634AE}"/>
    <dgm:cxn modelId="{CA81EA91-F6A3-44C1-85A7-1E57152B9E55}" type="presOf" srcId="{B13655FA-7D7C-471B-9861-C7A3C956B2BE}" destId="{B63D72D8-FC2C-4F8D-A3BB-F26B7DAE4ECD}" srcOrd="0" destOrd="0" presId="urn:microsoft.com/office/officeart/2005/8/layout/cycle1"/>
    <dgm:cxn modelId="{250F7074-609B-42D3-83B9-4C632FAF0025}" srcId="{2E96F9C2-2571-441E-AB6B-BF9E4B56987C}" destId="{6C54FB0C-0333-4000-B20A-78DD50FFC06A}" srcOrd="0" destOrd="0" parTransId="{DD678A8D-0850-4E0C-A11B-4BDF484CDE8A}" sibTransId="{6AC2AF6A-B986-498E-8DFA-DD9A7A6FC418}"/>
    <dgm:cxn modelId="{E94AD966-ED6D-4AAC-97BD-4DC72A494A91}" type="presOf" srcId="{5B9F94B4-B1D3-4C67-848A-519418C0465B}" destId="{BEF6C233-05BC-433E-92A9-38DC8B97619E}" srcOrd="0" destOrd="0" presId="urn:microsoft.com/office/officeart/2005/8/layout/cycle1"/>
    <dgm:cxn modelId="{7D5FDC49-A506-4D01-B3ED-965AA8B4C71A}" type="presOf" srcId="{FE000AC3-F135-4CAF-94B5-495CCB6A089B}" destId="{D4EF81F8-23DE-40FE-A900-1D0E17D7841E}" srcOrd="0" destOrd="0" presId="urn:microsoft.com/office/officeart/2005/8/layout/cycle1"/>
    <dgm:cxn modelId="{878345C6-0823-4EAE-8582-ED145C79D403}" srcId="{2E96F9C2-2571-441E-AB6B-BF9E4B56987C}" destId="{88E89598-6B89-473E-B94C-AC3F65849984}" srcOrd="4" destOrd="0" parTransId="{9FD61C6E-7752-423B-94DD-7CA1E6F3395A}" sibTransId="{9EDF14C0-87E6-4CE1-9F04-A642FD969580}"/>
    <dgm:cxn modelId="{3C475EF8-EAF0-47DC-9BD5-0E7599FA4425}" type="presOf" srcId="{88D80B26-A033-45B8-9D68-F0B9204476E0}" destId="{EAB248CC-1E80-4D87-AC01-C85EDD107A7C}" srcOrd="0" destOrd="0" presId="urn:microsoft.com/office/officeart/2005/8/layout/cycle1"/>
    <dgm:cxn modelId="{610E7270-4700-4577-A607-2B371B50BEBF}" type="presOf" srcId="{6AC2AF6A-B986-498E-8DFA-DD9A7A6FC418}" destId="{BB0C076D-B682-4433-BD31-2B2AF4F37798}" srcOrd="0" destOrd="0" presId="urn:microsoft.com/office/officeart/2005/8/layout/cycle1"/>
    <dgm:cxn modelId="{149F0CDE-0A60-41DB-A3F4-D077E829D6AC}" type="presOf" srcId="{4B143210-7400-4155-AEC1-E51D68415730}" destId="{8F3BEE96-1C48-4790-B40A-8AC8CA5D9C5E}" srcOrd="0" destOrd="0" presId="urn:microsoft.com/office/officeart/2005/8/layout/cycle1"/>
    <dgm:cxn modelId="{3649324C-8F49-4EF6-B90F-101F834EC77C}" srcId="{2E96F9C2-2571-441E-AB6B-BF9E4B56987C}" destId="{88D80B26-A033-45B8-9D68-F0B9204476E0}" srcOrd="7" destOrd="0" parTransId="{178BA94F-4FB5-40CF-999A-7D8ABC9E8334}" sibTransId="{5B9F94B4-B1D3-4C67-848A-519418C0465B}"/>
    <dgm:cxn modelId="{C7699795-4597-4B22-A011-7DCCD1FAE4AE}" type="presOf" srcId="{A21CB4CA-73D1-41F0-AF50-DCD5F4BE629A}" destId="{C2701CEA-9272-4437-8BA0-8AE40E95F02C}" srcOrd="0" destOrd="0" presId="urn:microsoft.com/office/officeart/2005/8/layout/cycle1"/>
    <dgm:cxn modelId="{4EF46871-F324-417D-881E-EEDC2BD63833}" type="presOf" srcId="{48A04C54-4769-4087-A8B5-C4EE981BFB14}" destId="{87D7C6DC-B25E-4CFB-A34C-626C53717AED}" srcOrd="0" destOrd="0" presId="urn:microsoft.com/office/officeart/2005/8/layout/cycle1"/>
    <dgm:cxn modelId="{8BC31931-149C-4969-BC28-03AC5F689164}" srcId="{2E96F9C2-2571-441E-AB6B-BF9E4B56987C}" destId="{4B143210-7400-4155-AEC1-E51D68415730}" srcOrd="2" destOrd="0" parTransId="{EFDC46CB-37DE-475A-8710-5B970A39EAF5}" sibTransId="{022D743B-C1AC-4E39-9312-F76C284DAB4F}"/>
    <dgm:cxn modelId="{E41C6243-F628-4D8E-A07E-787666ECBE43}" type="presOf" srcId="{FF619E24-D192-4D23-A6A8-81547E249881}" destId="{C411D784-8949-4643-A3EE-B8F40608C123}" srcOrd="0" destOrd="0" presId="urn:microsoft.com/office/officeart/2005/8/layout/cycle1"/>
    <dgm:cxn modelId="{63F93AE5-1F29-4875-9FAD-68051C266E6F}" type="presOf" srcId="{AACE51F6-6C12-4BCD-8A8F-17326BDFE42C}" destId="{DBDA9F67-B4E5-4005-B10C-174D5BA543BF}" srcOrd="0" destOrd="0" presId="urn:microsoft.com/office/officeart/2005/8/layout/cycle1"/>
    <dgm:cxn modelId="{E28BC970-6581-4488-90BA-AEEB3A5EFB1B}" type="presOf" srcId="{6C54FB0C-0333-4000-B20A-78DD50FFC06A}" destId="{FA73C1B7-FDC7-4F56-A7EA-D373F9C5E4F2}" srcOrd="0" destOrd="0" presId="urn:microsoft.com/office/officeart/2005/8/layout/cycle1"/>
    <dgm:cxn modelId="{4104C178-C4B4-4AA4-883C-5A9372723D0A}" srcId="{2E96F9C2-2571-441E-AB6B-BF9E4B56987C}" destId="{AACE51F6-6C12-4BCD-8A8F-17326BDFE42C}" srcOrd="5" destOrd="0" parTransId="{3080E7BF-B7A0-48DD-922E-F39848ECD1DF}" sibTransId="{48A04C54-4769-4087-A8B5-C4EE981BFB14}"/>
    <dgm:cxn modelId="{4F862704-7D02-41DA-BEFB-4BD05927F4AE}" type="presOf" srcId="{42597A73-D23B-48AF-9B56-9B0204C634AE}" destId="{FA05797E-4F14-43EC-A932-AEEC0FE7A160}" srcOrd="0" destOrd="0" presId="urn:microsoft.com/office/officeart/2005/8/layout/cycle1"/>
    <dgm:cxn modelId="{D103A2CF-9CE4-4519-ABB3-FC74824476CD}" type="presOf" srcId="{022D743B-C1AC-4E39-9312-F76C284DAB4F}" destId="{954C4FA8-A5D1-43F5-9C40-DD6ECDC83582}" srcOrd="0" destOrd="0" presId="urn:microsoft.com/office/officeart/2005/8/layout/cycle1"/>
    <dgm:cxn modelId="{31514FBE-6672-4961-96CE-EA7350B2B6A6}" type="presOf" srcId="{2E96F9C2-2571-441E-AB6B-BF9E4B56987C}" destId="{D9BD5180-AB76-4681-A2E0-4E428011C240}" srcOrd="0" destOrd="0" presId="urn:microsoft.com/office/officeart/2005/8/layout/cycle1"/>
    <dgm:cxn modelId="{EC3131AD-3C6A-4F10-85B9-FBB85554D51C}" srcId="{2E96F9C2-2571-441E-AB6B-BF9E4B56987C}" destId="{FF619E24-D192-4D23-A6A8-81547E249881}" srcOrd="3" destOrd="0" parTransId="{6AD6CCF4-38A1-4067-9133-5532C0F2F3A5}" sibTransId="{A21CB4CA-73D1-41F0-AF50-DCD5F4BE629A}"/>
    <dgm:cxn modelId="{EC954B22-8588-4833-A88B-3A45B0DD9A23}" type="presParOf" srcId="{D9BD5180-AB76-4681-A2E0-4E428011C240}" destId="{8F5305A1-FA81-47DD-B70F-10BCF828E3C8}" srcOrd="0" destOrd="0" presId="urn:microsoft.com/office/officeart/2005/8/layout/cycle1"/>
    <dgm:cxn modelId="{A60A2E93-CE92-4BA9-87B1-58244C0A141E}" type="presParOf" srcId="{D9BD5180-AB76-4681-A2E0-4E428011C240}" destId="{FA73C1B7-FDC7-4F56-A7EA-D373F9C5E4F2}" srcOrd="1" destOrd="0" presId="urn:microsoft.com/office/officeart/2005/8/layout/cycle1"/>
    <dgm:cxn modelId="{6DF4C115-419E-4920-9586-B7EBFB67EAB0}" type="presParOf" srcId="{D9BD5180-AB76-4681-A2E0-4E428011C240}" destId="{BB0C076D-B682-4433-BD31-2B2AF4F37798}" srcOrd="2" destOrd="0" presId="urn:microsoft.com/office/officeart/2005/8/layout/cycle1"/>
    <dgm:cxn modelId="{6A47C941-84E5-4996-BA76-90CF6A52794B}" type="presParOf" srcId="{D9BD5180-AB76-4681-A2E0-4E428011C240}" destId="{DD581EF9-F170-46F9-8748-5DBA9C571DBF}" srcOrd="3" destOrd="0" presId="urn:microsoft.com/office/officeart/2005/8/layout/cycle1"/>
    <dgm:cxn modelId="{3A095A01-3913-4632-9BB9-AE908C12E5F4}" type="presParOf" srcId="{D9BD5180-AB76-4681-A2E0-4E428011C240}" destId="{B63D72D8-FC2C-4F8D-A3BB-F26B7DAE4ECD}" srcOrd="4" destOrd="0" presId="urn:microsoft.com/office/officeart/2005/8/layout/cycle1"/>
    <dgm:cxn modelId="{C6DD5097-4428-42C3-8D2C-8417CD6A4717}" type="presParOf" srcId="{D9BD5180-AB76-4681-A2E0-4E428011C240}" destId="{4B8DD52D-AA70-45DC-A740-A1EA2682D9D0}" srcOrd="5" destOrd="0" presId="urn:microsoft.com/office/officeart/2005/8/layout/cycle1"/>
    <dgm:cxn modelId="{16DB6EF6-4B6B-47F9-A860-3387A77F206E}" type="presParOf" srcId="{D9BD5180-AB76-4681-A2E0-4E428011C240}" destId="{6986A62B-B0FE-408B-BA72-CEB431AAF951}" srcOrd="6" destOrd="0" presId="urn:microsoft.com/office/officeart/2005/8/layout/cycle1"/>
    <dgm:cxn modelId="{C7862F35-9C63-4368-9CE6-26A5621AEDFF}" type="presParOf" srcId="{D9BD5180-AB76-4681-A2E0-4E428011C240}" destId="{8F3BEE96-1C48-4790-B40A-8AC8CA5D9C5E}" srcOrd="7" destOrd="0" presId="urn:microsoft.com/office/officeart/2005/8/layout/cycle1"/>
    <dgm:cxn modelId="{52265B31-3118-4541-96F2-638BE317503A}" type="presParOf" srcId="{D9BD5180-AB76-4681-A2E0-4E428011C240}" destId="{954C4FA8-A5D1-43F5-9C40-DD6ECDC83582}" srcOrd="8" destOrd="0" presId="urn:microsoft.com/office/officeart/2005/8/layout/cycle1"/>
    <dgm:cxn modelId="{0C702A99-A513-4ED3-8C0D-A24087A44A55}" type="presParOf" srcId="{D9BD5180-AB76-4681-A2E0-4E428011C240}" destId="{DEAAD6DE-2E56-46B7-BF7C-1B5D4584F5CE}" srcOrd="9" destOrd="0" presId="urn:microsoft.com/office/officeart/2005/8/layout/cycle1"/>
    <dgm:cxn modelId="{BD088A64-824E-4CF5-B4F6-6C48D55EADD6}" type="presParOf" srcId="{D9BD5180-AB76-4681-A2E0-4E428011C240}" destId="{C411D784-8949-4643-A3EE-B8F40608C123}" srcOrd="10" destOrd="0" presId="urn:microsoft.com/office/officeart/2005/8/layout/cycle1"/>
    <dgm:cxn modelId="{D59CC08E-AC77-45D8-9A93-3226A6B45500}" type="presParOf" srcId="{D9BD5180-AB76-4681-A2E0-4E428011C240}" destId="{C2701CEA-9272-4437-8BA0-8AE40E95F02C}" srcOrd="11" destOrd="0" presId="urn:microsoft.com/office/officeart/2005/8/layout/cycle1"/>
    <dgm:cxn modelId="{AB4E177E-1734-44ED-AA53-62BB523D1ED1}" type="presParOf" srcId="{D9BD5180-AB76-4681-A2E0-4E428011C240}" destId="{823EBD73-C58D-4F06-87B5-44DD92D3156C}" srcOrd="12" destOrd="0" presId="urn:microsoft.com/office/officeart/2005/8/layout/cycle1"/>
    <dgm:cxn modelId="{B055777A-E025-4312-8597-4FD1225FD47C}" type="presParOf" srcId="{D9BD5180-AB76-4681-A2E0-4E428011C240}" destId="{E791607A-8268-4DFA-9D2B-BC88E4813B65}" srcOrd="13" destOrd="0" presId="urn:microsoft.com/office/officeart/2005/8/layout/cycle1"/>
    <dgm:cxn modelId="{CE9ED672-4793-4198-99B0-948482FE4954}" type="presParOf" srcId="{D9BD5180-AB76-4681-A2E0-4E428011C240}" destId="{AEE4507D-D624-48DF-B51A-DF93C561262F}" srcOrd="14" destOrd="0" presId="urn:microsoft.com/office/officeart/2005/8/layout/cycle1"/>
    <dgm:cxn modelId="{61134AF2-883B-4CED-8ED0-9810F5535759}" type="presParOf" srcId="{D9BD5180-AB76-4681-A2E0-4E428011C240}" destId="{BC0DA2E4-CCEA-44E3-BCAD-48A8827FBF3C}" srcOrd="15" destOrd="0" presId="urn:microsoft.com/office/officeart/2005/8/layout/cycle1"/>
    <dgm:cxn modelId="{F328A1C6-5CD5-436B-A0E1-0683FE631438}" type="presParOf" srcId="{D9BD5180-AB76-4681-A2E0-4E428011C240}" destId="{DBDA9F67-B4E5-4005-B10C-174D5BA543BF}" srcOrd="16" destOrd="0" presId="urn:microsoft.com/office/officeart/2005/8/layout/cycle1"/>
    <dgm:cxn modelId="{B785A8D1-AEFD-48E6-AC95-584538CB382D}" type="presParOf" srcId="{D9BD5180-AB76-4681-A2E0-4E428011C240}" destId="{87D7C6DC-B25E-4CFB-A34C-626C53717AED}" srcOrd="17" destOrd="0" presId="urn:microsoft.com/office/officeart/2005/8/layout/cycle1"/>
    <dgm:cxn modelId="{EFB44C17-9ED1-405E-B58C-BF91347287CE}" type="presParOf" srcId="{D9BD5180-AB76-4681-A2E0-4E428011C240}" destId="{59EA9349-7702-4579-BA40-0459B432434A}" srcOrd="18" destOrd="0" presId="urn:microsoft.com/office/officeart/2005/8/layout/cycle1"/>
    <dgm:cxn modelId="{D67B4D31-E0E4-41FF-9FEA-FC4F839971A1}" type="presParOf" srcId="{D9BD5180-AB76-4681-A2E0-4E428011C240}" destId="{D4EF81F8-23DE-40FE-A900-1D0E17D7841E}" srcOrd="19" destOrd="0" presId="urn:microsoft.com/office/officeart/2005/8/layout/cycle1"/>
    <dgm:cxn modelId="{C509B673-0086-4832-B030-3033448E492E}" type="presParOf" srcId="{D9BD5180-AB76-4681-A2E0-4E428011C240}" destId="{FA05797E-4F14-43EC-A932-AEEC0FE7A160}" srcOrd="20" destOrd="0" presId="urn:microsoft.com/office/officeart/2005/8/layout/cycle1"/>
    <dgm:cxn modelId="{48FE359B-DE40-4424-B375-F927C6536D6F}" type="presParOf" srcId="{D9BD5180-AB76-4681-A2E0-4E428011C240}" destId="{3B3DEAE2-A23A-47BE-B9B3-6013167D4D9C}" srcOrd="21" destOrd="0" presId="urn:microsoft.com/office/officeart/2005/8/layout/cycle1"/>
    <dgm:cxn modelId="{83BB9C0E-CEDE-4DD2-AD81-C8A814B7D593}" type="presParOf" srcId="{D9BD5180-AB76-4681-A2E0-4E428011C240}" destId="{EAB248CC-1E80-4D87-AC01-C85EDD107A7C}" srcOrd="22" destOrd="0" presId="urn:microsoft.com/office/officeart/2005/8/layout/cycle1"/>
    <dgm:cxn modelId="{CD6C06CA-A450-42AE-B16D-3D822A33A9B7}" type="presParOf" srcId="{D9BD5180-AB76-4681-A2E0-4E428011C240}" destId="{BEF6C233-05BC-433E-92A9-38DC8B97619E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714B4-C4F6-4123-85AD-403F7E4277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BB723-7D64-4593-AA31-7F7C522DC7F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Analizar</a:t>
          </a:r>
          <a:r>
            <a:rPr lang="en-US" dirty="0" smtClean="0"/>
            <a:t> </a:t>
          </a:r>
          <a:r>
            <a:rPr lang="en-US" dirty="0" err="1" smtClean="0"/>
            <a:t>toda</a:t>
          </a:r>
          <a:r>
            <a:rPr lang="en-US" dirty="0" smtClean="0"/>
            <a:t> </a:t>
          </a:r>
          <a:r>
            <a:rPr lang="en-US" dirty="0" err="1" smtClean="0"/>
            <a:t>rama</a:t>
          </a:r>
          <a:r>
            <a:rPr lang="en-US" dirty="0" smtClean="0"/>
            <a:t> que </a:t>
          </a:r>
          <a:r>
            <a:rPr lang="en-US" dirty="0" err="1" smtClean="0"/>
            <a:t>tenga</a:t>
          </a:r>
          <a:r>
            <a:rPr lang="en-US" dirty="0" smtClean="0"/>
            <a:t> </a:t>
          </a:r>
          <a:r>
            <a:rPr lang="en-US" dirty="0" err="1" smtClean="0"/>
            <a:t>modificaciones</a:t>
          </a:r>
          <a:endParaRPr lang="en-US" dirty="0"/>
        </a:p>
      </dgm:t>
    </dgm:pt>
    <dgm:pt modelId="{7ED43969-A8AC-4E12-BDA1-5A6FA8CF96C0}" type="parTrans" cxnId="{71D1E82F-E257-4FD0-B421-98FCCBB15509}">
      <dgm:prSet/>
      <dgm:spPr/>
      <dgm:t>
        <a:bodyPr/>
        <a:lstStyle/>
        <a:p>
          <a:endParaRPr lang="en-US"/>
        </a:p>
      </dgm:t>
    </dgm:pt>
    <dgm:pt modelId="{A410AFD3-3336-4B7A-B9B9-0AD04489CB49}" type="sibTrans" cxnId="{71D1E82F-E257-4FD0-B421-98FCCBB15509}">
      <dgm:prSet/>
      <dgm:spPr/>
      <dgm:t>
        <a:bodyPr/>
        <a:lstStyle/>
        <a:p>
          <a:endParaRPr lang="en-US"/>
        </a:p>
      </dgm:t>
    </dgm:pt>
    <dgm:pt modelId="{686760F1-2ECC-441C-B09F-34CE97BF061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Configurar</a:t>
          </a:r>
          <a:r>
            <a:rPr lang="en-US" dirty="0" smtClean="0"/>
            <a:t> </a:t>
          </a:r>
          <a:r>
            <a:rPr lang="en-US" dirty="0" err="1" smtClean="0"/>
            <a:t>periodos</a:t>
          </a:r>
          <a:r>
            <a:rPr lang="en-US" dirty="0" smtClean="0"/>
            <a:t> de </a:t>
          </a:r>
          <a:r>
            <a:rPr lang="en-US" dirty="0" err="1" smtClean="0"/>
            <a:t>fuga</a:t>
          </a:r>
          <a:endParaRPr lang="en-US" dirty="0"/>
        </a:p>
      </dgm:t>
    </dgm:pt>
    <dgm:pt modelId="{19B7D2B4-4B98-4A8D-9654-E1FF72BF6E00}" type="parTrans" cxnId="{07E62FE6-EEFF-492C-9905-0BEF2BE8A11F}">
      <dgm:prSet/>
      <dgm:spPr/>
      <dgm:t>
        <a:bodyPr/>
        <a:lstStyle/>
        <a:p>
          <a:endParaRPr lang="en-US"/>
        </a:p>
      </dgm:t>
    </dgm:pt>
    <dgm:pt modelId="{444472B6-34BA-40F0-BB41-08D85BADEC60}" type="sibTrans" cxnId="{07E62FE6-EEFF-492C-9905-0BEF2BE8A11F}">
      <dgm:prSet/>
      <dgm:spPr/>
      <dgm:t>
        <a:bodyPr/>
        <a:lstStyle/>
        <a:p>
          <a:endParaRPr lang="en-US"/>
        </a:p>
      </dgm:t>
    </dgm:pt>
    <dgm:pt modelId="{2DF9BD28-E1E8-4CA7-A206-C974DDCAD58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Priorizar</a:t>
          </a:r>
          <a:r>
            <a:rPr lang="en-US" dirty="0" smtClean="0"/>
            <a:t> </a:t>
          </a:r>
          <a:r>
            <a:rPr lang="en-US" dirty="0" err="1" smtClean="0"/>
            <a:t>ajustes</a:t>
          </a:r>
          <a:r>
            <a:rPr lang="en-US" dirty="0" smtClean="0"/>
            <a:t> </a:t>
          </a:r>
          <a:r>
            <a:rPr lang="en-US" dirty="0" err="1" smtClean="0"/>
            <a:t>teniendo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</a:t>
          </a:r>
          <a:r>
            <a:rPr lang="en-US" dirty="0" err="1" smtClean="0"/>
            <a:t>cuenta</a:t>
          </a:r>
          <a:r>
            <a:rPr lang="en-US" dirty="0" smtClean="0"/>
            <a:t> context </a:t>
          </a:r>
          <a:r>
            <a:rPr lang="en-US" dirty="0" err="1" smtClean="0"/>
            <a:t>adicional</a:t>
          </a:r>
          <a:endParaRPr lang="en-US" dirty="0" smtClean="0"/>
        </a:p>
      </dgm:t>
    </dgm:pt>
    <dgm:pt modelId="{D3C6394C-A815-49AA-A7C5-74C5DBE076F4}" type="parTrans" cxnId="{FDFBD73D-1919-4EF4-9BCF-731F398A2284}">
      <dgm:prSet/>
      <dgm:spPr/>
      <dgm:t>
        <a:bodyPr/>
        <a:lstStyle/>
        <a:p>
          <a:endParaRPr lang="en-US"/>
        </a:p>
      </dgm:t>
    </dgm:pt>
    <dgm:pt modelId="{4D2D18EA-35B1-45B0-9126-85ED24EDEE73}" type="sibTrans" cxnId="{FDFBD73D-1919-4EF4-9BCF-731F398A2284}">
      <dgm:prSet/>
      <dgm:spPr/>
      <dgm:t>
        <a:bodyPr/>
        <a:lstStyle/>
        <a:p>
          <a:endParaRPr lang="en-US"/>
        </a:p>
      </dgm:t>
    </dgm:pt>
    <dgm:pt modelId="{E8DFBFB4-CC0B-4F40-B664-B91531E61EA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Usar</a:t>
          </a:r>
          <a:r>
            <a:rPr lang="en-US" dirty="0" smtClean="0"/>
            <a:t> </a:t>
          </a:r>
          <a:r>
            <a:rPr lang="en-US" dirty="0" err="1" smtClean="0"/>
            <a:t>como</a:t>
          </a:r>
          <a:r>
            <a:rPr lang="en-US" dirty="0" smtClean="0"/>
            <a:t> </a:t>
          </a:r>
          <a:r>
            <a:rPr lang="en-US" dirty="0" err="1" smtClean="0"/>
            <a:t>herramienta</a:t>
          </a:r>
          <a:r>
            <a:rPr lang="en-US" dirty="0" smtClean="0"/>
            <a:t> de Capacitación</a:t>
          </a:r>
        </a:p>
      </dgm:t>
    </dgm:pt>
    <dgm:pt modelId="{F560F7E5-80E9-40C9-9ABA-8BEE2458012A}" type="parTrans" cxnId="{ACBAE7E8-0036-400E-BCCF-C9A6B39EDFB1}">
      <dgm:prSet/>
      <dgm:spPr/>
      <dgm:t>
        <a:bodyPr/>
        <a:lstStyle/>
        <a:p>
          <a:endParaRPr lang="en-US"/>
        </a:p>
      </dgm:t>
    </dgm:pt>
    <dgm:pt modelId="{C0CFF21B-2CD3-4AE3-8408-6C8AFADAFA70}" type="sibTrans" cxnId="{ACBAE7E8-0036-400E-BCCF-C9A6B39EDFB1}">
      <dgm:prSet/>
      <dgm:spPr/>
      <dgm:t>
        <a:bodyPr/>
        <a:lstStyle/>
        <a:p>
          <a:endParaRPr lang="en-US"/>
        </a:p>
      </dgm:t>
    </dgm:pt>
    <dgm:pt modelId="{4A5ECB8D-59E8-4BB7-A0A2-999E598CC5B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Analizar</a:t>
          </a:r>
          <a:r>
            <a:rPr lang="en-US" dirty="0" smtClean="0"/>
            <a:t> </a:t>
          </a:r>
          <a:r>
            <a:rPr lang="en-US" dirty="0" err="1" smtClean="0"/>
            <a:t>continuamente</a:t>
          </a:r>
          <a:endParaRPr lang="en-US" dirty="0" smtClean="0"/>
        </a:p>
      </dgm:t>
    </dgm:pt>
    <dgm:pt modelId="{78D3D37D-1AB7-4E04-B9C4-890AD8323151}" type="parTrans" cxnId="{C52B55D0-42F3-429B-A449-DE15D93FEE73}">
      <dgm:prSet/>
      <dgm:spPr/>
      <dgm:t>
        <a:bodyPr/>
        <a:lstStyle/>
        <a:p>
          <a:endParaRPr lang="en-US"/>
        </a:p>
      </dgm:t>
    </dgm:pt>
    <dgm:pt modelId="{A3EB5437-1510-494B-9D2F-6BC8DF3034AC}" type="sibTrans" cxnId="{C52B55D0-42F3-429B-A449-DE15D93FEE73}">
      <dgm:prSet/>
      <dgm:spPr/>
      <dgm:t>
        <a:bodyPr/>
        <a:lstStyle/>
        <a:p>
          <a:endParaRPr lang="en-US"/>
        </a:p>
      </dgm:t>
    </dgm:pt>
    <dgm:pt modelId="{08082717-9DE8-4931-91DE-95DF279323E6}" type="pres">
      <dgm:prSet presAssocID="{D43714B4-C4F6-4123-85AD-403F7E4277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EFDB136-19D3-4118-948A-1C684295AB9F}" type="pres">
      <dgm:prSet presAssocID="{D43714B4-C4F6-4123-85AD-403F7E427724}" presName="Name1" presStyleCnt="0"/>
      <dgm:spPr/>
    </dgm:pt>
    <dgm:pt modelId="{CDA3E1FA-C92D-4609-A6F4-C8A0B817A941}" type="pres">
      <dgm:prSet presAssocID="{D43714B4-C4F6-4123-85AD-403F7E427724}" presName="cycle" presStyleCnt="0"/>
      <dgm:spPr/>
    </dgm:pt>
    <dgm:pt modelId="{AF478205-7403-49A9-8D4C-C1846D55C2D7}" type="pres">
      <dgm:prSet presAssocID="{D43714B4-C4F6-4123-85AD-403F7E427724}" presName="srcNode" presStyleLbl="node1" presStyleIdx="0" presStyleCnt="5"/>
      <dgm:spPr/>
    </dgm:pt>
    <dgm:pt modelId="{DC25C4B6-A7AA-45A4-91FE-BF5A83346411}" type="pres">
      <dgm:prSet presAssocID="{D43714B4-C4F6-4123-85AD-403F7E427724}" presName="conn" presStyleLbl="parChTrans1D2" presStyleIdx="0" presStyleCnt="1"/>
      <dgm:spPr/>
      <dgm:t>
        <a:bodyPr/>
        <a:lstStyle/>
        <a:p>
          <a:endParaRPr lang="en-US"/>
        </a:p>
      </dgm:t>
    </dgm:pt>
    <dgm:pt modelId="{D3A70372-A1A9-440D-83DB-54812807992B}" type="pres">
      <dgm:prSet presAssocID="{D43714B4-C4F6-4123-85AD-403F7E427724}" presName="extraNode" presStyleLbl="node1" presStyleIdx="0" presStyleCnt="5"/>
      <dgm:spPr/>
    </dgm:pt>
    <dgm:pt modelId="{02DFC49D-A1D5-4130-A981-C77193F677F1}" type="pres">
      <dgm:prSet presAssocID="{D43714B4-C4F6-4123-85AD-403F7E427724}" presName="dstNode" presStyleLbl="node1" presStyleIdx="0" presStyleCnt="5"/>
      <dgm:spPr/>
    </dgm:pt>
    <dgm:pt modelId="{149BF78B-712F-4091-905F-3BC1171AC83C}" type="pres">
      <dgm:prSet presAssocID="{C13BB723-7D64-4593-AA31-7F7C522DC7F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3FF35-2F37-40D1-9729-53A8B210DC50}" type="pres">
      <dgm:prSet presAssocID="{C13BB723-7D64-4593-AA31-7F7C522DC7F4}" presName="accent_1" presStyleCnt="0"/>
      <dgm:spPr/>
    </dgm:pt>
    <dgm:pt modelId="{A8623C3E-A006-4F2B-ABA2-A446A34D2D3C}" type="pres">
      <dgm:prSet presAssocID="{C13BB723-7D64-4593-AA31-7F7C522DC7F4}" presName="accentRepeatNode" presStyleLbl="solidFgAcc1" presStyleIdx="0" presStyleCnt="5"/>
      <dgm:spPr/>
    </dgm:pt>
    <dgm:pt modelId="{70B27C70-EE89-42B2-8FA3-1EA712E2ED93}" type="pres">
      <dgm:prSet presAssocID="{686760F1-2ECC-441C-B09F-34CE97BF061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9FAEF-873B-46C7-93C3-99F83A6EA524}" type="pres">
      <dgm:prSet presAssocID="{686760F1-2ECC-441C-B09F-34CE97BF061D}" presName="accent_2" presStyleCnt="0"/>
      <dgm:spPr/>
    </dgm:pt>
    <dgm:pt modelId="{67D18F49-E5EF-462E-9E94-53CCD7043D6C}" type="pres">
      <dgm:prSet presAssocID="{686760F1-2ECC-441C-B09F-34CE97BF061D}" presName="accentRepeatNode" presStyleLbl="solidFgAcc1" presStyleIdx="1" presStyleCnt="5"/>
      <dgm:spPr/>
    </dgm:pt>
    <dgm:pt modelId="{81E3665D-E598-431C-BBEC-DAC39D2BE4E4}" type="pres">
      <dgm:prSet presAssocID="{2DF9BD28-E1E8-4CA7-A206-C974DDCAD58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4176D-ABB1-4780-B72A-2DC739E26BFE}" type="pres">
      <dgm:prSet presAssocID="{2DF9BD28-E1E8-4CA7-A206-C974DDCAD587}" presName="accent_3" presStyleCnt="0"/>
      <dgm:spPr/>
    </dgm:pt>
    <dgm:pt modelId="{4E400F5A-3E35-4BEA-A397-C7048D485420}" type="pres">
      <dgm:prSet presAssocID="{2DF9BD28-E1E8-4CA7-A206-C974DDCAD587}" presName="accentRepeatNode" presStyleLbl="solidFgAcc1" presStyleIdx="2" presStyleCnt="5"/>
      <dgm:spPr/>
    </dgm:pt>
    <dgm:pt modelId="{B1C330B2-7C28-4468-9F2F-0285099259CC}" type="pres">
      <dgm:prSet presAssocID="{E8DFBFB4-CC0B-4F40-B664-B91531E61EA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4126-FF0A-4511-AFA2-FDFFB65B1DDA}" type="pres">
      <dgm:prSet presAssocID="{E8DFBFB4-CC0B-4F40-B664-B91531E61EA6}" presName="accent_4" presStyleCnt="0"/>
      <dgm:spPr/>
    </dgm:pt>
    <dgm:pt modelId="{9B2DE342-CB8A-42FB-8495-1638659CEDAF}" type="pres">
      <dgm:prSet presAssocID="{E8DFBFB4-CC0B-4F40-B664-B91531E61EA6}" presName="accentRepeatNode" presStyleLbl="solidFgAcc1" presStyleIdx="3" presStyleCnt="5"/>
      <dgm:spPr/>
    </dgm:pt>
    <dgm:pt modelId="{DC8ED9A6-8DED-4C48-8F82-A424CDFEE79C}" type="pres">
      <dgm:prSet presAssocID="{4A5ECB8D-59E8-4BB7-A0A2-999E598CC5B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AB352-FA07-439B-A22B-EDD71A0B84D3}" type="pres">
      <dgm:prSet presAssocID="{4A5ECB8D-59E8-4BB7-A0A2-999E598CC5B6}" presName="accent_5" presStyleCnt="0"/>
      <dgm:spPr/>
    </dgm:pt>
    <dgm:pt modelId="{417F9E3A-546F-41C5-845A-3C3283F14120}" type="pres">
      <dgm:prSet presAssocID="{4A5ECB8D-59E8-4BB7-A0A2-999E598CC5B6}" presName="accentRepeatNode" presStyleLbl="solidFgAcc1" presStyleIdx="4" presStyleCnt="5"/>
      <dgm:spPr/>
    </dgm:pt>
  </dgm:ptLst>
  <dgm:cxnLst>
    <dgm:cxn modelId="{006D5CE5-A8E9-4EBA-A59B-3DB575769AB2}" type="presOf" srcId="{4A5ECB8D-59E8-4BB7-A0A2-999E598CC5B6}" destId="{DC8ED9A6-8DED-4C48-8F82-A424CDFEE79C}" srcOrd="0" destOrd="0" presId="urn:microsoft.com/office/officeart/2008/layout/VerticalCurvedList"/>
    <dgm:cxn modelId="{C52B55D0-42F3-429B-A449-DE15D93FEE73}" srcId="{D43714B4-C4F6-4123-85AD-403F7E427724}" destId="{4A5ECB8D-59E8-4BB7-A0A2-999E598CC5B6}" srcOrd="4" destOrd="0" parTransId="{78D3D37D-1AB7-4E04-B9C4-890AD8323151}" sibTransId="{A3EB5437-1510-494B-9D2F-6BC8DF3034AC}"/>
    <dgm:cxn modelId="{07E62FE6-EEFF-492C-9905-0BEF2BE8A11F}" srcId="{D43714B4-C4F6-4123-85AD-403F7E427724}" destId="{686760F1-2ECC-441C-B09F-34CE97BF061D}" srcOrd="1" destOrd="0" parTransId="{19B7D2B4-4B98-4A8D-9654-E1FF72BF6E00}" sibTransId="{444472B6-34BA-40F0-BB41-08D85BADEC60}"/>
    <dgm:cxn modelId="{3F78BFAF-6943-4E89-8DD2-068107DE8E0A}" type="presOf" srcId="{C13BB723-7D64-4593-AA31-7F7C522DC7F4}" destId="{149BF78B-712F-4091-905F-3BC1171AC83C}" srcOrd="0" destOrd="0" presId="urn:microsoft.com/office/officeart/2008/layout/VerticalCurvedList"/>
    <dgm:cxn modelId="{89B6C089-2323-4E94-912B-F0A955139F04}" type="presOf" srcId="{A410AFD3-3336-4B7A-B9B9-0AD04489CB49}" destId="{DC25C4B6-A7AA-45A4-91FE-BF5A83346411}" srcOrd="0" destOrd="0" presId="urn:microsoft.com/office/officeart/2008/layout/VerticalCurvedList"/>
    <dgm:cxn modelId="{FDFBD73D-1919-4EF4-9BCF-731F398A2284}" srcId="{D43714B4-C4F6-4123-85AD-403F7E427724}" destId="{2DF9BD28-E1E8-4CA7-A206-C974DDCAD587}" srcOrd="2" destOrd="0" parTransId="{D3C6394C-A815-49AA-A7C5-74C5DBE076F4}" sibTransId="{4D2D18EA-35B1-45B0-9126-85ED24EDEE73}"/>
    <dgm:cxn modelId="{71D1E82F-E257-4FD0-B421-98FCCBB15509}" srcId="{D43714B4-C4F6-4123-85AD-403F7E427724}" destId="{C13BB723-7D64-4593-AA31-7F7C522DC7F4}" srcOrd="0" destOrd="0" parTransId="{7ED43969-A8AC-4E12-BDA1-5A6FA8CF96C0}" sibTransId="{A410AFD3-3336-4B7A-B9B9-0AD04489CB49}"/>
    <dgm:cxn modelId="{62B54E22-4402-47E3-A0F5-C79A81283E5B}" type="presOf" srcId="{686760F1-2ECC-441C-B09F-34CE97BF061D}" destId="{70B27C70-EE89-42B2-8FA3-1EA712E2ED93}" srcOrd="0" destOrd="0" presId="urn:microsoft.com/office/officeart/2008/layout/VerticalCurvedList"/>
    <dgm:cxn modelId="{7D988382-2BF9-40EB-9FC0-9BD9449BA205}" type="presOf" srcId="{2DF9BD28-E1E8-4CA7-A206-C974DDCAD587}" destId="{81E3665D-E598-431C-BBEC-DAC39D2BE4E4}" srcOrd="0" destOrd="0" presId="urn:microsoft.com/office/officeart/2008/layout/VerticalCurvedList"/>
    <dgm:cxn modelId="{0A22864B-36A8-42C0-A4C9-36816FAC819D}" type="presOf" srcId="{E8DFBFB4-CC0B-4F40-B664-B91531E61EA6}" destId="{B1C330B2-7C28-4468-9F2F-0285099259CC}" srcOrd="0" destOrd="0" presId="urn:microsoft.com/office/officeart/2008/layout/VerticalCurvedList"/>
    <dgm:cxn modelId="{1D0A3C5E-063A-4A2B-97E2-B794EE83284E}" type="presOf" srcId="{D43714B4-C4F6-4123-85AD-403F7E427724}" destId="{08082717-9DE8-4931-91DE-95DF279323E6}" srcOrd="0" destOrd="0" presId="urn:microsoft.com/office/officeart/2008/layout/VerticalCurvedList"/>
    <dgm:cxn modelId="{ACBAE7E8-0036-400E-BCCF-C9A6B39EDFB1}" srcId="{D43714B4-C4F6-4123-85AD-403F7E427724}" destId="{E8DFBFB4-CC0B-4F40-B664-B91531E61EA6}" srcOrd="3" destOrd="0" parTransId="{F560F7E5-80E9-40C9-9ABA-8BEE2458012A}" sibTransId="{C0CFF21B-2CD3-4AE3-8408-6C8AFADAFA70}"/>
    <dgm:cxn modelId="{6F9505E2-A314-48DE-9ED3-B4ADC89539B1}" type="presParOf" srcId="{08082717-9DE8-4931-91DE-95DF279323E6}" destId="{3EFDB136-19D3-4118-948A-1C684295AB9F}" srcOrd="0" destOrd="0" presId="urn:microsoft.com/office/officeart/2008/layout/VerticalCurvedList"/>
    <dgm:cxn modelId="{E0E58185-7731-4D9A-B290-D08259B3A340}" type="presParOf" srcId="{3EFDB136-19D3-4118-948A-1C684295AB9F}" destId="{CDA3E1FA-C92D-4609-A6F4-C8A0B817A941}" srcOrd="0" destOrd="0" presId="urn:microsoft.com/office/officeart/2008/layout/VerticalCurvedList"/>
    <dgm:cxn modelId="{F8505F9D-EF78-41B2-8934-EB5290140492}" type="presParOf" srcId="{CDA3E1FA-C92D-4609-A6F4-C8A0B817A941}" destId="{AF478205-7403-49A9-8D4C-C1846D55C2D7}" srcOrd="0" destOrd="0" presId="urn:microsoft.com/office/officeart/2008/layout/VerticalCurvedList"/>
    <dgm:cxn modelId="{43E6804B-DB1C-409C-9770-6FAD435BE494}" type="presParOf" srcId="{CDA3E1FA-C92D-4609-A6F4-C8A0B817A941}" destId="{DC25C4B6-A7AA-45A4-91FE-BF5A83346411}" srcOrd="1" destOrd="0" presId="urn:microsoft.com/office/officeart/2008/layout/VerticalCurvedList"/>
    <dgm:cxn modelId="{1A02B288-ED45-4514-978B-86638E0D09E6}" type="presParOf" srcId="{CDA3E1FA-C92D-4609-A6F4-C8A0B817A941}" destId="{D3A70372-A1A9-440D-83DB-54812807992B}" srcOrd="2" destOrd="0" presId="urn:microsoft.com/office/officeart/2008/layout/VerticalCurvedList"/>
    <dgm:cxn modelId="{D4C03618-1A80-4715-909B-57B5F33C30F2}" type="presParOf" srcId="{CDA3E1FA-C92D-4609-A6F4-C8A0B817A941}" destId="{02DFC49D-A1D5-4130-A981-C77193F677F1}" srcOrd="3" destOrd="0" presId="urn:microsoft.com/office/officeart/2008/layout/VerticalCurvedList"/>
    <dgm:cxn modelId="{B85056A7-375E-42DE-B235-FCE7F805CED3}" type="presParOf" srcId="{3EFDB136-19D3-4118-948A-1C684295AB9F}" destId="{149BF78B-712F-4091-905F-3BC1171AC83C}" srcOrd="1" destOrd="0" presId="urn:microsoft.com/office/officeart/2008/layout/VerticalCurvedList"/>
    <dgm:cxn modelId="{76BA7CE0-1373-4E00-A852-69025619F8DB}" type="presParOf" srcId="{3EFDB136-19D3-4118-948A-1C684295AB9F}" destId="{0683FF35-2F37-40D1-9729-53A8B210DC50}" srcOrd="2" destOrd="0" presId="urn:microsoft.com/office/officeart/2008/layout/VerticalCurvedList"/>
    <dgm:cxn modelId="{0AF61B3E-87F3-4358-9C44-C90EB0B6B6C8}" type="presParOf" srcId="{0683FF35-2F37-40D1-9729-53A8B210DC50}" destId="{A8623C3E-A006-4F2B-ABA2-A446A34D2D3C}" srcOrd="0" destOrd="0" presId="urn:microsoft.com/office/officeart/2008/layout/VerticalCurvedList"/>
    <dgm:cxn modelId="{A40649DD-3E64-4105-B3C5-73F739749F37}" type="presParOf" srcId="{3EFDB136-19D3-4118-948A-1C684295AB9F}" destId="{70B27C70-EE89-42B2-8FA3-1EA712E2ED93}" srcOrd="3" destOrd="0" presId="urn:microsoft.com/office/officeart/2008/layout/VerticalCurvedList"/>
    <dgm:cxn modelId="{C4F8352C-1AB8-43AC-A3F3-BD7CB970A8C8}" type="presParOf" srcId="{3EFDB136-19D3-4118-948A-1C684295AB9F}" destId="{A049FAEF-873B-46C7-93C3-99F83A6EA524}" srcOrd="4" destOrd="0" presId="urn:microsoft.com/office/officeart/2008/layout/VerticalCurvedList"/>
    <dgm:cxn modelId="{D4B29E19-9175-4CD5-9DC1-91CDA2E2D3B6}" type="presParOf" srcId="{A049FAEF-873B-46C7-93C3-99F83A6EA524}" destId="{67D18F49-E5EF-462E-9E94-53CCD7043D6C}" srcOrd="0" destOrd="0" presId="urn:microsoft.com/office/officeart/2008/layout/VerticalCurvedList"/>
    <dgm:cxn modelId="{145A6E5A-65DA-4D5F-A576-30C17F3057D3}" type="presParOf" srcId="{3EFDB136-19D3-4118-948A-1C684295AB9F}" destId="{81E3665D-E598-431C-BBEC-DAC39D2BE4E4}" srcOrd="5" destOrd="0" presId="urn:microsoft.com/office/officeart/2008/layout/VerticalCurvedList"/>
    <dgm:cxn modelId="{46BDCEBE-930C-46FE-8317-6E16E6B04D69}" type="presParOf" srcId="{3EFDB136-19D3-4118-948A-1C684295AB9F}" destId="{2154176D-ABB1-4780-B72A-2DC739E26BFE}" srcOrd="6" destOrd="0" presId="urn:microsoft.com/office/officeart/2008/layout/VerticalCurvedList"/>
    <dgm:cxn modelId="{5A9509F2-DDF3-4597-A1E5-0651AC9E6271}" type="presParOf" srcId="{2154176D-ABB1-4780-B72A-2DC739E26BFE}" destId="{4E400F5A-3E35-4BEA-A397-C7048D485420}" srcOrd="0" destOrd="0" presId="urn:microsoft.com/office/officeart/2008/layout/VerticalCurvedList"/>
    <dgm:cxn modelId="{3B9D32B7-7091-43F4-BF49-47C90D45C29F}" type="presParOf" srcId="{3EFDB136-19D3-4118-948A-1C684295AB9F}" destId="{B1C330B2-7C28-4468-9F2F-0285099259CC}" srcOrd="7" destOrd="0" presId="urn:microsoft.com/office/officeart/2008/layout/VerticalCurvedList"/>
    <dgm:cxn modelId="{778D3749-0BA4-4B6C-81CF-2E28A4A38A1C}" type="presParOf" srcId="{3EFDB136-19D3-4118-948A-1C684295AB9F}" destId="{8C534126-FF0A-4511-AFA2-FDFFB65B1DDA}" srcOrd="8" destOrd="0" presId="urn:microsoft.com/office/officeart/2008/layout/VerticalCurvedList"/>
    <dgm:cxn modelId="{F9BD9108-44AA-4016-8A08-4079B4807239}" type="presParOf" srcId="{8C534126-FF0A-4511-AFA2-FDFFB65B1DDA}" destId="{9B2DE342-CB8A-42FB-8495-1638659CEDAF}" srcOrd="0" destOrd="0" presId="urn:microsoft.com/office/officeart/2008/layout/VerticalCurvedList"/>
    <dgm:cxn modelId="{CA34F9C1-2875-456D-A54D-D1F4C96838C1}" type="presParOf" srcId="{3EFDB136-19D3-4118-948A-1C684295AB9F}" destId="{DC8ED9A6-8DED-4C48-8F82-A424CDFEE79C}" srcOrd="9" destOrd="0" presId="urn:microsoft.com/office/officeart/2008/layout/VerticalCurvedList"/>
    <dgm:cxn modelId="{BB249FA6-05B7-40B9-84A5-146CC5CBE1EE}" type="presParOf" srcId="{3EFDB136-19D3-4118-948A-1C684295AB9F}" destId="{8C9AB352-FA07-439B-A22B-EDD71A0B84D3}" srcOrd="10" destOrd="0" presId="urn:microsoft.com/office/officeart/2008/layout/VerticalCurvedList"/>
    <dgm:cxn modelId="{8992ED48-A6F8-4B21-8AB6-FE030E383DF5}" type="presParOf" srcId="{8C9AB352-FA07-439B-A22B-EDD71A0B84D3}" destId="{417F9E3A-546F-41C5-845A-3C3283F141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3C1B7-FDC7-4F56-A7EA-D373F9C5E4F2}">
      <dsp:nvSpPr>
        <dsp:cNvPr id="0" name=""/>
        <dsp:cNvSpPr/>
      </dsp:nvSpPr>
      <dsp:spPr>
        <a:xfrm>
          <a:off x="4520583" y="1349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</a:t>
          </a:r>
          <a:endParaRPr lang="en-US" sz="1600" kern="1200" dirty="0"/>
        </a:p>
      </dsp:txBody>
      <dsp:txXfrm>
        <a:off x="4520583" y="1349"/>
        <a:ext cx="940593" cy="940593"/>
      </dsp:txXfrm>
    </dsp:sp>
    <dsp:sp modelId="{BB0C076D-B682-4433-BD31-2B2AF4F37798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9269238"/>
            <a:gd name="adj4" fmla="val 183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D72D8-FC2C-4F8D-A3BB-F26B7DAE4ECD}">
      <dsp:nvSpPr>
        <dsp:cNvPr id="0" name=""/>
        <dsp:cNvSpPr/>
      </dsp:nvSpPr>
      <dsp:spPr>
        <a:xfrm>
          <a:off x="5831390" y="131215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</a:t>
          </a:r>
          <a:endParaRPr lang="en-US" sz="1600" kern="1200" dirty="0"/>
        </a:p>
      </dsp:txBody>
      <dsp:txXfrm>
        <a:off x="5831390" y="1312156"/>
        <a:ext cx="940593" cy="940593"/>
      </dsp:txXfrm>
    </dsp:sp>
    <dsp:sp modelId="{4B8DD52D-AA70-45DC-A740-A1EA2682D9D0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434974"/>
            <a:gd name="adj4" fmla="val 209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EE96-1C48-4790-B40A-8AC8CA5D9C5E}">
      <dsp:nvSpPr>
        <dsp:cNvPr id="0" name=""/>
        <dsp:cNvSpPr/>
      </dsp:nvSpPr>
      <dsp:spPr>
        <a:xfrm>
          <a:off x="5831390" y="316591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</a:t>
          </a:r>
          <a:endParaRPr lang="en-US" sz="1600" kern="1200" dirty="0"/>
        </a:p>
      </dsp:txBody>
      <dsp:txXfrm>
        <a:off x="5831390" y="3165916"/>
        <a:ext cx="940593" cy="940593"/>
      </dsp:txXfrm>
    </dsp:sp>
    <dsp:sp modelId="{954C4FA8-A5D1-43F5-9C40-DD6ECDC83582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3069238"/>
            <a:gd name="adj4" fmla="val 21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1D784-8949-4643-A3EE-B8F40608C123}">
      <dsp:nvSpPr>
        <dsp:cNvPr id="0" name=""/>
        <dsp:cNvSpPr/>
      </dsp:nvSpPr>
      <dsp:spPr>
        <a:xfrm>
          <a:off x="4520583" y="4476723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4520583" y="4476723"/>
        <a:ext cx="940593" cy="940593"/>
      </dsp:txXfrm>
    </dsp:sp>
    <dsp:sp modelId="{C2701CEA-9272-4437-8BA0-8AE40E95F02C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5834974"/>
            <a:gd name="adj4" fmla="val 47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607A-8268-4DFA-9D2B-BC88E4813B65}">
      <dsp:nvSpPr>
        <dsp:cNvPr id="0" name=""/>
        <dsp:cNvSpPr/>
      </dsp:nvSpPr>
      <dsp:spPr>
        <a:xfrm>
          <a:off x="2666822" y="4476723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Release</a:t>
          </a:r>
          <a:endParaRPr lang="en-US" sz="1600" kern="1200" dirty="0"/>
        </a:p>
      </dsp:txBody>
      <dsp:txXfrm>
        <a:off x="2666822" y="4476723"/>
        <a:ext cx="940593" cy="940593"/>
      </dsp:txXfrm>
    </dsp:sp>
    <dsp:sp modelId="{AEE4507D-D624-48DF-B51A-DF93C561262F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8469238"/>
            <a:gd name="adj4" fmla="val 75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A9F67-B4E5-4005-B10C-174D5BA543BF}">
      <dsp:nvSpPr>
        <dsp:cNvPr id="0" name=""/>
        <dsp:cNvSpPr/>
      </dsp:nvSpPr>
      <dsp:spPr>
        <a:xfrm>
          <a:off x="1356016" y="316591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Deploy</a:t>
          </a:r>
          <a:endParaRPr lang="en-US" sz="1600" kern="1200" dirty="0"/>
        </a:p>
      </dsp:txBody>
      <dsp:txXfrm>
        <a:off x="1356016" y="3165916"/>
        <a:ext cx="940593" cy="940593"/>
      </dsp:txXfrm>
    </dsp:sp>
    <dsp:sp modelId="{87D7C6DC-B25E-4CFB-A34C-626C53717AED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1234974"/>
            <a:gd name="adj4" fmla="val 101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F81F8-23DE-40FE-A900-1D0E17D7841E}">
      <dsp:nvSpPr>
        <dsp:cNvPr id="0" name=""/>
        <dsp:cNvSpPr/>
      </dsp:nvSpPr>
      <dsp:spPr>
        <a:xfrm>
          <a:off x="1356016" y="131215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Operate</a:t>
          </a:r>
          <a:endParaRPr lang="en-US" sz="1600" kern="1200" dirty="0"/>
        </a:p>
      </dsp:txBody>
      <dsp:txXfrm>
        <a:off x="1356016" y="1312156"/>
        <a:ext cx="940593" cy="940593"/>
      </dsp:txXfrm>
    </dsp:sp>
    <dsp:sp modelId="{FA05797E-4F14-43EC-A932-AEEC0FE7A160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3869238"/>
            <a:gd name="adj4" fmla="val 129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248CC-1E80-4D87-AC01-C85EDD107A7C}">
      <dsp:nvSpPr>
        <dsp:cNvPr id="0" name=""/>
        <dsp:cNvSpPr/>
      </dsp:nvSpPr>
      <dsp:spPr>
        <a:xfrm>
          <a:off x="2666822" y="1349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</a:t>
          </a:r>
          <a:endParaRPr lang="en-US" sz="1600" kern="1200" dirty="0"/>
        </a:p>
      </dsp:txBody>
      <dsp:txXfrm>
        <a:off x="2666822" y="1349"/>
        <a:ext cx="940593" cy="940593"/>
      </dsp:txXfrm>
    </dsp:sp>
    <dsp:sp modelId="{BEF6C233-05BC-433E-92A9-38DC8B97619E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6634974"/>
            <a:gd name="adj4" fmla="val 155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5C4B6-A7AA-45A4-91FE-BF5A8334641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F78B-712F-4091-905F-3BC1171AC83C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Analizar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toda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rama</a:t>
          </a:r>
          <a:r>
            <a:rPr lang="en-US" sz="2000" kern="1200" dirty="0" smtClean="0"/>
            <a:t> que </a:t>
          </a:r>
          <a:r>
            <a:rPr lang="en-US" sz="2000" kern="1200" dirty="0" err="1" smtClean="0"/>
            <a:t>tenga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modificaciones</a:t>
          </a:r>
          <a:endParaRPr lang="en-US" sz="2000" kern="1200" dirty="0"/>
        </a:p>
      </dsp:txBody>
      <dsp:txXfrm>
        <a:off x="509717" y="338558"/>
        <a:ext cx="7541700" cy="677550"/>
      </dsp:txXfrm>
    </dsp:sp>
    <dsp:sp modelId="{A8623C3E-A006-4F2B-ABA2-A446A34D2D3C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27C70-EE89-42B2-8FA3-1EA712E2ED93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Configurar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periodos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fuga</a:t>
          </a:r>
          <a:endParaRPr lang="en-US" sz="2000" kern="1200" dirty="0"/>
        </a:p>
      </dsp:txBody>
      <dsp:txXfrm>
        <a:off x="995230" y="1354558"/>
        <a:ext cx="7056187" cy="677550"/>
      </dsp:txXfrm>
    </dsp:sp>
    <dsp:sp modelId="{67D18F49-E5EF-462E-9E94-53CCD7043D6C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3665D-E598-431C-BBEC-DAC39D2BE4E4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Priorizar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ajustes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teniendo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cuenta</a:t>
          </a:r>
          <a:r>
            <a:rPr lang="en-US" sz="2000" kern="1200" dirty="0" smtClean="0"/>
            <a:t> context </a:t>
          </a:r>
          <a:r>
            <a:rPr lang="en-US" sz="2000" kern="1200" dirty="0" err="1" smtClean="0"/>
            <a:t>adicional</a:t>
          </a:r>
          <a:endParaRPr lang="en-US" sz="2000" kern="1200" dirty="0" smtClean="0"/>
        </a:p>
      </dsp:txBody>
      <dsp:txXfrm>
        <a:off x="1144243" y="2370558"/>
        <a:ext cx="6907174" cy="677550"/>
      </dsp:txXfrm>
    </dsp:sp>
    <dsp:sp modelId="{4E400F5A-3E35-4BEA-A397-C7048D485420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330B2-7C28-4468-9F2F-0285099259CC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Usar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como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herramienta</a:t>
          </a:r>
          <a:r>
            <a:rPr lang="en-US" sz="2000" kern="1200" dirty="0" smtClean="0"/>
            <a:t> de Capacitación</a:t>
          </a:r>
        </a:p>
      </dsp:txBody>
      <dsp:txXfrm>
        <a:off x="995230" y="3386558"/>
        <a:ext cx="7056187" cy="677550"/>
      </dsp:txXfrm>
    </dsp:sp>
    <dsp:sp modelId="{9B2DE342-CB8A-42FB-8495-1638659CEDA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ED9A6-8DED-4C48-8F82-A424CDFEE79C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Analizar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continuamente</a:t>
          </a:r>
          <a:endParaRPr lang="en-US" sz="2000" kern="1200" dirty="0" smtClean="0"/>
        </a:p>
      </dsp:txBody>
      <dsp:txXfrm>
        <a:off x="509717" y="4402558"/>
        <a:ext cx="7541700" cy="677550"/>
      </dsp:txXfrm>
    </dsp:sp>
    <dsp:sp modelId="{417F9E3A-546F-41C5-845A-3C3283F14120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9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3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33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81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64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527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5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66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0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97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5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25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03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94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1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3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160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8098-CB07-4DED-AC0A-9C7A85F5032B}" type="datetimeFigureOut">
              <a:rPr lang="es-CO" smtClean="0"/>
              <a:t>10/05/2019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C179-35C9-430F-BE4D-6F36C235F0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01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Inspección continua de calidad de código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Giovanny Saray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3924300"/>
            <a:ext cx="3914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Inspección continua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1" y="6293173"/>
            <a:ext cx="1191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https://www.sonarqube.org/</a:t>
            </a:r>
          </a:p>
          <a:p>
            <a:endParaRPr lang="es-CO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00" y="3965769"/>
            <a:ext cx="7522280" cy="18722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00" y="1586003"/>
            <a:ext cx="7536110" cy="18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Inspección continua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06" y="1102457"/>
            <a:ext cx="11156009" cy="57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52" y="1034740"/>
            <a:ext cx="8151088" cy="525843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Inspección continua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1" y="6293173"/>
            <a:ext cx="1191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https://www.sonarqube.org/</a:t>
            </a:r>
          </a:p>
          <a:p>
            <a:endParaRPr lang="es-CO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6949440" y="1286693"/>
            <a:ext cx="3200400" cy="4892038"/>
          </a:xfrm>
          <a:prstGeom prst="roundRect">
            <a:avLst/>
          </a:prstGeom>
          <a:solidFill>
            <a:srgbClr val="FFFF00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3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7162" y="2698129"/>
            <a:ext cx="2327729" cy="29189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Inspección continua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6617506"/>
              </p:ext>
            </p:extLst>
          </p:nvPr>
        </p:nvGraphicFramePr>
        <p:xfrm>
          <a:off x="2136503" y="11709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730206" y="4356429"/>
            <a:ext cx="1084580" cy="1083987"/>
            <a:chOff x="4376596" y="1349"/>
            <a:chExt cx="1084580" cy="1083987"/>
          </a:xfrm>
        </p:grpSpPr>
        <p:sp>
          <p:nvSpPr>
            <p:cNvPr id="10" name="Rectangle 9"/>
            <p:cNvSpPr/>
            <p:nvPr/>
          </p:nvSpPr>
          <p:spPr>
            <a:xfrm>
              <a:off x="4520583" y="1349"/>
              <a:ext cx="940593" cy="940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4376596" y="144743"/>
              <a:ext cx="940593" cy="940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Inspect</a:t>
              </a:r>
              <a:endParaRPr lang="en-US" sz="1600" kern="1200" dirty="0"/>
            </a:p>
          </p:txBody>
        </p:sp>
      </p:grpSp>
      <p:cxnSp>
        <p:nvCxnSpPr>
          <p:cNvPr id="12" name="Curved Connector 11"/>
          <p:cNvCxnSpPr>
            <a:endCxn id="11" idx="2"/>
          </p:cNvCxnSpPr>
          <p:nvPr/>
        </p:nvCxnSpPr>
        <p:spPr>
          <a:xfrm rot="10800000" flipV="1">
            <a:off x="6200503" y="4826722"/>
            <a:ext cx="1859282" cy="613693"/>
          </a:xfrm>
          <a:prstGeom prst="curvedConnector4">
            <a:avLst>
              <a:gd name="adj1" fmla="val 37353"/>
              <a:gd name="adj2" fmla="val 1372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0"/>
          </p:cNvCxnSpPr>
          <p:nvPr/>
        </p:nvCxnSpPr>
        <p:spPr>
          <a:xfrm rot="5400000" flipH="1" flipV="1">
            <a:off x="6349807" y="2789843"/>
            <a:ext cx="1560677" cy="185928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9" y="0"/>
            <a:ext cx="10820400" cy="1747157"/>
          </a:xfrm>
        </p:spPr>
        <p:txBody>
          <a:bodyPr/>
          <a:lstStyle/>
          <a:p>
            <a:pPr algn="ctr"/>
            <a:r>
              <a:rPr lang="es-CO" sz="9600" dirty="0" smtClean="0"/>
              <a:t>DEMO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4" y="1993278"/>
            <a:ext cx="3249386" cy="1872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5" y="1993278"/>
            <a:ext cx="7522280" cy="18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Recomendaciones</a:t>
            </a:r>
            <a:endParaRPr lang="es-CO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68734829"/>
              </p:ext>
            </p:extLst>
          </p:nvPr>
        </p:nvGraphicFramePr>
        <p:xfrm>
          <a:off x="1476829" y="12866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2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Gracias!!!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22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456" y="1364751"/>
            <a:ext cx="6753498" cy="5493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Giovanny Saray</a:t>
            </a:r>
          </a:p>
          <a:p>
            <a:pPr marL="0" indent="0">
              <a:buNone/>
            </a:pPr>
            <a:r>
              <a:rPr lang="es-CO" sz="2800" dirty="0"/>
              <a:t>@</a:t>
            </a:r>
            <a:r>
              <a:rPr lang="es-CO" sz="2800" dirty="0" err="1"/>
              <a:t>saraygio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dirty="0"/>
              <a:t>Apasionado por la tecnología, el cine, la música, el teatro, y la comida sin ingredientes de origen animal, felizmente enamorado de la vida y de mi Angie.</a:t>
            </a:r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dirty="0"/>
              <a:t>Trabajando con </a:t>
            </a:r>
            <a:r>
              <a:rPr lang="es-CO" sz="2800" dirty="0" smtClean="0"/>
              <a:t>control de deuda técnica por más de 5 años</a:t>
            </a:r>
            <a:endParaRPr lang="es-CO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5179740" cy="51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6335"/>
            <a:ext cx="8610600" cy="1293028"/>
          </a:xfrm>
        </p:spPr>
        <p:txBody>
          <a:bodyPr/>
          <a:lstStyle/>
          <a:p>
            <a:r>
              <a:rPr lang="es-CO" dirty="0" smtClean="0"/>
              <a:t>Calidad de código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70985"/>
            <a:ext cx="5892800" cy="55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Mantenibilidad</a:t>
            </a:r>
            <a:endParaRPr lang="es-C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83" y="1286693"/>
            <a:ext cx="4112079" cy="529825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1886" y="1364751"/>
            <a:ext cx="5447211" cy="5493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 smtClean="0"/>
              <a:t>Deuda Técnica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dirty="0" smtClean="0"/>
              <a:t>“</a:t>
            </a:r>
            <a:r>
              <a:rPr lang="es-CO" sz="2800" dirty="0" err="1" smtClean="0"/>
              <a:t>Code</a:t>
            </a:r>
            <a:r>
              <a:rPr lang="es-CO" sz="2800" dirty="0" smtClean="0"/>
              <a:t> </a:t>
            </a:r>
            <a:r>
              <a:rPr lang="es-CO" sz="2800" dirty="0" err="1" smtClean="0"/>
              <a:t>Smell</a:t>
            </a:r>
            <a:r>
              <a:rPr lang="es-CO" sz="2800" dirty="0" smtClean="0"/>
              <a:t>”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1062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Confiabilidad</a:t>
            </a:r>
            <a:endParaRPr lang="es-CO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961979"/>
            <a:ext cx="7916091" cy="52196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8309" y="6293173"/>
            <a:ext cx="11573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https://pixabay.com/photos/ladybugs-ladybirds-bugs-insects-1593406/</a:t>
            </a:r>
          </a:p>
        </p:txBody>
      </p:sp>
    </p:spTree>
    <p:extLst>
      <p:ext uri="{BB962C8B-B14F-4D97-AF65-F5344CB8AC3E}">
        <p14:creationId xmlns:p14="http://schemas.microsoft.com/office/powerpoint/2010/main" val="29177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Seguridad</a:t>
            </a:r>
            <a:endParaRPr lang="es-CO" dirty="0"/>
          </a:p>
        </p:txBody>
      </p:sp>
      <p:sp>
        <p:nvSpPr>
          <p:cNvPr id="11" name="Rectangle 10"/>
          <p:cNvSpPr/>
          <p:nvPr/>
        </p:nvSpPr>
        <p:spPr>
          <a:xfrm>
            <a:off x="274321" y="6293173"/>
            <a:ext cx="11917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https://pixabay.com/illustrations/hacker-hacking-cyber-security-hack-1944688/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97" y="1170985"/>
            <a:ext cx="7167154" cy="4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2581" cy="117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60" y="371524"/>
            <a:ext cx="9658412" cy="59610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7152" y="6332575"/>
            <a:ext cx="6540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https://melv1n.com/what-is-technical-debt/</a:t>
            </a:r>
          </a:p>
        </p:txBody>
      </p:sp>
    </p:spTree>
    <p:extLst>
      <p:ext uri="{BB962C8B-B14F-4D97-AF65-F5344CB8AC3E}">
        <p14:creationId xmlns:p14="http://schemas.microsoft.com/office/powerpoint/2010/main" val="15073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742950"/>
            <a:ext cx="81280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1" y="6293173"/>
            <a:ext cx="1191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https://www.pexels.com/photo/man-riding-bicycle-on-city-street-310983/</a:t>
            </a:r>
          </a:p>
          <a:p>
            <a:endParaRPr lang="es-CO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DEUDA Técnica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40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1" y="6293173"/>
            <a:ext cx="1191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https://cdn.pixabay.com/photo/2016/11/29/09/43/active-1868780_640.jpg</a:t>
            </a:r>
          </a:p>
          <a:p>
            <a:endParaRPr lang="es-CO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-63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DEUDA Técnica</a:t>
            </a:r>
            <a:endParaRPr lang="es-C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1286693"/>
            <a:ext cx="5708469" cy="48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175</TotalTime>
  <Words>144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Inspección continua de calidad de código</vt:lpstr>
      <vt:lpstr>PowerPoint Presentation</vt:lpstr>
      <vt:lpstr>Calidad de código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Inspección continua de calidad de código</dc:title>
  <dc:creator>Giovanny Saray</dc:creator>
  <cp:lastModifiedBy>Giovanny Saray</cp:lastModifiedBy>
  <cp:revision>15</cp:revision>
  <dcterms:created xsi:type="dcterms:W3CDTF">2019-05-10T16:06:41Z</dcterms:created>
  <dcterms:modified xsi:type="dcterms:W3CDTF">2019-05-11T00:30:36Z</dcterms:modified>
</cp:coreProperties>
</file>