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0" r:id="rId2"/>
    <p:sldId id="256" r:id="rId3"/>
    <p:sldId id="257" r:id="rId4"/>
    <p:sldId id="258" r:id="rId5"/>
    <p:sldId id="259" r:id="rId6"/>
    <p:sldId id="260" r:id="rId7"/>
    <p:sldId id="261" r:id="rId8"/>
    <p:sldId id="269" r:id="rId9"/>
    <p:sldId id="267" r:id="rId10"/>
    <p:sldId id="268" r:id="rId11"/>
    <p:sldId id="264" r:id="rId12"/>
    <p:sldId id="270" r:id="rId13"/>
    <p:sldId id="266" r:id="rId14"/>
    <p:sldId id="271" r:id="rId15"/>
    <p:sldId id="262" r:id="rId16"/>
    <p:sldId id="278" r:id="rId17"/>
    <p:sldId id="277" r:id="rId18"/>
    <p:sldId id="274" r:id="rId19"/>
    <p:sldId id="275" r:id="rId20"/>
    <p:sldId id="273" r:id="rId21"/>
    <p:sldId id="272" r:id="rId22"/>
    <p:sldId id="280" r:id="rId23"/>
    <p:sldId id="281" r:id="rId24"/>
    <p:sldId id="279" r:id="rId25"/>
    <p:sldId id="285" r:id="rId26"/>
    <p:sldId id="286" r:id="rId27"/>
    <p:sldId id="287" r:id="rId28"/>
    <p:sldId id="288" r:id="rId29"/>
    <p:sldId id="289" r:id="rId30"/>
    <p:sldId id="284" r:id="rId31"/>
    <p:sldId id="291" r:id="rId32"/>
    <p:sldId id="292" r:id="rId33"/>
    <p:sldId id="293" r:id="rId34"/>
    <p:sldId id="309" r:id="rId35"/>
    <p:sldId id="295" r:id="rId36"/>
    <p:sldId id="297" r:id="rId37"/>
    <p:sldId id="298" r:id="rId38"/>
    <p:sldId id="299" r:id="rId39"/>
    <p:sldId id="301" r:id="rId40"/>
    <p:sldId id="300" r:id="rId41"/>
    <p:sldId id="282" r:id="rId42"/>
    <p:sldId id="302" r:id="rId43"/>
    <p:sldId id="283" r:id="rId44"/>
    <p:sldId id="304" r:id="rId45"/>
    <p:sldId id="305" r:id="rId46"/>
    <p:sldId id="306" r:id="rId47"/>
    <p:sldId id="307" r:id="rId48"/>
    <p:sldId id="308" r:id="rId49"/>
    <p:sldId id="29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21"/>
  </p:normalViewPr>
  <p:slideViewPr>
    <p:cSldViewPr snapToGrid="0" snapToObjects="1">
      <p:cViewPr varScale="1">
        <p:scale>
          <a:sx n="138" d="100"/>
          <a:sy n="138" d="100"/>
        </p:scale>
        <p:origin x="1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DFEC8-3776-F049-AE2B-BE96C6AAA2CB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F2EF7-4F68-5946-A8A3-ECB30708A0D1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871265A8-5652-B748-8235-AFF78E6E4007}" type="parTrans" cxnId="{1E0F3033-87DD-094C-ABAE-DBB66A1A4072}">
      <dgm:prSet/>
      <dgm:spPr/>
      <dgm:t>
        <a:bodyPr/>
        <a:lstStyle/>
        <a:p>
          <a:endParaRPr lang="en-US"/>
        </a:p>
      </dgm:t>
    </dgm:pt>
    <dgm:pt modelId="{03EA9B11-0C22-F842-BE82-C2F5B9104AE2}" type="sibTrans" cxnId="{1E0F3033-87DD-094C-ABAE-DBB66A1A4072}">
      <dgm:prSet/>
      <dgm:spPr/>
      <dgm:t>
        <a:bodyPr/>
        <a:lstStyle/>
        <a:p>
          <a:endParaRPr lang="en-US"/>
        </a:p>
      </dgm:t>
    </dgm:pt>
    <dgm:pt modelId="{6F1DDFBC-201C-0645-9A97-9C4D2595A3E7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90E19D19-FA04-F84E-A011-86830D1FC367}" type="parTrans" cxnId="{8065CE95-2B33-B140-8DED-87B6E1FD053D}">
      <dgm:prSet/>
      <dgm:spPr/>
      <dgm:t>
        <a:bodyPr/>
        <a:lstStyle/>
        <a:p>
          <a:endParaRPr lang="en-US"/>
        </a:p>
      </dgm:t>
    </dgm:pt>
    <dgm:pt modelId="{D2AA21E7-A627-BF42-B175-A537CFE06CE0}" type="sibTrans" cxnId="{8065CE95-2B33-B140-8DED-87B6E1FD053D}">
      <dgm:prSet/>
      <dgm:spPr/>
      <dgm:t>
        <a:bodyPr/>
        <a:lstStyle/>
        <a:p>
          <a:endParaRPr lang="en-US"/>
        </a:p>
      </dgm:t>
    </dgm:pt>
    <dgm:pt modelId="{3AC8DB40-07FA-BA4B-81BE-9E44972EE6AD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41D9097D-D70D-FB4E-B61A-00F4999F9B94}" type="parTrans" cxnId="{C69E2E15-BBB6-A04B-9B93-07A2562C0BF2}">
      <dgm:prSet/>
      <dgm:spPr/>
      <dgm:t>
        <a:bodyPr/>
        <a:lstStyle/>
        <a:p>
          <a:endParaRPr lang="en-US"/>
        </a:p>
      </dgm:t>
    </dgm:pt>
    <dgm:pt modelId="{CED3BAE4-5CA1-A74F-B5F6-AA5C2D577DCE}" type="sibTrans" cxnId="{C69E2E15-BBB6-A04B-9B93-07A2562C0BF2}">
      <dgm:prSet/>
      <dgm:spPr/>
      <dgm:t>
        <a:bodyPr/>
        <a:lstStyle/>
        <a:p>
          <a:endParaRPr lang="en-US"/>
        </a:p>
      </dgm:t>
    </dgm:pt>
    <dgm:pt modelId="{A9E65FC2-51A6-884A-A19B-B0C8EC0763EB}">
      <dgm:prSet phldrT="[Text]"/>
      <dgm:spPr/>
      <dgm:t>
        <a:bodyPr/>
        <a:lstStyle/>
        <a:p>
          <a:r>
            <a:rPr lang="en-US" dirty="0"/>
            <a:t>Ops</a:t>
          </a:r>
        </a:p>
      </dgm:t>
    </dgm:pt>
    <dgm:pt modelId="{33FA6F3D-B412-AB4D-BFA2-F17912609157}" type="parTrans" cxnId="{86ECA2E8-1524-7747-93A2-C0AF1B895308}">
      <dgm:prSet/>
      <dgm:spPr/>
      <dgm:t>
        <a:bodyPr/>
        <a:lstStyle/>
        <a:p>
          <a:endParaRPr lang="en-US"/>
        </a:p>
      </dgm:t>
    </dgm:pt>
    <dgm:pt modelId="{0F5CF239-94F1-3A4E-828B-D57E8A1F57A3}" type="sibTrans" cxnId="{86ECA2E8-1524-7747-93A2-C0AF1B895308}">
      <dgm:prSet/>
      <dgm:spPr/>
      <dgm:t>
        <a:bodyPr/>
        <a:lstStyle/>
        <a:p>
          <a:endParaRPr lang="en-US"/>
        </a:p>
      </dgm:t>
    </dgm:pt>
    <dgm:pt modelId="{599F0B86-1313-0B45-BBD8-CAA4B4C9A2DE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2522A4A7-F187-AB41-9E72-CCB8D2C7FEF4}" type="parTrans" cxnId="{BBD834D3-5EF8-4947-B7B3-4B1057BAE688}">
      <dgm:prSet/>
      <dgm:spPr/>
      <dgm:t>
        <a:bodyPr/>
        <a:lstStyle/>
        <a:p>
          <a:endParaRPr lang="en-US"/>
        </a:p>
      </dgm:t>
    </dgm:pt>
    <dgm:pt modelId="{01B11F1C-842C-A743-A214-EC687C7BCBCE}" type="sibTrans" cxnId="{BBD834D3-5EF8-4947-B7B3-4B1057BAE688}">
      <dgm:prSet/>
      <dgm:spPr/>
      <dgm:t>
        <a:bodyPr/>
        <a:lstStyle/>
        <a:p>
          <a:endParaRPr lang="en-US"/>
        </a:p>
      </dgm:t>
    </dgm:pt>
    <dgm:pt modelId="{EC3D2949-0AE0-274D-BD86-665633983A85}" type="pres">
      <dgm:prSet presAssocID="{0B0DFEC8-3776-F049-AE2B-BE96C6AAA2CB}" presName="cycle" presStyleCnt="0">
        <dgm:presLayoutVars>
          <dgm:dir/>
          <dgm:resizeHandles val="exact"/>
        </dgm:presLayoutVars>
      </dgm:prSet>
      <dgm:spPr/>
    </dgm:pt>
    <dgm:pt modelId="{26F0C0D7-9709-1D45-8609-FE7CA84F1655}" type="pres">
      <dgm:prSet presAssocID="{E50F2EF7-4F68-5946-A8A3-ECB30708A0D1}" presName="dummy" presStyleCnt="0"/>
      <dgm:spPr/>
    </dgm:pt>
    <dgm:pt modelId="{5E1A6960-499C-5849-95DD-DF82EC972BBF}" type="pres">
      <dgm:prSet presAssocID="{E50F2EF7-4F68-5946-A8A3-ECB30708A0D1}" presName="node" presStyleLbl="revTx" presStyleIdx="0" presStyleCnt="5">
        <dgm:presLayoutVars>
          <dgm:bulletEnabled val="1"/>
        </dgm:presLayoutVars>
      </dgm:prSet>
      <dgm:spPr/>
    </dgm:pt>
    <dgm:pt modelId="{32535303-23B1-1B4B-AF4C-A0AB9BB33D44}" type="pres">
      <dgm:prSet presAssocID="{03EA9B11-0C22-F842-BE82-C2F5B9104AE2}" presName="sibTrans" presStyleLbl="node1" presStyleIdx="0" presStyleCnt="5"/>
      <dgm:spPr/>
    </dgm:pt>
    <dgm:pt modelId="{08435E46-1CA7-C740-BE14-417DBAA23762}" type="pres">
      <dgm:prSet presAssocID="{6F1DDFBC-201C-0645-9A97-9C4D2595A3E7}" presName="dummy" presStyleCnt="0"/>
      <dgm:spPr/>
    </dgm:pt>
    <dgm:pt modelId="{5A957836-435A-F74C-9C97-9CA9846F102C}" type="pres">
      <dgm:prSet presAssocID="{6F1DDFBC-201C-0645-9A97-9C4D2595A3E7}" presName="node" presStyleLbl="revTx" presStyleIdx="1" presStyleCnt="5">
        <dgm:presLayoutVars>
          <dgm:bulletEnabled val="1"/>
        </dgm:presLayoutVars>
      </dgm:prSet>
      <dgm:spPr/>
    </dgm:pt>
    <dgm:pt modelId="{61001BD8-757B-2B42-BE68-491BE9C2CD25}" type="pres">
      <dgm:prSet presAssocID="{D2AA21E7-A627-BF42-B175-A537CFE06CE0}" presName="sibTrans" presStyleLbl="node1" presStyleIdx="1" presStyleCnt="5"/>
      <dgm:spPr/>
    </dgm:pt>
    <dgm:pt modelId="{5FFCAA7F-A354-7B4E-932A-4A4E37FCE7E1}" type="pres">
      <dgm:prSet presAssocID="{3AC8DB40-07FA-BA4B-81BE-9E44972EE6AD}" presName="dummy" presStyleCnt="0"/>
      <dgm:spPr/>
    </dgm:pt>
    <dgm:pt modelId="{F0972C45-FEB4-054A-BE49-D071177C693E}" type="pres">
      <dgm:prSet presAssocID="{3AC8DB40-07FA-BA4B-81BE-9E44972EE6AD}" presName="node" presStyleLbl="revTx" presStyleIdx="2" presStyleCnt="5">
        <dgm:presLayoutVars>
          <dgm:bulletEnabled val="1"/>
        </dgm:presLayoutVars>
      </dgm:prSet>
      <dgm:spPr/>
    </dgm:pt>
    <dgm:pt modelId="{A9565BA4-3205-3A4A-8063-79FE6EA2B829}" type="pres">
      <dgm:prSet presAssocID="{CED3BAE4-5CA1-A74F-B5F6-AA5C2D577DCE}" presName="sibTrans" presStyleLbl="node1" presStyleIdx="2" presStyleCnt="5"/>
      <dgm:spPr/>
    </dgm:pt>
    <dgm:pt modelId="{B2648631-31F4-DC42-BAC1-F71CBBAEB482}" type="pres">
      <dgm:prSet presAssocID="{A9E65FC2-51A6-884A-A19B-B0C8EC0763EB}" presName="dummy" presStyleCnt="0"/>
      <dgm:spPr/>
    </dgm:pt>
    <dgm:pt modelId="{78A6DA1F-9D07-154F-9E00-9E0A0E06A93A}" type="pres">
      <dgm:prSet presAssocID="{A9E65FC2-51A6-884A-A19B-B0C8EC0763EB}" presName="node" presStyleLbl="revTx" presStyleIdx="3" presStyleCnt="5">
        <dgm:presLayoutVars>
          <dgm:bulletEnabled val="1"/>
        </dgm:presLayoutVars>
      </dgm:prSet>
      <dgm:spPr/>
    </dgm:pt>
    <dgm:pt modelId="{64AC2B35-2D98-A642-8EDA-644CEDA29AC3}" type="pres">
      <dgm:prSet presAssocID="{0F5CF239-94F1-3A4E-828B-D57E8A1F57A3}" presName="sibTrans" presStyleLbl="node1" presStyleIdx="3" presStyleCnt="5"/>
      <dgm:spPr/>
    </dgm:pt>
    <dgm:pt modelId="{DD2524BC-627D-0D43-827E-F04D8DB137B4}" type="pres">
      <dgm:prSet presAssocID="{599F0B86-1313-0B45-BBD8-CAA4B4C9A2DE}" presName="dummy" presStyleCnt="0"/>
      <dgm:spPr/>
    </dgm:pt>
    <dgm:pt modelId="{4FEBD2FC-1493-BF40-B137-A2948D710AC8}" type="pres">
      <dgm:prSet presAssocID="{599F0B86-1313-0B45-BBD8-CAA4B4C9A2DE}" presName="node" presStyleLbl="revTx" presStyleIdx="4" presStyleCnt="5">
        <dgm:presLayoutVars>
          <dgm:bulletEnabled val="1"/>
        </dgm:presLayoutVars>
      </dgm:prSet>
      <dgm:spPr/>
    </dgm:pt>
    <dgm:pt modelId="{24FB43CF-2830-0A4D-B52D-9FE7E17FF748}" type="pres">
      <dgm:prSet presAssocID="{01B11F1C-842C-A743-A214-EC687C7BCBCE}" presName="sibTrans" presStyleLbl="node1" presStyleIdx="4" presStyleCnt="5"/>
      <dgm:spPr/>
    </dgm:pt>
  </dgm:ptLst>
  <dgm:cxnLst>
    <dgm:cxn modelId="{5DCED907-BB13-554D-AC23-A505FE2BF513}" type="presOf" srcId="{0B0DFEC8-3776-F049-AE2B-BE96C6AAA2CB}" destId="{EC3D2949-0AE0-274D-BD86-665633983A85}" srcOrd="0" destOrd="0" presId="urn:microsoft.com/office/officeart/2005/8/layout/cycle1"/>
    <dgm:cxn modelId="{65A34514-7502-7549-87C7-945449B7AFA9}" type="presOf" srcId="{D2AA21E7-A627-BF42-B175-A537CFE06CE0}" destId="{61001BD8-757B-2B42-BE68-491BE9C2CD25}" srcOrd="0" destOrd="0" presId="urn:microsoft.com/office/officeart/2005/8/layout/cycle1"/>
    <dgm:cxn modelId="{C69E2E15-BBB6-A04B-9B93-07A2562C0BF2}" srcId="{0B0DFEC8-3776-F049-AE2B-BE96C6AAA2CB}" destId="{3AC8DB40-07FA-BA4B-81BE-9E44972EE6AD}" srcOrd="2" destOrd="0" parTransId="{41D9097D-D70D-FB4E-B61A-00F4999F9B94}" sibTransId="{CED3BAE4-5CA1-A74F-B5F6-AA5C2D577DCE}"/>
    <dgm:cxn modelId="{EFAEDA1C-2BA0-8E44-8595-B9933FC7ABEA}" type="presOf" srcId="{0F5CF239-94F1-3A4E-828B-D57E8A1F57A3}" destId="{64AC2B35-2D98-A642-8EDA-644CEDA29AC3}" srcOrd="0" destOrd="0" presId="urn:microsoft.com/office/officeart/2005/8/layout/cycle1"/>
    <dgm:cxn modelId="{1E0F3033-87DD-094C-ABAE-DBB66A1A4072}" srcId="{0B0DFEC8-3776-F049-AE2B-BE96C6AAA2CB}" destId="{E50F2EF7-4F68-5946-A8A3-ECB30708A0D1}" srcOrd="0" destOrd="0" parTransId="{871265A8-5652-B748-8235-AFF78E6E4007}" sibTransId="{03EA9B11-0C22-F842-BE82-C2F5B9104AE2}"/>
    <dgm:cxn modelId="{2BCFF836-12C4-3B49-AD98-1480B02F2429}" type="presOf" srcId="{6F1DDFBC-201C-0645-9A97-9C4D2595A3E7}" destId="{5A957836-435A-F74C-9C97-9CA9846F102C}" srcOrd="0" destOrd="0" presId="urn:microsoft.com/office/officeart/2005/8/layout/cycle1"/>
    <dgm:cxn modelId="{D6488F39-46A3-E14F-8EB9-E5D201396C0E}" type="presOf" srcId="{A9E65FC2-51A6-884A-A19B-B0C8EC0763EB}" destId="{78A6DA1F-9D07-154F-9E00-9E0A0E06A93A}" srcOrd="0" destOrd="0" presId="urn:microsoft.com/office/officeart/2005/8/layout/cycle1"/>
    <dgm:cxn modelId="{B8BA9D66-9A1D-3C41-BF11-C87FFC6879CF}" type="presOf" srcId="{01B11F1C-842C-A743-A214-EC687C7BCBCE}" destId="{24FB43CF-2830-0A4D-B52D-9FE7E17FF748}" srcOrd="0" destOrd="0" presId="urn:microsoft.com/office/officeart/2005/8/layout/cycle1"/>
    <dgm:cxn modelId="{8065CE95-2B33-B140-8DED-87B6E1FD053D}" srcId="{0B0DFEC8-3776-F049-AE2B-BE96C6AAA2CB}" destId="{6F1DDFBC-201C-0645-9A97-9C4D2595A3E7}" srcOrd="1" destOrd="0" parTransId="{90E19D19-FA04-F84E-A011-86830D1FC367}" sibTransId="{D2AA21E7-A627-BF42-B175-A537CFE06CE0}"/>
    <dgm:cxn modelId="{7ED9609A-40C8-1F42-AA64-707738337205}" type="presOf" srcId="{03EA9B11-0C22-F842-BE82-C2F5B9104AE2}" destId="{32535303-23B1-1B4B-AF4C-A0AB9BB33D44}" srcOrd="0" destOrd="0" presId="urn:microsoft.com/office/officeart/2005/8/layout/cycle1"/>
    <dgm:cxn modelId="{C184E6CE-D7CD-B042-98F4-B8F93CF7964D}" type="presOf" srcId="{599F0B86-1313-0B45-BBD8-CAA4B4C9A2DE}" destId="{4FEBD2FC-1493-BF40-B137-A2948D710AC8}" srcOrd="0" destOrd="0" presId="urn:microsoft.com/office/officeart/2005/8/layout/cycle1"/>
    <dgm:cxn modelId="{BBD834D3-5EF8-4947-B7B3-4B1057BAE688}" srcId="{0B0DFEC8-3776-F049-AE2B-BE96C6AAA2CB}" destId="{599F0B86-1313-0B45-BBD8-CAA4B4C9A2DE}" srcOrd="4" destOrd="0" parTransId="{2522A4A7-F187-AB41-9E72-CCB8D2C7FEF4}" sibTransId="{01B11F1C-842C-A743-A214-EC687C7BCBCE}"/>
    <dgm:cxn modelId="{2526FAE4-BEEE-3D49-A938-9A7A328D810C}" type="presOf" srcId="{CED3BAE4-5CA1-A74F-B5F6-AA5C2D577DCE}" destId="{A9565BA4-3205-3A4A-8063-79FE6EA2B829}" srcOrd="0" destOrd="0" presId="urn:microsoft.com/office/officeart/2005/8/layout/cycle1"/>
    <dgm:cxn modelId="{CB894AE6-E6EC-DD4A-B479-C8ECCCD17A6E}" type="presOf" srcId="{E50F2EF7-4F68-5946-A8A3-ECB30708A0D1}" destId="{5E1A6960-499C-5849-95DD-DF82EC972BBF}" srcOrd="0" destOrd="0" presId="urn:microsoft.com/office/officeart/2005/8/layout/cycle1"/>
    <dgm:cxn modelId="{86ECA2E8-1524-7747-93A2-C0AF1B895308}" srcId="{0B0DFEC8-3776-F049-AE2B-BE96C6AAA2CB}" destId="{A9E65FC2-51A6-884A-A19B-B0C8EC0763EB}" srcOrd="3" destOrd="0" parTransId="{33FA6F3D-B412-AB4D-BFA2-F17912609157}" sibTransId="{0F5CF239-94F1-3A4E-828B-D57E8A1F57A3}"/>
    <dgm:cxn modelId="{7012AFF8-833D-5349-BD8A-DCF0EF76AF46}" type="presOf" srcId="{3AC8DB40-07FA-BA4B-81BE-9E44972EE6AD}" destId="{F0972C45-FEB4-054A-BE49-D071177C693E}" srcOrd="0" destOrd="0" presId="urn:microsoft.com/office/officeart/2005/8/layout/cycle1"/>
    <dgm:cxn modelId="{2CBE9263-23AD-0545-9E25-9BD8DDD366AE}" type="presParOf" srcId="{EC3D2949-0AE0-274D-BD86-665633983A85}" destId="{26F0C0D7-9709-1D45-8609-FE7CA84F1655}" srcOrd="0" destOrd="0" presId="urn:microsoft.com/office/officeart/2005/8/layout/cycle1"/>
    <dgm:cxn modelId="{5257944E-2A2E-5F41-8B14-FACEE9872C1E}" type="presParOf" srcId="{EC3D2949-0AE0-274D-BD86-665633983A85}" destId="{5E1A6960-499C-5849-95DD-DF82EC972BBF}" srcOrd="1" destOrd="0" presId="urn:microsoft.com/office/officeart/2005/8/layout/cycle1"/>
    <dgm:cxn modelId="{759B479B-F221-274C-A134-C199259680A8}" type="presParOf" srcId="{EC3D2949-0AE0-274D-BD86-665633983A85}" destId="{32535303-23B1-1B4B-AF4C-A0AB9BB33D44}" srcOrd="2" destOrd="0" presId="urn:microsoft.com/office/officeart/2005/8/layout/cycle1"/>
    <dgm:cxn modelId="{534BAB17-A5BC-EB4E-B75A-8C0ACDE8D9E0}" type="presParOf" srcId="{EC3D2949-0AE0-274D-BD86-665633983A85}" destId="{08435E46-1CA7-C740-BE14-417DBAA23762}" srcOrd="3" destOrd="0" presId="urn:microsoft.com/office/officeart/2005/8/layout/cycle1"/>
    <dgm:cxn modelId="{5086EF82-EDAD-DE4A-BDD3-AC97B11C5198}" type="presParOf" srcId="{EC3D2949-0AE0-274D-BD86-665633983A85}" destId="{5A957836-435A-F74C-9C97-9CA9846F102C}" srcOrd="4" destOrd="0" presId="urn:microsoft.com/office/officeart/2005/8/layout/cycle1"/>
    <dgm:cxn modelId="{FC0FFD3E-A83F-3B46-86FA-5BE98E8B57B9}" type="presParOf" srcId="{EC3D2949-0AE0-274D-BD86-665633983A85}" destId="{61001BD8-757B-2B42-BE68-491BE9C2CD25}" srcOrd="5" destOrd="0" presId="urn:microsoft.com/office/officeart/2005/8/layout/cycle1"/>
    <dgm:cxn modelId="{D73B01E3-3D1A-864E-AB09-6E95F86FF2B2}" type="presParOf" srcId="{EC3D2949-0AE0-274D-BD86-665633983A85}" destId="{5FFCAA7F-A354-7B4E-932A-4A4E37FCE7E1}" srcOrd="6" destOrd="0" presId="urn:microsoft.com/office/officeart/2005/8/layout/cycle1"/>
    <dgm:cxn modelId="{E80631CF-22F1-5148-AA71-61D7AF02E6AD}" type="presParOf" srcId="{EC3D2949-0AE0-274D-BD86-665633983A85}" destId="{F0972C45-FEB4-054A-BE49-D071177C693E}" srcOrd="7" destOrd="0" presId="urn:microsoft.com/office/officeart/2005/8/layout/cycle1"/>
    <dgm:cxn modelId="{1AB848FA-043F-254D-9E3A-C9F18E8EFB5D}" type="presParOf" srcId="{EC3D2949-0AE0-274D-BD86-665633983A85}" destId="{A9565BA4-3205-3A4A-8063-79FE6EA2B829}" srcOrd="8" destOrd="0" presId="urn:microsoft.com/office/officeart/2005/8/layout/cycle1"/>
    <dgm:cxn modelId="{8AE9C792-9BD2-2D45-9AE1-421E1D332E98}" type="presParOf" srcId="{EC3D2949-0AE0-274D-BD86-665633983A85}" destId="{B2648631-31F4-DC42-BAC1-F71CBBAEB482}" srcOrd="9" destOrd="0" presId="urn:microsoft.com/office/officeart/2005/8/layout/cycle1"/>
    <dgm:cxn modelId="{023E7615-52F0-E244-93FE-0390A95781EC}" type="presParOf" srcId="{EC3D2949-0AE0-274D-BD86-665633983A85}" destId="{78A6DA1F-9D07-154F-9E00-9E0A0E06A93A}" srcOrd="10" destOrd="0" presId="urn:microsoft.com/office/officeart/2005/8/layout/cycle1"/>
    <dgm:cxn modelId="{2969F792-3CDA-A346-BF32-F137BEF9A86D}" type="presParOf" srcId="{EC3D2949-0AE0-274D-BD86-665633983A85}" destId="{64AC2B35-2D98-A642-8EDA-644CEDA29AC3}" srcOrd="11" destOrd="0" presId="urn:microsoft.com/office/officeart/2005/8/layout/cycle1"/>
    <dgm:cxn modelId="{15CBC83F-F517-D240-8AEE-37D163965029}" type="presParOf" srcId="{EC3D2949-0AE0-274D-BD86-665633983A85}" destId="{DD2524BC-627D-0D43-827E-F04D8DB137B4}" srcOrd="12" destOrd="0" presId="urn:microsoft.com/office/officeart/2005/8/layout/cycle1"/>
    <dgm:cxn modelId="{3BCE81ED-26AD-CB48-912F-F5D445D25F8D}" type="presParOf" srcId="{EC3D2949-0AE0-274D-BD86-665633983A85}" destId="{4FEBD2FC-1493-BF40-B137-A2948D710AC8}" srcOrd="13" destOrd="0" presId="urn:microsoft.com/office/officeart/2005/8/layout/cycle1"/>
    <dgm:cxn modelId="{4A367DD0-034D-6A4C-88D6-276583E961FD}" type="presParOf" srcId="{EC3D2949-0AE0-274D-BD86-665633983A85}" destId="{24FB43CF-2830-0A4D-B52D-9FE7E17FF74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DFEC8-3776-F049-AE2B-BE96C6AAA2CB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F2EF7-4F68-5946-A8A3-ECB30708A0D1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871265A8-5652-B748-8235-AFF78E6E4007}" type="parTrans" cxnId="{1E0F3033-87DD-094C-ABAE-DBB66A1A4072}">
      <dgm:prSet/>
      <dgm:spPr/>
      <dgm:t>
        <a:bodyPr/>
        <a:lstStyle/>
        <a:p>
          <a:endParaRPr lang="en-US"/>
        </a:p>
      </dgm:t>
    </dgm:pt>
    <dgm:pt modelId="{03EA9B11-0C22-F842-BE82-C2F5B9104AE2}" type="sibTrans" cxnId="{1E0F3033-87DD-094C-ABAE-DBB66A1A4072}">
      <dgm:prSet/>
      <dgm:spPr/>
      <dgm:t>
        <a:bodyPr/>
        <a:lstStyle/>
        <a:p>
          <a:endParaRPr lang="en-US"/>
        </a:p>
      </dgm:t>
    </dgm:pt>
    <dgm:pt modelId="{6F1DDFBC-201C-0645-9A97-9C4D2595A3E7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90E19D19-FA04-F84E-A011-86830D1FC367}" type="parTrans" cxnId="{8065CE95-2B33-B140-8DED-87B6E1FD053D}">
      <dgm:prSet/>
      <dgm:spPr/>
      <dgm:t>
        <a:bodyPr/>
        <a:lstStyle/>
        <a:p>
          <a:endParaRPr lang="en-US"/>
        </a:p>
      </dgm:t>
    </dgm:pt>
    <dgm:pt modelId="{D2AA21E7-A627-BF42-B175-A537CFE06CE0}" type="sibTrans" cxnId="{8065CE95-2B33-B140-8DED-87B6E1FD053D}">
      <dgm:prSet/>
      <dgm:spPr/>
      <dgm:t>
        <a:bodyPr/>
        <a:lstStyle/>
        <a:p>
          <a:endParaRPr lang="en-US"/>
        </a:p>
      </dgm:t>
    </dgm:pt>
    <dgm:pt modelId="{3AC8DB40-07FA-BA4B-81BE-9E44972EE6AD}">
      <dgm:prSet phldrT="[Text]"/>
      <dgm:spPr/>
      <dgm:t>
        <a:bodyPr/>
        <a:lstStyle/>
        <a:p>
          <a:r>
            <a:rPr lang="en-US" dirty="0"/>
            <a:t>QA</a:t>
          </a:r>
        </a:p>
      </dgm:t>
    </dgm:pt>
    <dgm:pt modelId="{41D9097D-D70D-FB4E-B61A-00F4999F9B94}" type="parTrans" cxnId="{C69E2E15-BBB6-A04B-9B93-07A2562C0BF2}">
      <dgm:prSet/>
      <dgm:spPr/>
      <dgm:t>
        <a:bodyPr/>
        <a:lstStyle/>
        <a:p>
          <a:endParaRPr lang="en-US"/>
        </a:p>
      </dgm:t>
    </dgm:pt>
    <dgm:pt modelId="{CED3BAE4-5CA1-A74F-B5F6-AA5C2D577DCE}" type="sibTrans" cxnId="{C69E2E15-BBB6-A04B-9B93-07A2562C0BF2}">
      <dgm:prSet/>
      <dgm:spPr/>
      <dgm:t>
        <a:bodyPr/>
        <a:lstStyle/>
        <a:p>
          <a:endParaRPr lang="en-US"/>
        </a:p>
      </dgm:t>
    </dgm:pt>
    <dgm:pt modelId="{A9E65FC2-51A6-884A-A19B-B0C8EC0763EB}">
      <dgm:prSet phldrT="[Text]"/>
      <dgm:spPr/>
      <dgm:t>
        <a:bodyPr/>
        <a:lstStyle/>
        <a:p>
          <a:r>
            <a:rPr lang="en-US" dirty="0"/>
            <a:t>Ops</a:t>
          </a:r>
        </a:p>
      </dgm:t>
    </dgm:pt>
    <dgm:pt modelId="{33FA6F3D-B412-AB4D-BFA2-F17912609157}" type="parTrans" cxnId="{86ECA2E8-1524-7747-93A2-C0AF1B895308}">
      <dgm:prSet/>
      <dgm:spPr/>
      <dgm:t>
        <a:bodyPr/>
        <a:lstStyle/>
        <a:p>
          <a:endParaRPr lang="en-US"/>
        </a:p>
      </dgm:t>
    </dgm:pt>
    <dgm:pt modelId="{0F5CF239-94F1-3A4E-828B-D57E8A1F57A3}" type="sibTrans" cxnId="{86ECA2E8-1524-7747-93A2-C0AF1B895308}">
      <dgm:prSet/>
      <dgm:spPr/>
      <dgm:t>
        <a:bodyPr/>
        <a:lstStyle/>
        <a:p>
          <a:endParaRPr lang="en-US"/>
        </a:p>
      </dgm:t>
    </dgm:pt>
    <dgm:pt modelId="{599F0B86-1313-0B45-BBD8-CAA4B4C9A2DE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2522A4A7-F187-AB41-9E72-CCB8D2C7FEF4}" type="parTrans" cxnId="{BBD834D3-5EF8-4947-B7B3-4B1057BAE688}">
      <dgm:prSet/>
      <dgm:spPr/>
      <dgm:t>
        <a:bodyPr/>
        <a:lstStyle/>
        <a:p>
          <a:endParaRPr lang="en-US"/>
        </a:p>
      </dgm:t>
    </dgm:pt>
    <dgm:pt modelId="{01B11F1C-842C-A743-A214-EC687C7BCBCE}" type="sibTrans" cxnId="{BBD834D3-5EF8-4947-B7B3-4B1057BAE688}">
      <dgm:prSet/>
      <dgm:spPr/>
      <dgm:t>
        <a:bodyPr/>
        <a:lstStyle/>
        <a:p>
          <a:endParaRPr lang="en-US"/>
        </a:p>
      </dgm:t>
    </dgm:pt>
    <dgm:pt modelId="{EC3D2949-0AE0-274D-BD86-665633983A85}" type="pres">
      <dgm:prSet presAssocID="{0B0DFEC8-3776-F049-AE2B-BE96C6AAA2CB}" presName="cycle" presStyleCnt="0">
        <dgm:presLayoutVars>
          <dgm:dir/>
          <dgm:resizeHandles val="exact"/>
        </dgm:presLayoutVars>
      </dgm:prSet>
      <dgm:spPr/>
    </dgm:pt>
    <dgm:pt modelId="{26F0C0D7-9709-1D45-8609-FE7CA84F1655}" type="pres">
      <dgm:prSet presAssocID="{E50F2EF7-4F68-5946-A8A3-ECB30708A0D1}" presName="dummy" presStyleCnt="0"/>
      <dgm:spPr/>
    </dgm:pt>
    <dgm:pt modelId="{5E1A6960-499C-5849-95DD-DF82EC972BBF}" type="pres">
      <dgm:prSet presAssocID="{E50F2EF7-4F68-5946-A8A3-ECB30708A0D1}" presName="node" presStyleLbl="revTx" presStyleIdx="0" presStyleCnt="5">
        <dgm:presLayoutVars>
          <dgm:bulletEnabled val="1"/>
        </dgm:presLayoutVars>
      </dgm:prSet>
      <dgm:spPr/>
    </dgm:pt>
    <dgm:pt modelId="{32535303-23B1-1B4B-AF4C-A0AB9BB33D44}" type="pres">
      <dgm:prSet presAssocID="{03EA9B11-0C22-F842-BE82-C2F5B9104AE2}" presName="sibTrans" presStyleLbl="node1" presStyleIdx="0" presStyleCnt="5"/>
      <dgm:spPr/>
    </dgm:pt>
    <dgm:pt modelId="{08435E46-1CA7-C740-BE14-417DBAA23762}" type="pres">
      <dgm:prSet presAssocID="{6F1DDFBC-201C-0645-9A97-9C4D2595A3E7}" presName="dummy" presStyleCnt="0"/>
      <dgm:spPr/>
    </dgm:pt>
    <dgm:pt modelId="{5A957836-435A-F74C-9C97-9CA9846F102C}" type="pres">
      <dgm:prSet presAssocID="{6F1DDFBC-201C-0645-9A97-9C4D2595A3E7}" presName="node" presStyleLbl="revTx" presStyleIdx="1" presStyleCnt="5">
        <dgm:presLayoutVars>
          <dgm:bulletEnabled val="1"/>
        </dgm:presLayoutVars>
      </dgm:prSet>
      <dgm:spPr/>
    </dgm:pt>
    <dgm:pt modelId="{61001BD8-757B-2B42-BE68-491BE9C2CD25}" type="pres">
      <dgm:prSet presAssocID="{D2AA21E7-A627-BF42-B175-A537CFE06CE0}" presName="sibTrans" presStyleLbl="node1" presStyleIdx="1" presStyleCnt="5"/>
      <dgm:spPr/>
    </dgm:pt>
    <dgm:pt modelId="{5FFCAA7F-A354-7B4E-932A-4A4E37FCE7E1}" type="pres">
      <dgm:prSet presAssocID="{3AC8DB40-07FA-BA4B-81BE-9E44972EE6AD}" presName="dummy" presStyleCnt="0"/>
      <dgm:spPr/>
    </dgm:pt>
    <dgm:pt modelId="{F0972C45-FEB4-054A-BE49-D071177C693E}" type="pres">
      <dgm:prSet presAssocID="{3AC8DB40-07FA-BA4B-81BE-9E44972EE6AD}" presName="node" presStyleLbl="revTx" presStyleIdx="2" presStyleCnt="5">
        <dgm:presLayoutVars>
          <dgm:bulletEnabled val="1"/>
        </dgm:presLayoutVars>
      </dgm:prSet>
      <dgm:spPr/>
    </dgm:pt>
    <dgm:pt modelId="{A9565BA4-3205-3A4A-8063-79FE6EA2B829}" type="pres">
      <dgm:prSet presAssocID="{CED3BAE4-5CA1-A74F-B5F6-AA5C2D577DCE}" presName="sibTrans" presStyleLbl="node1" presStyleIdx="2" presStyleCnt="5"/>
      <dgm:spPr/>
    </dgm:pt>
    <dgm:pt modelId="{B2648631-31F4-DC42-BAC1-F71CBBAEB482}" type="pres">
      <dgm:prSet presAssocID="{A9E65FC2-51A6-884A-A19B-B0C8EC0763EB}" presName="dummy" presStyleCnt="0"/>
      <dgm:spPr/>
    </dgm:pt>
    <dgm:pt modelId="{78A6DA1F-9D07-154F-9E00-9E0A0E06A93A}" type="pres">
      <dgm:prSet presAssocID="{A9E65FC2-51A6-884A-A19B-B0C8EC0763EB}" presName="node" presStyleLbl="revTx" presStyleIdx="3" presStyleCnt="5">
        <dgm:presLayoutVars>
          <dgm:bulletEnabled val="1"/>
        </dgm:presLayoutVars>
      </dgm:prSet>
      <dgm:spPr/>
    </dgm:pt>
    <dgm:pt modelId="{64AC2B35-2D98-A642-8EDA-644CEDA29AC3}" type="pres">
      <dgm:prSet presAssocID="{0F5CF239-94F1-3A4E-828B-D57E8A1F57A3}" presName="sibTrans" presStyleLbl="node1" presStyleIdx="3" presStyleCnt="5"/>
      <dgm:spPr/>
    </dgm:pt>
    <dgm:pt modelId="{DD2524BC-627D-0D43-827E-F04D8DB137B4}" type="pres">
      <dgm:prSet presAssocID="{599F0B86-1313-0B45-BBD8-CAA4B4C9A2DE}" presName="dummy" presStyleCnt="0"/>
      <dgm:spPr/>
    </dgm:pt>
    <dgm:pt modelId="{4FEBD2FC-1493-BF40-B137-A2948D710AC8}" type="pres">
      <dgm:prSet presAssocID="{599F0B86-1313-0B45-BBD8-CAA4B4C9A2DE}" presName="node" presStyleLbl="revTx" presStyleIdx="4" presStyleCnt="5">
        <dgm:presLayoutVars>
          <dgm:bulletEnabled val="1"/>
        </dgm:presLayoutVars>
      </dgm:prSet>
      <dgm:spPr/>
    </dgm:pt>
    <dgm:pt modelId="{24FB43CF-2830-0A4D-B52D-9FE7E17FF748}" type="pres">
      <dgm:prSet presAssocID="{01B11F1C-842C-A743-A214-EC687C7BCBCE}" presName="sibTrans" presStyleLbl="node1" presStyleIdx="4" presStyleCnt="5"/>
      <dgm:spPr/>
    </dgm:pt>
  </dgm:ptLst>
  <dgm:cxnLst>
    <dgm:cxn modelId="{5DCED907-BB13-554D-AC23-A505FE2BF513}" type="presOf" srcId="{0B0DFEC8-3776-F049-AE2B-BE96C6AAA2CB}" destId="{EC3D2949-0AE0-274D-BD86-665633983A85}" srcOrd="0" destOrd="0" presId="urn:microsoft.com/office/officeart/2005/8/layout/cycle1"/>
    <dgm:cxn modelId="{65A34514-7502-7549-87C7-945449B7AFA9}" type="presOf" srcId="{D2AA21E7-A627-BF42-B175-A537CFE06CE0}" destId="{61001BD8-757B-2B42-BE68-491BE9C2CD25}" srcOrd="0" destOrd="0" presId="urn:microsoft.com/office/officeart/2005/8/layout/cycle1"/>
    <dgm:cxn modelId="{C69E2E15-BBB6-A04B-9B93-07A2562C0BF2}" srcId="{0B0DFEC8-3776-F049-AE2B-BE96C6AAA2CB}" destId="{3AC8DB40-07FA-BA4B-81BE-9E44972EE6AD}" srcOrd="2" destOrd="0" parTransId="{41D9097D-D70D-FB4E-B61A-00F4999F9B94}" sibTransId="{CED3BAE4-5CA1-A74F-B5F6-AA5C2D577DCE}"/>
    <dgm:cxn modelId="{EFAEDA1C-2BA0-8E44-8595-B9933FC7ABEA}" type="presOf" srcId="{0F5CF239-94F1-3A4E-828B-D57E8A1F57A3}" destId="{64AC2B35-2D98-A642-8EDA-644CEDA29AC3}" srcOrd="0" destOrd="0" presId="urn:microsoft.com/office/officeart/2005/8/layout/cycle1"/>
    <dgm:cxn modelId="{1E0F3033-87DD-094C-ABAE-DBB66A1A4072}" srcId="{0B0DFEC8-3776-F049-AE2B-BE96C6AAA2CB}" destId="{E50F2EF7-4F68-5946-A8A3-ECB30708A0D1}" srcOrd="0" destOrd="0" parTransId="{871265A8-5652-B748-8235-AFF78E6E4007}" sibTransId="{03EA9B11-0C22-F842-BE82-C2F5B9104AE2}"/>
    <dgm:cxn modelId="{2BCFF836-12C4-3B49-AD98-1480B02F2429}" type="presOf" srcId="{6F1DDFBC-201C-0645-9A97-9C4D2595A3E7}" destId="{5A957836-435A-F74C-9C97-9CA9846F102C}" srcOrd="0" destOrd="0" presId="urn:microsoft.com/office/officeart/2005/8/layout/cycle1"/>
    <dgm:cxn modelId="{D6488F39-46A3-E14F-8EB9-E5D201396C0E}" type="presOf" srcId="{A9E65FC2-51A6-884A-A19B-B0C8EC0763EB}" destId="{78A6DA1F-9D07-154F-9E00-9E0A0E06A93A}" srcOrd="0" destOrd="0" presId="urn:microsoft.com/office/officeart/2005/8/layout/cycle1"/>
    <dgm:cxn modelId="{B8BA9D66-9A1D-3C41-BF11-C87FFC6879CF}" type="presOf" srcId="{01B11F1C-842C-A743-A214-EC687C7BCBCE}" destId="{24FB43CF-2830-0A4D-B52D-9FE7E17FF748}" srcOrd="0" destOrd="0" presId="urn:microsoft.com/office/officeart/2005/8/layout/cycle1"/>
    <dgm:cxn modelId="{8065CE95-2B33-B140-8DED-87B6E1FD053D}" srcId="{0B0DFEC8-3776-F049-AE2B-BE96C6AAA2CB}" destId="{6F1DDFBC-201C-0645-9A97-9C4D2595A3E7}" srcOrd="1" destOrd="0" parTransId="{90E19D19-FA04-F84E-A011-86830D1FC367}" sibTransId="{D2AA21E7-A627-BF42-B175-A537CFE06CE0}"/>
    <dgm:cxn modelId="{7ED9609A-40C8-1F42-AA64-707738337205}" type="presOf" srcId="{03EA9B11-0C22-F842-BE82-C2F5B9104AE2}" destId="{32535303-23B1-1B4B-AF4C-A0AB9BB33D44}" srcOrd="0" destOrd="0" presId="urn:microsoft.com/office/officeart/2005/8/layout/cycle1"/>
    <dgm:cxn modelId="{C184E6CE-D7CD-B042-98F4-B8F93CF7964D}" type="presOf" srcId="{599F0B86-1313-0B45-BBD8-CAA4B4C9A2DE}" destId="{4FEBD2FC-1493-BF40-B137-A2948D710AC8}" srcOrd="0" destOrd="0" presId="urn:microsoft.com/office/officeart/2005/8/layout/cycle1"/>
    <dgm:cxn modelId="{BBD834D3-5EF8-4947-B7B3-4B1057BAE688}" srcId="{0B0DFEC8-3776-F049-AE2B-BE96C6AAA2CB}" destId="{599F0B86-1313-0B45-BBD8-CAA4B4C9A2DE}" srcOrd="4" destOrd="0" parTransId="{2522A4A7-F187-AB41-9E72-CCB8D2C7FEF4}" sibTransId="{01B11F1C-842C-A743-A214-EC687C7BCBCE}"/>
    <dgm:cxn modelId="{2526FAE4-BEEE-3D49-A938-9A7A328D810C}" type="presOf" srcId="{CED3BAE4-5CA1-A74F-B5F6-AA5C2D577DCE}" destId="{A9565BA4-3205-3A4A-8063-79FE6EA2B829}" srcOrd="0" destOrd="0" presId="urn:microsoft.com/office/officeart/2005/8/layout/cycle1"/>
    <dgm:cxn modelId="{CB894AE6-E6EC-DD4A-B479-C8ECCCD17A6E}" type="presOf" srcId="{E50F2EF7-4F68-5946-A8A3-ECB30708A0D1}" destId="{5E1A6960-499C-5849-95DD-DF82EC972BBF}" srcOrd="0" destOrd="0" presId="urn:microsoft.com/office/officeart/2005/8/layout/cycle1"/>
    <dgm:cxn modelId="{86ECA2E8-1524-7747-93A2-C0AF1B895308}" srcId="{0B0DFEC8-3776-F049-AE2B-BE96C6AAA2CB}" destId="{A9E65FC2-51A6-884A-A19B-B0C8EC0763EB}" srcOrd="3" destOrd="0" parTransId="{33FA6F3D-B412-AB4D-BFA2-F17912609157}" sibTransId="{0F5CF239-94F1-3A4E-828B-D57E8A1F57A3}"/>
    <dgm:cxn modelId="{7012AFF8-833D-5349-BD8A-DCF0EF76AF46}" type="presOf" srcId="{3AC8DB40-07FA-BA4B-81BE-9E44972EE6AD}" destId="{F0972C45-FEB4-054A-BE49-D071177C693E}" srcOrd="0" destOrd="0" presId="urn:microsoft.com/office/officeart/2005/8/layout/cycle1"/>
    <dgm:cxn modelId="{2CBE9263-23AD-0545-9E25-9BD8DDD366AE}" type="presParOf" srcId="{EC3D2949-0AE0-274D-BD86-665633983A85}" destId="{26F0C0D7-9709-1D45-8609-FE7CA84F1655}" srcOrd="0" destOrd="0" presId="urn:microsoft.com/office/officeart/2005/8/layout/cycle1"/>
    <dgm:cxn modelId="{5257944E-2A2E-5F41-8B14-FACEE9872C1E}" type="presParOf" srcId="{EC3D2949-0AE0-274D-BD86-665633983A85}" destId="{5E1A6960-499C-5849-95DD-DF82EC972BBF}" srcOrd="1" destOrd="0" presId="urn:microsoft.com/office/officeart/2005/8/layout/cycle1"/>
    <dgm:cxn modelId="{759B479B-F221-274C-A134-C199259680A8}" type="presParOf" srcId="{EC3D2949-0AE0-274D-BD86-665633983A85}" destId="{32535303-23B1-1B4B-AF4C-A0AB9BB33D44}" srcOrd="2" destOrd="0" presId="urn:microsoft.com/office/officeart/2005/8/layout/cycle1"/>
    <dgm:cxn modelId="{534BAB17-A5BC-EB4E-B75A-8C0ACDE8D9E0}" type="presParOf" srcId="{EC3D2949-0AE0-274D-BD86-665633983A85}" destId="{08435E46-1CA7-C740-BE14-417DBAA23762}" srcOrd="3" destOrd="0" presId="urn:microsoft.com/office/officeart/2005/8/layout/cycle1"/>
    <dgm:cxn modelId="{5086EF82-EDAD-DE4A-BDD3-AC97B11C5198}" type="presParOf" srcId="{EC3D2949-0AE0-274D-BD86-665633983A85}" destId="{5A957836-435A-F74C-9C97-9CA9846F102C}" srcOrd="4" destOrd="0" presId="urn:microsoft.com/office/officeart/2005/8/layout/cycle1"/>
    <dgm:cxn modelId="{FC0FFD3E-A83F-3B46-86FA-5BE98E8B57B9}" type="presParOf" srcId="{EC3D2949-0AE0-274D-BD86-665633983A85}" destId="{61001BD8-757B-2B42-BE68-491BE9C2CD25}" srcOrd="5" destOrd="0" presId="urn:microsoft.com/office/officeart/2005/8/layout/cycle1"/>
    <dgm:cxn modelId="{D73B01E3-3D1A-864E-AB09-6E95F86FF2B2}" type="presParOf" srcId="{EC3D2949-0AE0-274D-BD86-665633983A85}" destId="{5FFCAA7F-A354-7B4E-932A-4A4E37FCE7E1}" srcOrd="6" destOrd="0" presId="urn:microsoft.com/office/officeart/2005/8/layout/cycle1"/>
    <dgm:cxn modelId="{E80631CF-22F1-5148-AA71-61D7AF02E6AD}" type="presParOf" srcId="{EC3D2949-0AE0-274D-BD86-665633983A85}" destId="{F0972C45-FEB4-054A-BE49-D071177C693E}" srcOrd="7" destOrd="0" presId="urn:microsoft.com/office/officeart/2005/8/layout/cycle1"/>
    <dgm:cxn modelId="{1AB848FA-043F-254D-9E3A-C9F18E8EFB5D}" type="presParOf" srcId="{EC3D2949-0AE0-274D-BD86-665633983A85}" destId="{A9565BA4-3205-3A4A-8063-79FE6EA2B829}" srcOrd="8" destOrd="0" presId="urn:microsoft.com/office/officeart/2005/8/layout/cycle1"/>
    <dgm:cxn modelId="{8AE9C792-9BD2-2D45-9AE1-421E1D332E98}" type="presParOf" srcId="{EC3D2949-0AE0-274D-BD86-665633983A85}" destId="{B2648631-31F4-DC42-BAC1-F71CBBAEB482}" srcOrd="9" destOrd="0" presId="urn:microsoft.com/office/officeart/2005/8/layout/cycle1"/>
    <dgm:cxn modelId="{023E7615-52F0-E244-93FE-0390A95781EC}" type="presParOf" srcId="{EC3D2949-0AE0-274D-BD86-665633983A85}" destId="{78A6DA1F-9D07-154F-9E00-9E0A0E06A93A}" srcOrd="10" destOrd="0" presId="urn:microsoft.com/office/officeart/2005/8/layout/cycle1"/>
    <dgm:cxn modelId="{2969F792-3CDA-A346-BF32-F137BEF9A86D}" type="presParOf" srcId="{EC3D2949-0AE0-274D-BD86-665633983A85}" destId="{64AC2B35-2D98-A642-8EDA-644CEDA29AC3}" srcOrd="11" destOrd="0" presId="urn:microsoft.com/office/officeart/2005/8/layout/cycle1"/>
    <dgm:cxn modelId="{15CBC83F-F517-D240-8AEE-37D163965029}" type="presParOf" srcId="{EC3D2949-0AE0-274D-BD86-665633983A85}" destId="{DD2524BC-627D-0D43-827E-F04D8DB137B4}" srcOrd="12" destOrd="0" presId="urn:microsoft.com/office/officeart/2005/8/layout/cycle1"/>
    <dgm:cxn modelId="{3BCE81ED-26AD-CB48-912F-F5D445D25F8D}" type="presParOf" srcId="{EC3D2949-0AE0-274D-BD86-665633983A85}" destId="{4FEBD2FC-1493-BF40-B137-A2948D710AC8}" srcOrd="13" destOrd="0" presId="urn:microsoft.com/office/officeart/2005/8/layout/cycle1"/>
    <dgm:cxn modelId="{4A367DD0-034D-6A4C-88D6-276583E961FD}" type="presParOf" srcId="{EC3D2949-0AE0-274D-BD86-665633983A85}" destId="{24FB43CF-2830-0A4D-B52D-9FE7E17FF74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DFEC8-3776-F049-AE2B-BE96C6AAA2CB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F2EF7-4F68-5946-A8A3-ECB30708A0D1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871265A8-5652-B748-8235-AFF78E6E4007}" type="parTrans" cxnId="{1E0F3033-87DD-094C-ABAE-DBB66A1A4072}">
      <dgm:prSet/>
      <dgm:spPr/>
      <dgm:t>
        <a:bodyPr/>
        <a:lstStyle/>
        <a:p>
          <a:endParaRPr lang="en-US"/>
        </a:p>
      </dgm:t>
    </dgm:pt>
    <dgm:pt modelId="{03EA9B11-0C22-F842-BE82-C2F5B9104AE2}" type="sibTrans" cxnId="{1E0F3033-87DD-094C-ABAE-DBB66A1A4072}">
      <dgm:prSet/>
      <dgm:spPr/>
      <dgm:t>
        <a:bodyPr/>
        <a:lstStyle/>
        <a:p>
          <a:endParaRPr lang="en-US"/>
        </a:p>
      </dgm:t>
    </dgm:pt>
    <dgm:pt modelId="{6F1DDFBC-201C-0645-9A97-9C4D2595A3E7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Development</a:t>
          </a:r>
        </a:p>
      </dgm:t>
    </dgm:pt>
    <dgm:pt modelId="{90E19D19-FA04-F84E-A011-86830D1FC367}" type="parTrans" cxnId="{8065CE95-2B33-B140-8DED-87B6E1FD053D}">
      <dgm:prSet/>
      <dgm:spPr/>
      <dgm:t>
        <a:bodyPr/>
        <a:lstStyle/>
        <a:p>
          <a:endParaRPr lang="en-US"/>
        </a:p>
      </dgm:t>
    </dgm:pt>
    <dgm:pt modelId="{D2AA21E7-A627-BF42-B175-A537CFE06CE0}" type="sibTrans" cxnId="{8065CE95-2B33-B140-8DED-87B6E1FD053D}">
      <dgm:prSet/>
      <dgm:spPr/>
      <dgm:t>
        <a:bodyPr/>
        <a:lstStyle/>
        <a:p>
          <a:endParaRPr lang="en-US"/>
        </a:p>
      </dgm:t>
    </dgm:pt>
    <dgm:pt modelId="{3AC8DB40-07FA-BA4B-81BE-9E44972EE6AD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QA</a:t>
          </a:r>
        </a:p>
      </dgm:t>
    </dgm:pt>
    <dgm:pt modelId="{41D9097D-D70D-FB4E-B61A-00F4999F9B94}" type="parTrans" cxnId="{C69E2E15-BBB6-A04B-9B93-07A2562C0BF2}">
      <dgm:prSet/>
      <dgm:spPr/>
      <dgm:t>
        <a:bodyPr/>
        <a:lstStyle/>
        <a:p>
          <a:endParaRPr lang="en-US"/>
        </a:p>
      </dgm:t>
    </dgm:pt>
    <dgm:pt modelId="{CED3BAE4-5CA1-A74F-B5F6-AA5C2D577DCE}" type="sibTrans" cxnId="{C69E2E15-BBB6-A04B-9B93-07A2562C0BF2}">
      <dgm:prSet/>
      <dgm:spPr/>
      <dgm:t>
        <a:bodyPr/>
        <a:lstStyle/>
        <a:p>
          <a:endParaRPr lang="en-US"/>
        </a:p>
      </dgm:t>
    </dgm:pt>
    <dgm:pt modelId="{A9E65FC2-51A6-884A-A19B-B0C8EC0763EB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Ops</a:t>
          </a:r>
        </a:p>
      </dgm:t>
    </dgm:pt>
    <dgm:pt modelId="{33FA6F3D-B412-AB4D-BFA2-F17912609157}" type="parTrans" cxnId="{86ECA2E8-1524-7747-93A2-C0AF1B895308}">
      <dgm:prSet/>
      <dgm:spPr/>
      <dgm:t>
        <a:bodyPr/>
        <a:lstStyle/>
        <a:p>
          <a:endParaRPr lang="en-US"/>
        </a:p>
      </dgm:t>
    </dgm:pt>
    <dgm:pt modelId="{0F5CF239-94F1-3A4E-828B-D57E8A1F57A3}" type="sibTrans" cxnId="{86ECA2E8-1524-7747-93A2-C0AF1B895308}">
      <dgm:prSet/>
      <dgm:spPr/>
      <dgm:t>
        <a:bodyPr/>
        <a:lstStyle/>
        <a:p>
          <a:endParaRPr lang="en-US"/>
        </a:p>
      </dgm:t>
    </dgm:pt>
    <dgm:pt modelId="{599F0B86-1313-0B45-BBD8-CAA4B4C9A2DE}">
      <dgm:prSet phldrT="[Text]"/>
      <dgm:spPr/>
      <dgm:t>
        <a:bodyPr/>
        <a:lstStyle/>
        <a:p>
          <a:r>
            <a:rPr lang="en-US" dirty="0"/>
            <a:t>Customers</a:t>
          </a:r>
        </a:p>
      </dgm:t>
    </dgm:pt>
    <dgm:pt modelId="{2522A4A7-F187-AB41-9E72-CCB8D2C7FEF4}" type="parTrans" cxnId="{BBD834D3-5EF8-4947-B7B3-4B1057BAE688}">
      <dgm:prSet/>
      <dgm:spPr/>
      <dgm:t>
        <a:bodyPr/>
        <a:lstStyle/>
        <a:p>
          <a:endParaRPr lang="en-US"/>
        </a:p>
      </dgm:t>
    </dgm:pt>
    <dgm:pt modelId="{01B11F1C-842C-A743-A214-EC687C7BCBCE}" type="sibTrans" cxnId="{BBD834D3-5EF8-4947-B7B3-4B1057BAE688}">
      <dgm:prSet/>
      <dgm:spPr/>
      <dgm:t>
        <a:bodyPr/>
        <a:lstStyle/>
        <a:p>
          <a:endParaRPr lang="en-US"/>
        </a:p>
      </dgm:t>
    </dgm:pt>
    <dgm:pt modelId="{EC3D2949-0AE0-274D-BD86-665633983A85}" type="pres">
      <dgm:prSet presAssocID="{0B0DFEC8-3776-F049-AE2B-BE96C6AAA2CB}" presName="cycle" presStyleCnt="0">
        <dgm:presLayoutVars>
          <dgm:dir/>
          <dgm:resizeHandles val="exact"/>
        </dgm:presLayoutVars>
      </dgm:prSet>
      <dgm:spPr/>
    </dgm:pt>
    <dgm:pt modelId="{26F0C0D7-9709-1D45-8609-FE7CA84F1655}" type="pres">
      <dgm:prSet presAssocID="{E50F2EF7-4F68-5946-A8A3-ECB30708A0D1}" presName="dummy" presStyleCnt="0"/>
      <dgm:spPr/>
    </dgm:pt>
    <dgm:pt modelId="{5E1A6960-499C-5849-95DD-DF82EC972BBF}" type="pres">
      <dgm:prSet presAssocID="{E50F2EF7-4F68-5946-A8A3-ECB30708A0D1}" presName="node" presStyleLbl="revTx" presStyleIdx="0" presStyleCnt="5">
        <dgm:presLayoutVars>
          <dgm:bulletEnabled val="1"/>
        </dgm:presLayoutVars>
      </dgm:prSet>
      <dgm:spPr/>
    </dgm:pt>
    <dgm:pt modelId="{32535303-23B1-1B4B-AF4C-A0AB9BB33D44}" type="pres">
      <dgm:prSet presAssocID="{03EA9B11-0C22-F842-BE82-C2F5B9104AE2}" presName="sibTrans" presStyleLbl="node1" presStyleIdx="0" presStyleCnt="5"/>
      <dgm:spPr/>
    </dgm:pt>
    <dgm:pt modelId="{08435E46-1CA7-C740-BE14-417DBAA23762}" type="pres">
      <dgm:prSet presAssocID="{6F1DDFBC-201C-0645-9A97-9C4D2595A3E7}" presName="dummy" presStyleCnt="0"/>
      <dgm:spPr/>
    </dgm:pt>
    <dgm:pt modelId="{5A957836-435A-F74C-9C97-9CA9846F102C}" type="pres">
      <dgm:prSet presAssocID="{6F1DDFBC-201C-0645-9A97-9C4D2595A3E7}" presName="node" presStyleLbl="revTx" presStyleIdx="1" presStyleCnt="5">
        <dgm:presLayoutVars>
          <dgm:bulletEnabled val="1"/>
        </dgm:presLayoutVars>
      </dgm:prSet>
      <dgm:spPr/>
    </dgm:pt>
    <dgm:pt modelId="{61001BD8-757B-2B42-BE68-491BE9C2CD25}" type="pres">
      <dgm:prSet presAssocID="{D2AA21E7-A627-BF42-B175-A537CFE06CE0}" presName="sibTrans" presStyleLbl="node1" presStyleIdx="1" presStyleCnt="5"/>
      <dgm:spPr/>
    </dgm:pt>
    <dgm:pt modelId="{5FFCAA7F-A354-7B4E-932A-4A4E37FCE7E1}" type="pres">
      <dgm:prSet presAssocID="{3AC8DB40-07FA-BA4B-81BE-9E44972EE6AD}" presName="dummy" presStyleCnt="0"/>
      <dgm:spPr/>
    </dgm:pt>
    <dgm:pt modelId="{F0972C45-FEB4-054A-BE49-D071177C693E}" type="pres">
      <dgm:prSet presAssocID="{3AC8DB40-07FA-BA4B-81BE-9E44972EE6AD}" presName="node" presStyleLbl="revTx" presStyleIdx="2" presStyleCnt="5">
        <dgm:presLayoutVars>
          <dgm:bulletEnabled val="1"/>
        </dgm:presLayoutVars>
      </dgm:prSet>
      <dgm:spPr/>
    </dgm:pt>
    <dgm:pt modelId="{A9565BA4-3205-3A4A-8063-79FE6EA2B829}" type="pres">
      <dgm:prSet presAssocID="{CED3BAE4-5CA1-A74F-B5F6-AA5C2D577DCE}" presName="sibTrans" presStyleLbl="node1" presStyleIdx="2" presStyleCnt="5"/>
      <dgm:spPr/>
    </dgm:pt>
    <dgm:pt modelId="{B2648631-31F4-DC42-BAC1-F71CBBAEB482}" type="pres">
      <dgm:prSet presAssocID="{A9E65FC2-51A6-884A-A19B-B0C8EC0763EB}" presName="dummy" presStyleCnt="0"/>
      <dgm:spPr/>
    </dgm:pt>
    <dgm:pt modelId="{78A6DA1F-9D07-154F-9E00-9E0A0E06A93A}" type="pres">
      <dgm:prSet presAssocID="{A9E65FC2-51A6-884A-A19B-B0C8EC0763EB}" presName="node" presStyleLbl="revTx" presStyleIdx="3" presStyleCnt="5">
        <dgm:presLayoutVars>
          <dgm:bulletEnabled val="1"/>
        </dgm:presLayoutVars>
      </dgm:prSet>
      <dgm:spPr/>
    </dgm:pt>
    <dgm:pt modelId="{64AC2B35-2D98-A642-8EDA-644CEDA29AC3}" type="pres">
      <dgm:prSet presAssocID="{0F5CF239-94F1-3A4E-828B-D57E8A1F57A3}" presName="sibTrans" presStyleLbl="node1" presStyleIdx="3" presStyleCnt="5"/>
      <dgm:spPr/>
    </dgm:pt>
    <dgm:pt modelId="{DD2524BC-627D-0D43-827E-F04D8DB137B4}" type="pres">
      <dgm:prSet presAssocID="{599F0B86-1313-0B45-BBD8-CAA4B4C9A2DE}" presName="dummy" presStyleCnt="0"/>
      <dgm:spPr/>
    </dgm:pt>
    <dgm:pt modelId="{4FEBD2FC-1493-BF40-B137-A2948D710AC8}" type="pres">
      <dgm:prSet presAssocID="{599F0B86-1313-0B45-BBD8-CAA4B4C9A2DE}" presName="node" presStyleLbl="revTx" presStyleIdx="4" presStyleCnt="5">
        <dgm:presLayoutVars>
          <dgm:bulletEnabled val="1"/>
        </dgm:presLayoutVars>
      </dgm:prSet>
      <dgm:spPr/>
    </dgm:pt>
    <dgm:pt modelId="{24FB43CF-2830-0A4D-B52D-9FE7E17FF748}" type="pres">
      <dgm:prSet presAssocID="{01B11F1C-842C-A743-A214-EC687C7BCBCE}" presName="sibTrans" presStyleLbl="node1" presStyleIdx="4" presStyleCnt="5"/>
      <dgm:spPr/>
    </dgm:pt>
  </dgm:ptLst>
  <dgm:cxnLst>
    <dgm:cxn modelId="{5DCED907-BB13-554D-AC23-A505FE2BF513}" type="presOf" srcId="{0B0DFEC8-3776-F049-AE2B-BE96C6AAA2CB}" destId="{EC3D2949-0AE0-274D-BD86-665633983A85}" srcOrd="0" destOrd="0" presId="urn:microsoft.com/office/officeart/2005/8/layout/cycle1"/>
    <dgm:cxn modelId="{65A34514-7502-7549-87C7-945449B7AFA9}" type="presOf" srcId="{D2AA21E7-A627-BF42-B175-A537CFE06CE0}" destId="{61001BD8-757B-2B42-BE68-491BE9C2CD25}" srcOrd="0" destOrd="0" presId="urn:microsoft.com/office/officeart/2005/8/layout/cycle1"/>
    <dgm:cxn modelId="{C69E2E15-BBB6-A04B-9B93-07A2562C0BF2}" srcId="{0B0DFEC8-3776-F049-AE2B-BE96C6AAA2CB}" destId="{3AC8DB40-07FA-BA4B-81BE-9E44972EE6AD}" srcOrd="2" destOrd="0" parTransId="{41D9097D-D70D-FB4E-B61A-00F4999F9B94}" sibTransId="{CED3BAE4-5CA1-A74F-B5F6-AA5C2D577DCE}"/>
    <dgm:cxn modelId="{EFAEDA1C-2BA0-8E44-8595-B9933FC7ABEA}" type="presOf" srcId="{0F5CF239-94F1-3A4E-828B-D57E8A1F57A3}" destId="{64AC2B35-2D98-A642-8EDA-644CEDA29AC3}" srcOrd="0" destOrd="0" presId="urn:microsoft.com/office/officeart/2005/8/layout/cycle1"/>
    <dgm:cxn modelId="{1E0F3033-87DD-094C-ABAE-DBB66A1A4072}" srcId="{0B0DFEC8-3776-F049-AE2B-BE96C6AAA2CB}" destId="{E50F2EF7-4F68-5946-A8A3-ECB30708A0D1}" srcOrd="0" destOrd="0" parTransId="{871265A8-5652-B748-8235-AFF78E6E4007}" sibTransId="{03EA9B11-0C22-F842-BE82-C2F5B9104AE2}"/>
    <dgm:cxn modelId="{2BCFF836-12C4-3B49-AD98-1480B02F2429}" type="presOf" srcId="{6F1DDFBC-201C-0645-9A97-9C4D2595A3E7}" destId="{5A957836-435A-F74C-9C97-9CA9846F102C}" srcOrd="0" destOrd="0" presId="urn:microsoft.com/office/officeart/2005/8/layout/cycle1"/>
    <dgm:cxn modelId="{D6488F39-46A3-E14F-8EB9-E5D201396C0E}" type="presOf" srcId="{A9E65FC2-51A6-884A-A19B-B0C8EC0763EB}" destId="{78A6DA1F-9D07-154F-9E00-9E0A0E06A93A}" srcOrd="0" destOrd="0" presId="urn:microsoft.com/office/officeart/2005/8/layout/cycle1"/>
    <dgm:cxn modelId="{B8BA9D66-9A1D-3C41-BF11-C87FFC6879CF}" type="presOf" srcId="{01B11F1C-842C-A743-A214-EC687C7BCBCE}" destId="{24FB43CF-2830-0A4D-B52D-9FE7E17FF748}" srcOrd="0" destOrd="0" presId="urn:microsoft.com/office/officeart/2005/8/layout/cycle1"/>
    <dgm:cxn modelId="{8065CE95-2B33-B140-8DED-87B6E1FD053D}" srcId="{0B0DFEC8-3776-F049-AE2B-BE96C6AAA2CB}" destId="{6F1DDFBC-201C-0645-9A97-9C4D2595A3E7}" srcOrd="1" destOrd="0" parTransId="{90E19D19-FA04-F84E-A011-86830D1FC367}" sibTransId="{D2AA21E7-A627-BF42-B175-A537CFE06CE0}"/>
    <dgm:cxn modelId="{7ED9609A-40C8-1F42-AA64-707738337205}" type="presOf" srcId="{03EA9B11-0C22-F842-BE82-C2F5B9104AE2}" destId="{32535303-23B1-1B4B-AF4C-A0AB9BB33D44}" srcOrd="0" destOrd="0" presId="urn:microsoft.com/office/officeart/2005/8/layout/cycle1"/>
    <dgm:cxn modelId="{C184E6CE-D7CD-B042-98F4-B8F93CF7964D}" type="presOf" srcId="{599F0B86-1313-0B45-BBD8-CAA4B4C9A2DE}" destId="{4FEBD2FC-1493-BF40-B137-A2948D710AC8}" srcOrd="0" destOrd="0" presId="urn:microsoft.com/office/officeart/2005/8/layout/cycle1"/>
    <dgm:cxn modelId="{BBD834D3-5EF8-4947-B7B3-4B1057BAE688}" srcId="{0B0DFEC8-3776-F049-AE2B-BE96C6AAA2CB}" destId="{599F0B86-1313-0B45-BBD8-CAA4B4C9A2DE}" srcOrd="4" destOrd="0" parTransId="{2522A4A7-F187-AB41-9E72-CCB8D2C7FEF4}" sibTransId="{01B11F1C-842C-A743-A214-EC687C7BCBCE}"/>
    <dgm:cxn modelId="{2526FAE4-BEEE-3D49-A938-9A7A328D810C}" type="presOf" srcId="{CED3BAE4-5CA1-A74F-B5F6-AA5C2D577DCE}" destId="{A9565BA4-3205-3A4A-8063-79FE6EA2B829}" srcOrd="0" destOrd="0" presId="urn:microsoft.com/office/officeart/2005/8/layout/cycle1"/>
    <dgm:cxn modelId="{CB894AE6-E6EC-DD4A-B479-C8ECCCD17A6E}" type="presOf" srcId="{E50F2EF7-4F68-5946-A8A3-ECB30708A0D1}" destId="{5E1A6960-499C-5849-95DD-DF82EC972BBF}" srcOrd="0" destOrd="0" presId="urn:microsoft.com/office/officeart/2005/8/layout/cycle1"/>
    <dgm:cxn modelId="{86ECA2E8-1524-7747-93A2-C0AF1B895308}" srcId="{0B0DFEC8-3776-F049-AE2B-BE96C6AAA2CB}" destId="{A9E65FC2-51A6-884A-A19B-B0C8EC0763EB}" srcOrd="3" destOrd="0" parTransId="{33FA6F3D-B412-AB4D-BFA2-F17912609157}" sibTransId="{0F5CF239-94F1-3A4E-828B-D57E8A1F57A3}"/>
    <dgm:cxn modelId="{7012AFF8-833D-5349-BD8A-DCF0EF76AF46}" type="presOf" srcId="{3AC8DB40-07FA-BA4B-81BE-9E44972EE6AD}" destId="{F0972C45-FEB4-054A-BE49-D071177C693E}" srcOrd="0" destOrd="0" presId="urn:microsoft.com/office/officeart/2005/8/layout/cycle1"/>
    <dgm:cxn modelId="{2CBE9263-23AD-0545-9E25-9BD8DDD366AE}" type="presParOf" srcId="{EC3D2949-0AE0-274D-BD86-665633983A85}" destId="{26F0C0D7-9709-1D45-8609-FE7CA84F1655}" srcOrd="0" destOrd="0" presId="urn:microsoft.com/office/officeart/2005/8/layout/cycle1"/>
    <dgm:cxn modelId="{5257944E-2A2E-5F41-8B14-FACEE9872C1E}" type="presParOf" srcId="{EC3D2949-0AE0-274D-BD86-665633983A85}" destId="{5E1A6960-499C-5849-95DD-DF82EC972BBF}" srcOrd="1" destOrd="0" presId="urn:microsoft.com/office/officeart/2005/8/layout/cycle1"/>
    <dgm:cxn modelId="{759B479B-F221-274C-A134-C199259680A8}" type="presParOf" srcId="{EC3D2949-0AE0-274D-BD86-665633983A85}" destId="{32535303-23B1-1B4B-AF4C-A0AB9BB33D44}" srcOrd="2" destOrd="0" presId="urn:microsoft.com/office/officeart/2005/8/layout/cycle1"/>
    <dgm:cxn modelId="{534BAB17-A5BC-EB4E-B75A-8C0ACDE8D9E0}" type="presParOf" srcId="{EC3D2949-0AE0-274D-BD86-665633983A85}" destId="{08435E46-1CA7-C740-BE14-417DBAA23762}" srcOrd="3" destOrd="0" presId="urn:microsoft.com/office/officeart/2005/8/layout/cycle1"/>
    <dgm:cxn modelId="{5086EF82-EDAD-DE4A-BDD3-AC97B11C5198}" type="presParOf" srcId="{EC3D2949-0AE0-274D-BD86-665633983A85}" destId="{5A957836-435A-F74C-9C97-9CA9846F102C}" srcOrd="4" destOrd="0" presId="urn:microsoft.com/office/officeart/2005/8/layout/cycle1"/>
    <dgm:cxn modelId="{FC0FFD3E-A83F-3B46-86FA-5BE98E8B57B9}" type="presParOf" srcId="{EC3D2949-0AE0-274D-BD86-665633983A85}" destId="{61001BD8-757B-2B42-BE68-491BE9C2CD25}" srcOrd="5" destOrd="0" presId="urn:microsoft.com/office/officeart/2005/8/layout/cycle1"/>
    <dgm:cxn modelId="{D73B01E3-3D1A-864E-AB09-6E95F86FF2B2}" type="presParOf" srcId="{EC3D2949-0AE0-274D-BD86-665633983A85}" destId="{5FFCAA7F-A354-7B4E-932A-4A4E37FCE7E1}" srcOrd="6" destOrd="0" presId="urn:microsoft.com/office/officeart/2005/8/layout/cycle1"/>
    <dgm:cxn modelId="{E80631CF-22F1-5148-AA71-61D7AF02E6AD}" type="presParOf" srcId="{EC3D2949-0AE0-274D-BD86-665633983A85}" destId="{F0972C45-FEB4-054A-BE49-D071177C693E}" srcOrd="7" destOrd="0" presId="urn:microsoft.com/office/officeart/2005/8/layout/cycle1"/>
    <dgm:cxn modelId="{1AB848FA-043F-254D-9E3A-C9F18E8EFB5D}" type="presParOf" srcId="{EC3D2949-0AE0-274D-BD86-665633983A85}" destId="{A9565BA4-3205-3A4A-8063-79FE6EA2B829}" srcOrd="8" destOrd="0" presId="urn:microsoft.com/office/officeart/2005/8/layout/cycle1"/>
    <dgm:cxn modelId="{8AE9C792-9BD2-2D45-9AE1-421E1D332E98}" type="presParOf" srcId="{EC3D2949-0AE0-274D-BD86-665633983A85}" destId="{B2648631-31F4-DC42-BAC1-F71CBBAEB482}" srcOrd="9" destOrd="0" presId="urn:microsoft.com/office/officeart/2005/8/layout/cycle1"/>
    <dgm:cxn modelId="{023E7615-52F0-E244-93FE-0390A95781EC}" type="presParOf" srcId="{EC3D2949-0AE0-274D-BD86-665633983A85}" destId="{78A6DA1F-9D07-154F-9E00-9E0A0E06A93A}" srcOrd="10" destOrd="0" presId="urn:microsoft.com/office/officeart/2005/8/layout/cycle1"/>
    <dgm:cxn modelId="{2969F792-3CDA-A346-BF32-F137BEF9A86D}" type="presParOf" srcId="{EC3D2949-0AE0-274D-BD86-665633983A85}" destId="{64AC2B35-2D98-A642-8EDA-644CEDA29AC3}" srcOrd="11" destOrd="0" presId="urn:microsoft.com/office/officeart/2005/8/layout/cycle1"/>
    <dgm:cxn modelId="{15CBC83F-F517-D240-8AEE-37D163965029}" type="presParOf" srcId="{EC3D2949-0AE0-274D-BD86-665633983A85}" destId="{DD2524BC-627D-0D43-827E-F04D8DB137B4}" srcOrd="12" destOrd="0" presId="urn:microsoft.com/office/officeart/2005/8/layout/cycle1"/>
    <dgm:cxn modelId="{3BCE81ED-26AD-CB48-912F-F5D445D25F8D}" type="presParOf" srcId="{EC3D2949-0AE0-274D-BD86-665633983A85}" destId="{4FEBD2FC-1493-BF40-B137-A2948D710AC8}" srcOrd="13" destOrd="0" presId="urn:microsoft.com/office/officeart/2005/8/layout/cycle1"/>
    <dgm:cxn modelId="{4A367DD0-034D-6A4C-88D6-276583E961FD}" type="presParOf" srcId="{EC3D2949-0AE0-274D-BD86-665633983A85}" destId="{24FB43CF-2830-0A4D-B52D-9FE7E17FF74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A6960-499C-5849-95DD-DF82EC972BBF}">
      <dsp:nvSpPr>
        <dsp:cNvPr id="0" name=""/>
        <dsp:cNvSpPr/>
      </dsp:nvSpPr>
      <dsp:spPr>
        <a:xfrm>
          <a:off x="3555193" y="30542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</a:t>
          </a:r>
        </a:p>
      </dsp:txBody>
      <dsp:txXfrm>
        <a:off x="3555193" y="30542"/>
        <a:ext cx="1028591" cy="1028591"/>
      </dsp:txXfrm>
    </dsp:sp>
    <dsp:sp modelId="{32535303-23B1-1B4B-AF4C-A0AB9BB33D44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21295663"/>
            <a:gd name="adj4" fmla="val 19764117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57836-435A-F74C-9C97-9CA9846F102C}">
      <dsp:nvSpPr>
        <dsp:cNvPr id="0" name=""/>
        <dsp:cNvSpPr/>
      </dsp:nvSpPr>
      <dsp:spPr>
        <a:xfrm>
          <a:off x="4177946" y="1947178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</dsp:txBody>
      <dsp:txXfrm>
        <a:off x="4177946" y="1947178"/>
        <a:ext cx="1028591" cy="1028591"/>
      </dsp:txXfrm>
    </dsp:sp>
    <dsp:sp modelId="{61001BD8-757B-2B42-BE68-491BE9C2CD25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4017207"/>
            <a:gd name="adj4" fmla="val 2251129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72C45-FEB4-054A-BE49-D071177C693E}">
      <dsp:nvSpPr>
        <dsp:cNvPr id="0" name=""/>
        <dsp:cNvSpPr/>
      </dsp:nvSpPr>
      <dsp:spPr>
        <a:xfrm>
          <a:off x="2547558" y="3131725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QA</a:t>
          </a:r>
        </a:p>
      </dsp:txBody>
      <dsp:txXfrm>
        <a:off x="2547558" y="3131725"/>
        <a:ext cx="1028591" cy="1028591"/>
      </dsp:txXfrm>
    </dsp:sp>
    <dsp:sp modelId="{A9565BA4-3205-3A4A-8063-79FE6EA2B829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8213552"/>
            <a:gd name="adj4" fmla="val 6447474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6DA1F-9D07-154F-9E00-9E0A0E06A93A}">
      <dsp:nvSpPr>
        <dsp:cNvPr id="0" name=""/>
        <dsp:cNvSpPr/>
      </dsp:nvSpPr>
      <dsp:spPr>
        <a:xfrm>
          <a:off x="917170" y="1947178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Ops</a:t>
          </a:r>
        </a:p>
      </dsp:txBody>
      <dsp:txXfrm>
        <a:off x="917170" y="1947178"/>
        <a:ext cx="1028591" cy="1028591"/>
      </dsp:txXfrm>
    </dsp:sp>
    <dsp:sp modelId="{64AC2B35-2D98-A642-8EDA-644CEDA29AC3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12300564"/>
            <a:gd name="adj4" fmla="val 10769018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BD2FC-1493-BF40-B137-A2948D710AC8}">
      <dsp:nvSpPr>
        <dsp:cNvPr id="0" name=""/>
        <dsp:cNvSpPr/>
      </dsp:nvSpPr>
      <dsp:spPr>
        <a:xfrm>
          <a:off x="1539923" y="30542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</a:t>
          </a:r>
        </a:p>
      </dsp:txBody>
      <dsp:txXfrm>
        <a:off x="1539923" y="30542"/>
        <a:ext cx="1028591" cy="1028591"/>
      </dsp:txXfrm>
    </dsp:sp>
    <dsp:sp modelId="{24FB43CF-2830-0A4D-B52D-9FE7E17FF748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16868188"/>
            <a:gd name="adj4" fmla="val 15196493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A6960-499C-5849-95DD-DF82EC972BBF}">
      <dsp:nvSpPr>
        <dsp:cNvPr id="0" name=""/>
        <dsp:cNvSpPr/>
      </dsp:nvSpPr>
      <dsp:spPr>
        <a:xfrm>
          <a:off x="3555193" y="30542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</a:t>
          </a:r>
        </a:p>
      </dsp:txBody>
      <dsp:txXfrm>
        <a:off x="3555193" y="30542"/>
        <a:ext cx="1028591" cy="1028591"/>
      </dsp:txXfrm>
    </dsp:sp>
    <dsp:sp modelId="{32535303-23B1-1B4B-AF4C-A0AB9BB33D44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21295663"/>
            <a:gd name="adj4" fmla="val 19764117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57836-435A-F74C-9C97-9CA9846F102C}">
      <dsp:nvSpPr>
        <dsp:cNvPr id="0" name=""/>
        <dsp:cNvSpPr/>
      </dsp:nvSpPr>
      <dsp:spPr>
        <a:xfrm>
          <a:off x="4177946" y="1947178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</dsp:txBody>
      <dsp:txXfrm>
        <a:off x="4177946" y="1947178"/>
        <a:ext cx="1028591" cy="1028591"/>
      </dsp:txXfrm>
    </dsp:sp>
    <dsp:sp modelId="{61001BD8-757B-2B42-BE68-491BE9C2CD25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4017207"/>
            <a:gd name="adj4" fmla="val 2251129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72C45-FEB4-054A-BE49-D071177C693E}">
      <dsp:nvSpPr>
        <dsp:cNvPr id="0" name=""/>
        <dsp:cNvSpPr/>
      </dsp:nvSpPr>
      <dsp:spPr>
        <a:xfrm>
          <a:off x="2547558" y="3131725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QA</a:t>
          </a:r>
        </a:p>
      </dsp:txBody>
      <dsp:txXfrm>
        <a:off x="2547558" y="3131725"/>
        <a:ext cx="1028591" cy="1028591"/>
      </dsp:txXfrm>
    </dsp:sp>
    <dsp:sp modelId="{A9565BA4-3205-3A4A-8063-79FE6EA2B829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8213552"/>
            <a:gd name="adj4" fmla="val 6447474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6DA1F-9D07-154F-9E00-9E0A0E06A93A}">
      <dsp:nvSpPr>
        <dsp:cNvPr id="0" name=""/>
        <dsp:cNvSpPr/>
      </dsp:nvSpPr>
      <dsp:spPr>
        <a:xfrm>
          <a:off x="917170" y="1947178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Ops</a:t>
          </a:r>
        </a:p>
      </dsp:txBody>
      <dsp:txXfrm>
        <a:off x="917170" y="1947178"/>
        <a:ext cx="1028591" cy="1028591"/>
      </dsp:txXfrm>
    </dsp:sp>
    <dsp:sp modelId="{64AC2B35-2D98-A642-8EDA-644CEDA29AC3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12300564"/>
            <a:gd name="adj4" fmla="val 10769018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BD2FC-1493-BF40-B137-A2948D710AC8}">
      <dsp:nvSpPr>
        <dsp:cNvPr id="0" name=""/>
        <dsp:cNvSpPr/>
      </dsp:nvSpPr>
      <dsp:spPr>
        <a:xfrm>
          <a:off x="1539923" y="30542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</a:t>
          </a:r>
        </a:p>
      </dsp:txBody>
      <dsp:txXfrm>
        <a:off x="1539923" y="30542"/>
        <a:ext cx="1028591" cy="1028591"/>
      </dsp:txXfrm>
    </dsp:sp>
    <dsp:sp modelId="{24FB43CF-2830-0A4D-B52D-9FE7E17FF748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16868188"/>
            <a:gd name="adj4" fmla="val 15196493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A6960-499C-5849-95DD-DF82EC972BBF}">
      <dsp:nvSpPr>
        <dsp:cNvPr id="0" name=""/>
        <dsp:cNvSpPr/>
      </dsp:nvSpPr>
      <dsp:spPr>
        <a:xfrm>
          <a:off x="3555193" y="30542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</a:t>
          </a:r>
        </a:p>
      </dsp:txBody>
      <dsp:txXfrm>
        <a:off x="3555193" y="30542"/>
        <a:ext cx="1028591" cy="1028591"/>
      </dsp:txXfrm>
    </dsp:sp>
    <dsp:sp modelId="{32535303-23B1-1B4B-AF4C-A0AB9BB33D44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21295663"/>
            <a:gd name="adj4" fmla="val 19764117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57836-435A-F74C-9C97-9CA9846F102C}">
      <dsp:nvSpPr>
        <dsp:cNvPr id="0" name=""/>
        <dsp:cNvSpPr/>
      </dsp:nvSpPr>
      <dsp:spPr>
        <a:xfrm>
          <a:off x="4177946" y="1947178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4"/>
              </a:solidFill>
            </a:rPr>
            <a:t>Development</a:t>
          </a:r>
        </a:p>
      </dsp:txBody>
      <dsp:txXfrm>
        <a:off x="4177946" y="1947178"/>
        <a:ext cx="1028591" cy="1028591"/>
      </dsp:txXfrm>
    </dsp:sp>
    <dsp:sp modelId="{61001BD8-757B-2B42-BE68-491BE9C2CD25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4017207"/>
            <a:gd name="adj4" fmla="val 2251129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72C45-FEB4-054A-BE49-D071177C693E}">
      <dsp:nvSpPr>
        <dsp:cNvPr id="0" name=""/>
        <dsp:cNvSpPr/>
      </dsp:nvSpPr>
      <dsp:spPr>
        <a:xfrm>
          <a:off x="2547558" y="3131725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4"/>
              </a:solidFill>
            </a:rPr>
            <a:t>QA</a:t>
          </a:r>
        </a:p>
      </dsp:txBody>
      <dsp:txXfrm>
        <a:off x="2547558" y="3131725"/>
        <a:ext cx="1028591" cy="1028591"/>
      </dsp:txXfrm>
    </dsp:sp>
    <dsp:sp modelId="{A9565BA4-3205-3A4A-8063-79FE6EA2B829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8213552"/>
            <a:gd name="adj4" fmla="val 6447474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6DA1F-9D07-154F-9E00-9E0A0E06A93A}">
      <dsp:nvSpPr>
        <dsp:cNvPr id="0" name=""/>
        <dsp:cNvSpPr/>
      </dsp:nvSpPr>
      <dsp:spPr>
        <a:xfrm>
          <a:off x="917170" y="1947178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4"/>
              </a:solidFill>
            </a:rPr>
            <a:t>Ops</a:t>
          </a:r>
        </a:p>
      </dsp:txBody>
      <dsp:txXfrm>
        <a:off x="917170" y="1947178"/>
        <a:ext cx="1028591" cy="1028591"/>
      </dsp:txXfrm>
    </dsp:sp>
    <dsp:sp modelId="{64AC2B35-2D98-A642-8EDA-644CEDA29AC3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12300564"/>
            <a:gd name="adj4" fmla="val 10769018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BD2FC-1493-BF40-B137-A2948D710AC8}">
      <dsp:nvSpPr>
        <dsp:cNvPr id="0" name=""/>
        <dsp:cNvSpPr/>
      </dsp:nvSpPr>
      <dsp:spPr>
        <a:xfrm>
          <a:off x="1539923" y="30542"/>
          <a:ext cx="1028591" cy="102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</a:t>
          </a:r>
        </a:p>
      </dsp:txBody>
      <dsp:txXfrm>
        <a:off x="1539923" y="30542"/>
        <a:ext cx="1028591" cy="1028591"/>
      </dsp:txXfrm>
    </dsp:sp>
    <dsp:sp modelId="{24FB43CF-2830-0A4D-B52D-9FE7E17FF748}">
      <dsp:nvSpPr>
        <dsp:cNvPr id="0" name=""/>
        <dsp:cNvSpPr/>
      </dsp:nvSpPr>
      <dsp:spPr>
        <a:xfrm>
          <a:off x="1130273" y="148"/>
          <a:ext cx="3863162" cy="3863162"/>
        </a:xfrm>
        <a:prstGeom prst="circularArrow">
          <a:avLst>
            <a:gd name="adj1" fmla="val 5192"/>
            <a:gd name="adj2" fmla="val 335319"/>
            <a:gd name="adj3" fmla="val 16868188"/>
            <a:gd name="adj4" fmla="val 15196493"/>
            <a:gd name="adj5" fmla="val 6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6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D6AB-6A25-8C43-A002-A77C1A95DD86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60E1-B042-4448-89E0-A3B31BE01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B27B-0F68-E74C-9EF1-C29821A1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DevOps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C1547-E0AF-BF4B-832C-4EC32A72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676400"/>
            <a:ext cx="7327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298D-3EC4-804A-AC35-98D32A6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”broken promise” of DevOps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3C7A5-7300-374C-97A4-0573D217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690688"/>
            <a:ext cx="6692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148-ABF7-4B4F-95D4-9CAB7909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”broken promise” of DevOps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464AE4-A16C-454E-85D2-ABC1BA2CB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2750344"/>
            <a:ext cx="6629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B148-ABF7-4B4F-95D4-9CAB7909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”broken promise” of DevOps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C8478D-EB93-8343-BC4C-A69AB64D1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350" y="2413794"/>
            <a:ext cx="9131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7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298D-3EC4-804A-AC35-98D32A6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”broken promise” of DevOps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936CCA-1EE6-A544-8178-A4E4FBC2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968500"/>
            <a:ext cx="76835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298D-3EC4-804A-AC35-98D32A6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”broken promise” of DevOps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1110E-173C-1640-B607-6D7F70FA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8" y="2188739"/>
            <a:ext cx="11264003" cy="24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4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298D-3EC4-804A-AC35-98D32A6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”broken promise”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6EC0-D59C-D148-8090-1ABCE343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Unmet Organizational Standards  (or lack of)</a:t>
            </a:r>
          </a:p>
          <a:p>
            <a:endParaRPr lang="en-US" dirty="0"/>
          </a:p>
          <a:p>
            <a:r>
              <a:rPr lang="en-US" dirty="0"/>
              <a:t>Misalignment between Key Business Objectives and Technology</a:t>
            </a:r>
          </a:p>
          <a:p>
            <a:endParaRPr lang="en-US" dirty="0"/>
          </a:p>
          <a:p>
            <a:r>
              <a:rPr lang="en-US" dirty="0"/>
              <a:t>Tools, Processes, Practices are out-of-line</a:t>
            </a:r>
          </a:p>
          <a:p>
            <a:endParaRPr lang="en-US" dirty="0"/>
          </a:p>
          <a:p>
            <a:r>
              <a:rPr lang="en-US" dirty="0"/>
              <a:t>Bad DevOps = Broke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298D-3EC4-804A-AC35-98D32A6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”broken promise”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6EC0-D59C-D148-8090-1ABCE343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Gartner predicts that through 2022, 75% of DevOps initiatives will fail to meet expectations due to issues around organizational learning and change*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200" dirty="0"/>
              <a:t>* https://</a:t>
            </a:r>
            <a:r>
              <a:rPr lang="en-US" sz="1200" dirty="0" err="1"/>
              <a:t>www.gartner.com</a:t>
            </a:r>
            <a:r>
              <a:rPr lang="en-US" sz="1200" dirty="0"/>
              <a:t>/</a:t>
            </a:r>
            <a:r>
              <a:rPr lang="en-US" sz="1200" dirty="0" err="1"/>
              <a:t>smarterwithgartner</a:t>
            </a:r>
            <a:r>
              <a:rPr lang="en-US" sz="1200" dirty="0"/>
              <a:t>/the-secret-to-</a:t>
            </a:r>
            <a:r>
              <a:rPr lang="en-US" sz="1200" dirty="0" err="1"/>
              <a:t>devops</a:t>
            </a:r>
            <a:r>
              <a:rPr lang="en-US" sz="1200" dirty="0"/>
              <a:t>-success/</a:t>
            </a:r>
          </a:p>
        </p:txBody>
      </p:sp>
    </p:spTree>
    <p:extLst>
      <p:ext uri="{BB962C8B-B14F-4D97-AF65-F5344CB8AC3E}">
        <p14:creationId xmlns:p14="http://schemas.microsoft.com/office/powerpoint/2010/main" val="236278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/>
          <a:lstStyle/>
          <a:p>
            <a:r>
              <a:rPr lang="en-US" dirty="0"/>
              <a:t>One dimension of DevOps was never meant to fulfill that promise</a:t>
            </a:r>
          </a:p>
        </p:txBody>
      </p:sp>
    </p:spTree>
    <p:extLst>
      <p:ext uri="{BB962C8B-B14F-4D97-AF65-F5344CB8AC3E}">
        <p14:creationId xmlns:p14="http://schemas.microsoft.com/office/powerpoint/2010/main" val="34840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is not just culture</a:t>
            </a:r>
          </a:p>
        </p:txBody>
      </p:sp>
    </p:spTree>
    <p:extLst>
      <p:ext uri="{BB962C8B-B14F-4D97-AF65-F5344CB8AC3E}">
        <p14:creationId xmlns:p14="http://schemas.microsoft.com/office/powerpoint/2010/main" val="261608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is not just processes</a:t>
            </a:r>
          </a:p>
        </p:txBody>
      </p:sp>
    </p:spTree>
    <p:extLst>
      <p:ext uri="{BB962C8B-B14F-4D97-AF65-F5344CB8AC3E}">
        <p14:creationId xmlns:p14="http://schemas.microsoft.com/office/powerpoint/2010/main" val="7533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B27B-0F68-E74C-9EF1-C29821A1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Tech-powered DevOps Acceleration</a:t>
            </a:r>
          </a:p>
        </p:txBody>
      </p:sp>
    </p:spTree>
    <p:extLst>
      <p:ext uri="{BB962C8B-B14F-4D97-AF65-F5344CB8AC3E}">
        <p14:creationId xmlns:p14="http://schemas.microsoft.com/office/powerpoint/2010/main" val="3368456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is not just tools</a:t>
            </a:r>
          </a:p>
        </p:txBody>
      </p:sp>
    </p:spTree>
    <p:extLst>
      <p:ext uri="{BB962C8B-B14F-4D97-AF65-F5344CB8AC3E}">
        <p14:creationId xmlns:p14="http://schemas.microsoft.com/office/powerpoint/2010/main" val="21998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F267E4-68C8-F440-B06C-ED963B1BB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320" y="1825625"/>
            <a:ext cx="76773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6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4FE79-A540-D343-AA71-489AA3914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979" y="1825625"/>
            <a:ext cx="778004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704AA-018C-DB43-AB7C-C9FF947801B6}"/>
              </a:ext>
            </a:extLst>
          </p:cNvPr>
          <p:cNvSpPr txBox="1"/>
          <p:nvPr/>
        </p:nvSpPr>
        <p:spPr>
          <a:xfrm>
            <a:off x="2205979" y="6311900"/>
            <a:ext cx="334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*DevOps pyramid by dollars spent</a:t>
            </a:r>
          </a:p>
        </p:txBody>
      </p:sp>
    </p:spTree>
    <p:extLst>
      <p:ext uri="{BB962C8B-B14F-4D97-AF65-F5344CB8AC3E}">
        <p14:creationId xmlns:p14="http://schemas.microsoft.com/office/powerpoint/2010/main" val="299028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4FE79-A540-D343-AA71-489AA3914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2205979" y="1690688"/>
            <a:ext cx="7780042" cy="411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704AA-018C-DB43-AB7C-C9FF947801B6}"/>
              </a:ext>
            </a:extLst>
          </p:cNvPr>
          <p:cNvSpPr txBox="1"/>
          <p:nvPr/>
        </p:nvSpPr>
        <p:spPr>
          <a:xfrm>
            <a:off x="2205979" y="6311900"/>
            <a:ext cx="661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*DevOps pyramid by dollars spent and and how is actually prioritized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A91D2-A6C9-B847-954B-216E37B4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1676400"/>
            <a:ext cx="7327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0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C074-0D4E-1348-AB43-3AC504A0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Grounded in customer success and value</a:t>
            </a:r>
          </a:p>
          <a:p>
            <a:endParaRPr lang="en-US" dirty="0"/>
          </a:p>
          <a:p>
            <a:r>
              <a:rPr lang="en-US" b="1" dirty="0"/>
              <a:t>Contextualized to your organization</a:t>
            </a:r>
          </a:p>
          <a:p>
            <a:endParaRPr lang="en-US" dirty="0"/>
          </a:p>
          <a:p>
            <a:r>
              <a:rPr lang="en-US" dirty="0"/>
              <a:t>Realistic expectations based on available know-how and resources</a:t>
            </a:r>
          </a:p>
          <a:p>
            <a:endParaRPr lang="en-US" dirty="0"/>
          </a:p>
          <a:p>
            <a:r>
              <a:rPr lang="en-US" dirty="0"/>
              <a:t>Meant to empower teams, key business objectives, and organizational needs</a:t>
            </a:r>
          </a:p>
          <a:p>
            <a:endParaRPr lang="en-US" dirty="0"/>
          </a:p>
          <a:p>
            <a:r>
              <a:rPr lang="en-US" dirty="0"/>
              <a:t>Is just Agile!</a:t>
            </a:r>
          </a:p>
        </p:txBody>
      </p:sp>
    </p:spTree>
    <p:extLst>
      <p:ext uri="{BB962C8B-B14F-4D97-AF65-F5344CB8AC3E}">
        <p14:creationId xmlns:p14="http://schemas.microsoft.com/office/powerpoint/2010/main" val="256220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/>
          <a:lstStyle/>
          <a:p>
            <a:r>
              <a:rPr lang="en-US" dirty="0"/>
              <a:t>The Value – Practice – Tool cycle</a:t>
            </a:r>
          </a:p>
        </p:txBody>
      </p:sp>
    </p:spTree>
    <p:extLst>
      <p:ext uri="{BB962C8B-B14F-4D97-AF65-F5344CB8AC3E}">
        <p14:creationId xmlns:p14="http://schemas.microsoft.com/office/powerpoint/2010/main" val="403301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– Practice – Tool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C074-0D4E-1348-AB43-3AC504A0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en-US" dirty="0"/>
              <a:t>Feedback – Continuous Integration – Jenkins</a:t>
            </a:r>
          </a:p>
          <a:p>
            <a:endParaRPr lang="en-US" dirty="0"/>
          </a:p>
          <a:p>
            <a:r>
              <a:rPr lang="en-US" dirty="0"/>
              <a:t>Decreasing silos – Cross-functional teams – Slack/Jira/Boards</a:t>
            </a:r>
          </a:p>
          <a:p>
            <a:endParaRPr lang="en-US" dirty="0"/>
          </a:p>
          <a:p>
            <a:r>
              <a:rPr lang="en-US" dirty="0"/>
              <a:t> Automation – IaC /CM – Terraform/Ansible/Chef/Puppet</a:t>
            </a:r>
          </a:p>
          <a:p>
            <a:endParaRPr lang="en-US" dirty="0"/>
          </a:p>
          <a:p>
            <a:r>
              <a:rPr lang="en-US" dirty="0"/>
              <a:t>Continuous Learning – Continuous Deployment – </a:t>
            </a:r>
            <a:r>
              <a:rPr lang="en-US" dirty="0" err="1"/>
              <a:t>GoCD</a:t>
            </a:r>
            <a:r>
              <a:rPr lang="en-US" dirty="0"/>
              <a:t> / Spinnaker / Octopus Deploy / Electric Flow</a:t>
            </a:r>
          </a:p>
        </p:txBody>
      </p:sp>
    </p:spTree>
    <p:extLst>
      <p:ext uri="{BB962C8B-B14F-4D97-AF65-F5344CB8AC3E}">
        <p14:creationId xmlns:p14="http://schemas.microsoft.com/office/powerpoint/2010/main" val="518257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/>
          <a:lstStyle/>
          <a:p>
            <a:r>
              <a:rPr lang="en-US" dirty="0"/>
              <a:t>Value-Practice-Tool is mean to help identify the benefit of using a particular tool or technology</a:t>
            </a:r>
          </a:p>
        </p:txBody>
      </p:sp>
    </p:spTree>
    <p:extLst>
      <p:ext uri="{BB962C8B-B14F-4D97-AF65-F5344CB8AC3E}">
        <p14:creationId xmlns:p14="http://schemas.microsoft.com/office/powerpoint/2010/main" val="2564899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is meant to enable practices and processes, but those practices and processes should not come after technology*</a:t>
            </a:r>
          </a:p>
        </p:txBody>
      </p:sp>
    </p:spTree>
    <p:extLst>
      <p:ext uri="{BB962C8B-B14F-4D97-AF65-F5344CB8AC3E}">
        <p14:creationId xmlns:p14="http://schemas.microsoft.com/office/powerpoint/2010/main" val="2263198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E3F02-2036-5E4C-96EC-04A6E347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58" y="1071967"/>
            <a:ext cx="6665884" cy="50091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C00E6B-5747-8F4A-B05F-B83529C5E377}"/>
              </a:ext>
            </a:extLst>
          </p:cNvPr>
          <p:cNvSpPr/>
          <p:nvPr/>
        </p:nvSpPr>
        <p:spPr>
          <a:xfrm>
            <a:off x="2763058" y="345989"/>
            <a:ext cx="5630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Example: Continuous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E56F0-45C3-EE4F-9666-D2949CFA048D}"/>
              </a:ext>
            </a:extLst>
          </p:cNvPr>
          <p:cNvSpPr txBox="1"/>
          <p:nvPr/>
        </p:nvSpPr>
        <p:spPr>
          <a:xfrm>
            <a:off x="2763058" y="6273225"/>
            <a:ext cx="703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 </a:t>
            </a:r>
            <a:r>
              <a:rPr lang="en-US" sz="1200" dirty="0"/>
              <a:t>https://</a:t>
            </a:r>
            <a:r>
              <a:rPr lang="en-US" sz="1200" dirty="0" err="1"/>
              <a:t>www.jamesshore.com</a:t>
            </a:r>
            <a:r>
              <a:rPr lang="en-US" sz="1200" dirty="0"/>
              <a:t>/Blog/Continuous-Integration-on-a-Dollar-a-</a:t>
            </a:r>
            <a:r>
              <a:rPr lang="en-US" sz="1200" dirty="0" err="1"/>
              <a:t>Day.html</a:t>
            </a:r>
            <a:endParaRPr lang="en-US" sz="1200" dirty="0"/>
          </a:p>
          <a:p>
            <a:r>
              <a:rPr lang="en-US" sz="1200" baseline="30000" dirty="0"/>
              <a:t>2 </a:t>
            </a:r>
            <a:r>
              <a:rPr lang="en-US" sz="1200" dirty="0"/>
              <a:t>Continuous Delivery: Reliable Software Releases through Build, Test, and Deployment Automation, Chapter 3</a:t>
            </a:r>
          </a:p>
          <a:p>
            <a:endParaRPr lang="en-US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91074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90E5-E042-C244-8D1D-8EE51ABA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DevOps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FF3F-C3DC-334A-A64B-C26F79E7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Culture / Movement</a:t>
            </a:r>
          </a:p>
          <a:p>
            <a:endParaRPr lang="en-US" dirty="0"/>
          </a:p>
          <a:p>
            <a:r>
              <a:rPr lang="en-US" dirty="0"/>
              <a:t>Values</a:t>
            </a:r>
          </a:p>
          <a:p>
            <a:endParaRPr lang="en-US" dirty="0"/>
          </a:p>
          <a:p>
            <a:r>
              <a:rPr lang="en-US" dirty="0"/>
              <a:t>Software development practices</a:t>
            </a:r>
          </a:p>
          <a:p>
            <a:endParaRPr lang="en-US" dirty="0"/>
          </a:p>
          <a:p>
            <a:r>
              <a:rPr lang="en-US" dirty="0"/>
              <a:t>Toolset</a:t>
            </a:r>
          </a:p>
          <a:p>
            <a:endParaRPr lang="en-US" dirty="0"/>
          </a:p>
          <a:p>
            <a:r>
              <a:rPr lang="en-US" dirty="0"/>
              <a:t>Dev + Ops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92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business case!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C601C-AAF4-8B40-9E4C-B265B57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processing platform</a:t>
            </a:r>
          </a:p>
          <a:p>
            <a:endParaRPr lang="en-US" dirty="0"/>
          </a:p>
          <a:p>
            <a:r>
              <a:rPr lang="en-US" dirty="0"/>
              <a:t>PaaS model implemented with automatic provisioning using Terraform/Jenkins/Ansible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2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business case: IaC, PaaS, and Self Service 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C601C-AAF4-8B40-9E4C-B265B57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processing platform</a:t>
            </a:r>
          </a:p>
          <a:p>
            <a:endParaRPr lang="en-US" dirty="0"/>
          </a:p>
          <a:p>
            <a:r>
              <a:rPr lang="en-US" dirty="0"/>
              <a:t>PaaS model implemented with automatic provisioning using Terraform/Jenkins/Python/Puppet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E5428-A9FB-B142-83D9-1FFE21E502CA}"/>
              </a:ext>
            </a:extLst>
          </p:cNvPr>
          <p:cNvSpPr txBox="1"/>
          <p:nvPr/>
        </p:nvSpPr>
        <p:spPr>
          <a:xfrm>
            <a:off x="3866682" y="6533715"/>
            <a:ext cx="5716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Terraform-powered platform as a service: https://</a:t>
            </a:r>
            <a:r>
              <a:rPr lang="en-US" sz="1100" dirty="0" err="1"/>
              <a:t>www.youtube.com</a:t>
            </a:r>
            <a:r>
              <a:rPr lang="en-US" sz="1100" dirty="0"/>
              <a:t>/</a:t>
            </a:r>
            <a:r>
              <a:rPr lang="en-US" sz="1100" dirty="0" err="1"/>
              <a:t>watch?v</a:t>
            </a:r>
            <a:r>
              <a:rPr lang="en-US" sz="1100" dirty="0"/>
              <a:t>=WDeHX1w-z70</a:t>
            </a:r>
          </a:p>
        </p:txBody>
      </p:sp>
    </p:spTree>
    <p:extLst>
      <p:ext uri="{BB962C8B-B14F-4D97-AF65-F5344CB8AC3E}">
        <p14:creationId xmlns:p14="http://schemas.microsoft.com/office/powerpoint/2010/main" val="4023055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business case: IaC, PaaS, and Self Service 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C601C-AAF4-8B40-9E4C-B265B57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71B94-8009-734F-8227-046790DCFFDC}"/>
              </a:ext>
            </a:extLst>
          </p:cNvPr>
          <p:cNvSpPr/>
          <p:nvPr/>
        </p:nvSpPr>
        <p:spPr>
          <a:xfrm>
            <a:off x="2593031" y="2956695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 Signs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A0FBF-74E2-EE49-BFC7-AA13F496770B}"/>
              </a:ext>
            </a:extLst>
          </p:cNvPr>
          <p:cNvSpPr/>
          <p:nvPr/>
        </p:nvSpPr>
        <p:spPr>
          <a:xfrm>
            <a:off x="5226534" y="2956695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TF Code Generated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96522-0A4F-8844-849D-1260EE8B7FCE}"/>
              </a:ext>
            </a:extLst>
          </p:cNvPr>
          <p:cNvSpPr/>
          <p:nvPr/>
        </p:nvSpPr>
        <p:spPr>
          <a:xfrm>
            <a:off x="8188213" y="2977962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Infra is Deployed</a:t>
            </a: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CD3F30A4-350A-844B-B15C-186CC27EDE96}"/>
              </a:ext>
            </a:extLst>
          </p:cNvPr>
          <p:cNvSpPr/>
          <p:nvPr/>
        </p:nvSpPr>
        <p:spPr>
          <a:xfrm rot="5400000">
            <a:off x="6201657" y="732474"/>
            <a:ext cx="128014" cy="57610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7D4FD"/>
              </a:gs>
              <a:gs pos="43000">
                <a:srgbClr val="5299FE"/>
              </a:gs>
              <a:gs pos="64000">
                <a:srgbClr val="7372FE"/>
              </a:gs>
              <a:gs pos="100000">
                <a:srgbClr val="A830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5C38C-C50A-B242-8CA0-6FC1880ECFC8}"/>
              </a:ext>
            </a:extLst>
          </p:cNvPr>
          <p:cNvGrpSpPr/>
          <p:nvPr/>
        </p:nvGrpSpPr>
        <p:grpSpPr>
          <a:xfrm>
            <a:off x="6035999" y="3486014"/>
            <a:ext cx="308790" cy="308790"/>
            <a:chOff x="1304027" y="4565216"/>
            <a:chExt cx="308790" cy="308790"/>
          </a:xfrm>
        </p:grpSpPr>
        <p:sp>
          <p:nvSpPr>
            <p:cNvPr id="11" name="Elipse 15">
              <a:extLst>
                <a:ext uri="{FF2B5EF4-FFF2-40B4-BE49-F238E27FC236}">
                  <a16:creationId xmlns:a16="http://schemas.microsoft.com/office/drawing/2014/main" id="{1A6A636B-DFE2-0544-87F7-1C47A7E5D62D}"/>
                </a:ext>
              </a:extLst>
            </p:cNvPr>
            <p:cNvSpPr/>
            <p:nvPr/>
          </p:nvSpPr>
          <p:spPr>
            <a:xfrm>
              <a:off x="1304027" y="4565216"/>
              <a:ext cx="308790" cy="308790"/>
            </a:xfrm>
            <a:prstGeom prst="ellipse">
              <a:avLst/>
            </a:prstGeom>
            <a:solidFill>
              <a:srgbClr val="2D2045"/>
            </a:solidFill>
            <a:ln w="25400">
              <a:gradFill>
                <a:gsLst>
                  <a:gs pos="0">
                    <a:srgbClr val="47D2FD"/>
                  </a:gs>
                  <a:gs pos="41000">
                    <a:srgbClr val="509CFF"/>
                  </a:gs>
                  <a:gs pos="70000">
                    <a:srgbClr val="7C66FF"/>
                  </a:gs>
                  <a:gs pos="100000">
                    <a:srgbClr val="A731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1B9B9B-6E28-D148-882E-E0159DB0921B}"/>
                </a:ext>
              </a:extLst>
            </p:cNvPr>
            <p:cNvSpPr/>
            <p:nvPr/>
          </p:nvSpPr>
          <p:spPr>
            <a:xfrm>
              <a:off x="1366982" y="4628171"/>
              <a:ext cx="182880" cy="182880"/>
            </a:xfrm>
            <a:prstGeom prst="ellipse">
              <a:avLst/>
            </a:prstGeom>
            <a:solidFill>
              <a:srgbClr val="49DC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069A7A-79C2-144F-B211-47AE37BF5A64}"/>
              </a:ext>
            </a:extLst>
          </p:cNvPr>
          <p:cNvGrpSpPr/>
          <p:nvPr/>
        </p:nvGrpSpPr>
        <p:grpSpPr>
          <a:xfrm>
            <a:off x="8837378" y="3449367"/>
            <a:ext cx="308790" cy="308790"/>
            <a:chOff x="1304027" y="4565216"/>
            <a:chExt cx="308790" cy="308790"/>
          </a:xfrm>
        </p:grpSpPr>
        <p:sp>
          <p:nvSpPr>
            <p:cNvPr id="14" name="Elipse 15">
              <a:extLst>
                <a:ext uri="{FF2B5EF4-FFF2-40B4-BE49-F238E27FC236}">
                  <a16:creationId xmlns:a16="http://schemas.microsoft.com/office/drawing/2014/main" id="{1521D262-E370-1847-BEF9-4B17F9515C64}"/>
                </a:ext>
              </a:extLst>
            </p:cNvPr>
            <p:cNvSpPr/>
            <p:nvPr/>
          </p:nvSpPr>
          <p:spPr>
            <a:xfrm>
              <a:off x="1304027" y="4565216"/>
              <a:ext cx="308790" cy="308790"/>
            </a:xfrm>
            <a:prstGeom prst="ellipse">
              <a:avLst/>
            </a:prstGeom>
            <a:solidFill>
              <a:srgbClr val="2D2045"/>
            </a:solidFill>
            <a:ln w="25400">
              <a:gradFill>
                <a:gsLst>
                  <a:gs pos="0">
                    <a:srgbClr val="47D2FD"/>
                  </a:gs>
                  <a:gs pos="41000">
                    <a:srgbClr val="509CFF"/>
                  </a:gs>
                  <a:gs pos="70000">
                    <a:srgbClr val="7C66FF"/>
                  </a:gs>
                  <a:gs pos="100000">
                    <a:srgbClr val="A731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EF0F3E-981A-6F4C-B02E-E7F544E10D13}"/>
                </a:ext>
              </a:extLst>
            </p:cNvPr>
            <p:cNvSpPr/>
            <p:nvPr/>
          </p:nvSpPr>
          <p:spPr>
            <a:xfrm>
              <a:off x="1366982" y="4628171"/>
              <a:ext cx="182880" cy="182880"/>
            </a:xfrm>
            <a:prstGeom prst="ellipse">
              <a:avLst/>
            </a:prstGeom>
            <a:solidFill>
              <a:srgbClr val="49DC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6698BF-8ABB-594B-B702-823396B3F150}"/>
              </a:ext>
            </a:extLst>
          </p:cNvPr>
          <p:cNvGrpSpPr/>
          <p:nvPr/>
        </p:nvGrpSpPr>
        <p:grpSpPr>
          <a:xfrm>
            <a:off x="3234619" y="3486014"/>
            <a:ext cx="308790" cy="308790"/>
            <a:chOff x="1304027" y="4565216"/>
            <a:chExt cx="308790" cy="308790"/>
          </a:xfrm>
        </p:grpSpPr>
        <p:sp>
          <p:nvSpPr>
            <p:cNvPr id="20" name="Elipse 15">
              <a:extLst>
                <a:ext uri="{FF2B5EF4-FFF2-40B4-BE49-F238E27FC236}">
                  <a16:creationId xmlns:a16="http://schemas.microsoft.com/office/drawing/2014/main" id="{90D0AAF9-6CAF-3C43-8BEA-537FF699E3C7}"/>
                </a:ext>
              </a:extLst>
            </p:cNvPr>
            <p:cNvSpPr/>
            <p:nvPr/>
          </p:nvSpPr>
          <p:spPr>
            <a:xfrm>
              <a:off x="1304027" y="4565216"/>
              <a:ext cx="308790" cy="308790"/>
            </a:xfrm>
            <a:prstGeom prst="ellipse">
              <a:avLst/>
            </a:prstGeom>
            <a:solidFill>
              <a:srgbClr val="2D2045"/>
            </a:solidFill>
            <a:ln w="25400">
              <a:gradFill>
                <a:gsLst>
                  <a:gs pos="0">
                    <a:srgbClr val="47D2FD"/>
                  </a:gs>
                  <a:gs pos="41000">
                    <a:srgbClr val="509CFF"/>
                  </a:gs>
                  <a:gs pos="70000">
                    <a:srgbClr val="7C66FF"/>
                  </a:gs>
                  <a:gs pos="100000">
                    <a:srgbClr val="A731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23FA5F-AC27-E444-91B8-28AF10A8DAF7}"/>
                </a:ext>
              </a:extLst>
            </p:cNvPr>
            <p:cNvSpPr/>
            <p:nvPr/>
          </p:nvSpPr>
          <p:spPr>
            <a:xfrm>
              <a:off x="1366982" y="4628171"/>
              <a:ext cx="182880" cy="182880"/>
            </a:xfrm>
            <a:prstGeom prst="ellipse">
              <a:avLst/>
            </a:prstGeom>
            <a:solidFill>
              <a:srgbClr val="49DC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C211CF8-AE9F-784A-817E-6E015872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37" y="5023688"/>
            <a:ext cx="798620" cy="11008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9B7404-0E40-7A4D-9461-638CD23FF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378" y="5175897"/>
            <a:ext cx="1665432" cy="6112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5EB8BC-D92F-1F48-BDE2-9EF634264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652" y="5023689"/>
            <a:ext cx="1088736" cy="9936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214EB6-5ABD-5A49-8D4E-84945A28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76" y="5023688"/>
            <a:ext cx="1057757" cy="9936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B68523D-E6AA-1A42-BDC5-F9C99B9B71B4}"/>
              </a:ext>
            </a:extLst>
          </p:cNvPr>
          <p:cNvSpPr txBox="1"/>
          <p:nvPr/>
        </p:nvSpPr>
        <p:spPr>
          <a:xfrm>
            <a:off x="3866682" y="6533715"/>
            <a:ext cx="5716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Terraform-powered platform as a service: https://</a:t>
            </a:r>
            <a:r>
              <a:rPr lang="en-US" sz="1100" dirty="0" err="1"/>
              <a:t>www.youtube.com</a:t>
            </a:r>
            <a:r>
              <a:rPr lang="en-US" sz="1100" dirty="0"/>
              <a:t>/</a:t>
            </a:r>
            <a:r>
              <a:rPr lang="en-US" sz="1100" dirty="0" err="1"/>
              <a:t>watch?v</a:t>
            </a:r>
            <a:r>
              <a:rPr lang="en-US" sz="1100" dirty="0"/>
              <a:t>=WDeHX1w-z70</a:t>
            </a:r>
          </a:p>
        </p:txBody>
      </p:sp>
    </p:spTree>
    <p:extLst>
      <p:ext uri="{BB962C8B-B14F-4D97-AF65-F5344CB8AC3E}">
        <p14:creationId xmlns:p14="http://schemas.microsoft.com/office/powerpoint/2010/main" val="400127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business case: IaC, PaaS, and Self Service 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C601C-AAF4-8B40-9E4C-B265B575B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tooling orchestration allowed us to propagate the model and start implementing self service platforms (SRE Practice)</a:t>
            </a:r>
          </a:p>
          <a:p>
            <a:endParaRPr lang="en-US" dirty="0"/>
          </a:p>
          <a:p>
            <a:r>
              <a:rPr lang="en-US" dirty="0"/>
              <a:t>Shift Ops responsibility and reduce dependencies</a:t>
            </a:r>
          </a:p>
          <a:p>
            <a:endParaRPr lang="en-US" dirty="0"/>
          </a:p>
          <a:p>
            <a:r>
              <a:rPr lang="en-US" dirty="0"/>
              <a:t>Enable security</a:t>
            </a:r>
          </a:p>
          <a:p>
            <a:endParaRPr lang="en-US" dirty="0"/>
          </a:p>
          <a:p>
            <a:r>
              <a:rPr lang="en-US" dirty="0"/>
              <a:t>Operational Standards / Automate compliance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19DFF-FF7B-5C45-9C73-A5FB66C14ABF}"/>
              </a:ext>
            </a:extLst>
          </p:cNvPr>
          <p:cNvSpPr txBox="1"/>
          <p:nvPr/>
        </p:nvSpPr>
        <p:spPr>
          <a:xfrm>
            <a:off x="3866682" y="6533715"/>
            <a:ext cx="5716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Terraform-powered platform as a service: https://</a:t>
            </a:r>
            <a:r>
              <a:rPr lang="en-US" sz="1100" dirty="0" err="1"/>
              <a:t>www.youtube.com</a:t>
            </a:r>
            <a:r>
              <a:rPr lang="en-US" sz="1100" dirty="0"/>
              <a:t>/</a:t>
            </a:r>
            <a:r>
              <a:rPr lang="en-US" sz="1100" dirty="0" err="1"/>
              <a:t>watch?v</a:t>
            </a:r>
            <a:r>
              <a:rPr lang="en-US" sz="1100" dirty="0"/>
              <a:t>=WDeHX1w-z70</a:t>
            </a:r>
          </a:p>
        </p:txBody>
      </p:sp>
    </p:spTree>
    <p:extLst>
      <p:ext uri="{BB962C8B-B14F-4D97-AF65-F5344CB8AC3E}">
        <p14:creationId xmlns:p14="http://schemas.microsoft.com/office/powerpoint/2010/main" val="2208952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C601C-AAF4-8B40-9E4C-B265B575B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tooling orchestration allowed us to propagate the model and start implementing self service platforms</a:t>
            </a:r>
          </a:p>
          <a:p>
            <a:endParaRPr lang="en-US" dirty="0"/>
          </a:p>
          <a:p>
            <a:r>
              <a:rPr lang="en-US" dirty="0"/>
              <a:t>Shift Ops responsibility and reduce dependencies</a:t>
            </a:r>
          </a:p>
          <a:p>
            <a:endParaRPr lang="en-US" dirty="0"/>
          </a:p>
          <a:p>
            <a:r>
              <a:rPr lang="en-US" dirty="0"/>
              <a:t>Enable security</a:t>
            </a:r>
          </a:p>
          <a:p>
            <a:endParaRPr lang="en-US" dirty="0"/>
          </a:p>
          <a:p>
            <a:r>
              <a:rPr lang="en-US" dirty="0"/>
              <a:t>Operational Standards / Automate compliance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19DFF-FF7B-5C45-9C73-A5FB66C14ABF}"/>
              </a:ext>
            </a:extLst>
          </p:cNvPr>
          <p:cNvSpPr txBox="1"/>
          <p:nvPr/>
        </p:nvSpPr>
        <p:spPr>
          <a:xfrm>
            <a:off x="3866682" y="6533715"/>
            <a:ext cx="5716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Terraform-powered platform as a service: https://</a:t>
            </a:r>
            <a:r>
              <a:rPr lang="en-US" sz="1100" dirty="0" err="1"/>
              <a:t>www.youtube.com</a:t>
            </a:r>
            <a:r>
              <a:rPr lang="en-US" sz="1100" dirty="0"/>
              <a:t>/</a:t>
            </a:r>
            <a:r>
              <a:rPr lang="en-US" sz="1100" dirty="0" err="1"/>
              <a:t>watch?v</a:t>
            </a:r>
            <a:r>
              <a:rPr lang="en-US" sz="1100" dirty="0"/>
              <a:t>=WDeHX1w-z70</a:t>
            </a:r>
          </a:p>
        </p:txBody>
      </p:sp>
    </p:spTree>
    <p:extLst>
      <p:ext uri="{BB962C8B-B14F-4D97-AF65-F5344CB8AC3E}">
        <p14:creationId xmlns:p14="http://schemas.microsoft.com/office/powerpoint/2010/main" val="1379420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C074-0D4E-1348-AB43-3AC504A0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…Grounded in customer success, key business objectives…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60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83BE-EF39-E04F-A137-9B57315D6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DevBizOps</a:t>
            </a:r>
            <a:r>
              <a:rPr lang="en-US" dirty="0"/>
              <a:t>!!!!!</a:t>
            </a:r>
          </a:p>
        </p:txBody>
      </p:sp>
    </p:spTree>
    <p:extLst>
      <p:ext uri="{BB962C8B-B14F-4D97-AF65-F5344CB8AC3E}">
        <p14:creationId xmlns:p14="http://schemas.microsoft.com/office/powerpoint/2010/main" val="1112523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F5-F805-0549-89ED-B6915323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seriously: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A824-6261-BA49-B8CA-E64AD6A8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DevOps as an extension of agile has always been meant to keep the business in mind!</a:t>
            </a:r>
          </a:p>
        </p:txBody>
      </p:sp>
    </p:spTree>
    <p:extLst>
      <p:ext uri="{BB962C8B-B14F-4D97-AF65-F5344CB8AC3E}">
        <p14:creationId xmlns:p14="http://schemas.microsoft.com/office/powerpoint/2010/main" val="3492231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F5-F805-0549-89ED-B6915323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lifecycle, current devOps way: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A824-6261-BA49-B8CA-E64AD6A8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B46E02-C8FD-094F-96E5-E919C3D07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113314"/>
              </p:ext>
            </p:extLst>
          </p:nvPr>
        </p:nvGraphicFramePr>
        <p:xfrm>
          <a:off x="3034145" y="2015212"/>
          <a:ext cx="6123709" cy="4161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966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F5-F805-0549-89ED-B6915323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lifecycle, current devOps way: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A824-6261-BA49-B8CA-E64AD6A8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B46E02-C8FD-094F-96E5-E919C3D073D9}"/>
              </a:ext>
            </a:extLst>
          </p:cNvPr>
          <p:cNvGraphicFramePr/>
          <p:nvPr/>
        </p:nvGraphicFramePr>
        <p:xfrm>
          <a:off x="3034145" y="2015212"/>
          <a:ext cx="6123709" cy="4161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6D0E05-8CE0-F84B-8116-3CC4CC91C0BE}"/>
              </a:ext>
            </a:extLst>
          </p:cNvPr>
          <p:cNvSpPr txBox="1"/>
          <p:nvPr/>
        </p:nvSpPr>
        <p:spPr>
          <a:xfrm>
            <a:off x="5896265" y="1880275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  <a:br>
              <a:rPr lang="en-US" dirty="0"/>
            </a:br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5304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ED5D-255F-8641-8153-83673961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DevOps Definition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619B16-CCDE-954F-B177-21AA5211C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045494"/>
            <a:ext cx="92837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1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F5-F805-0549-89ED-B6915323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lifecycle, current devOps way: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A824-6261-BA49-B8CA-E64AD6A8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B46E02-C8FD-094F-96E5-E919C3D07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894139"/>
              </p:ext>
            </p:extLst>
          </p:nvPr>
        </p:nvGraphicFramePr>
        <p:xfrm>
          <a:off x="3034145" y="2015212"/>
          <a:ext cx="6123709" cy="4161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170DBDD-1003-8744-B0D3-ECCD502DE8F0}"/>
              </a:ext>
            </a:extLst>
          </p:cNvPr>
          <p:cNvSpPr/>
          <p:nvPr/>
        </p:nvSpPr>
        <p:spPr>
          <a:xfrm>
            <a:off x="5578764" y="1825625"/>
            <a:ext cx="1173018" cy="871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7DBF2B-E402-DF47-B010-8EA99927C711}"/>
              </a:ext>
            </a:extLst>
          </p:cNvPr>
          <p:cNvCxnSpPr>
            <a:cxnSpLocks/>
          </p:cNvCxnSpPr>
          <p:nvPr/>
        </p:nvCxnSpPr>
        <p:spPr>
          <a:xfrm>
            <a:off x="5726546" y="2521526"/>
            <a:ext cx="738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68207412-0056-D048-ACA1-2E23302CF5AF}"/>
              </a:ext>
            </a:extLst>
          </p:cNvPr>
          <p:cNvSpPr/>
          <p:nvPr/>
        </p:nvSpPr>
        <p:spPr>
          <a:xfrm>
            <a:off x="4802909" y="3537527"/>
            <a:ext cx="2623127" cy="7389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7205E885-03C7-894A-B4F4-7D79F449A49C}"/>
              </a:ext>
            </a:extLst>
          </p:cNvPr>
          <p:cNvSpPr/>
          <p:nvPr/>
        </p:nvSpPr>
        <p:spPr>
          <a:xfrm rot="20507518" flipV="1">
            <a:off x="8140968" y="2239638"/>
            <a:ext cx="505691" cy="2008067"/>
          </a:xfrm>
          <a:prstGeom prst="curvedLeftArrow">
            <a:avLst>
              <a:gd name="adj1" fmla="val 25000"/>
              <a:gd name="adj2" fmla="val 50000"/>
              <a:gd name="adj3" fmla="val 34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51ACE025-B4A1-8B41-B24A-F7ECF12EFDEB}"/>
              </a:ext>
            </a:extLst>
          </p:cNvPr>
          <p:cNvSpPr/>
          <p:nvPr/>
        </p:nvSpPr>
        <p:spPr>
          <a:xfrm flipH="1">
            <a:off x="3172692" y="2609272"/>
            <a:ext cx="766618" cy="1856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04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/>
          <a:lstStyle/>
          <a:p>
            <a:r>
              <a:rPr lang="en-US" dirty="0"/>
              <a:t>There’s flavor of DevOps for everyone, but you need to find it yourself!</a:t>
            </a:r>
          </a:p>
        </p:txBody>
      </p:sp>
    </p:spTree>
    <p:extLst>
      <p:ext uri="{BB962C8B-B14F-4D97-AF65-F5344CB8AC3E}">
        <p14:creationId xmlns:p14="http://schemas.microsoft.com/office/powerpoint/2010/main" val="2607723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/>
          <a:lstStyle/>
          <a:p>
            <a:r>
              <a:rPr lang="en-US" dirty="0"/>
              <a:t>DevOps Team Topologies</a:t>
            </a:r>
          </a:p>
        </p:txBody>
      </p:sp>
    </p:spTree>
    <p:extLst>
      <p:ext uri="{BB962C8B-B14F-4D97-AF65-F5344CB8AC3E}">
        <p14:creationId xmlns:p14="http://schemas.microsoft.com/office/powerpoint/2010/main" val="183064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Team Topologies – The Netflix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664337-1509-094C-9966-096A462DB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0" y="3017044"/>
            <a:ext cx="2032000" cy="196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0F567-447F-054C-9E31-94A3B8753B65}"/>
              </a:ext>
            </a:extLst>
          </p:cNvPr>
          <p:cNvSpPr txBox="1"/>
          <p:nvPr/>
        </p:nvSpPr>
        <p:spPr>
          <a:xfrm>
            <a:off x="4936067" y="6492875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*https://</a:t>
            </a:r>
            <a:r>
              <a:rPr lang="en-US" sz="1100" dirty="0" err="1"/>
              <a:t>web.devopstopologies.com</a:t>
            </a:r>
            <a:r>
              <a:rPr lang="en-US" sz="1100" dirty="0"/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1B120-7EEC-724C-AD63-7C5A55D2D98C}"/>
              </a:ext>
            </a:extLst>
          </p:cNvPr>
          <p:cNvSpPr txBox="1"/>
          <p:nvPr/>
        </p:nvSpPr>
        <p:spPr>
          <a:xfrm>
            <a:off x="5570920" y="3816628"/>
            <a:ext cx="10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Devs</a:t>
            </a:r>
            <a:r>
              <a:rPr lang="en-US" dirty="0"/>
              <a:t> Ops</a:t>
            </a:r>
          </a:p>
        </p:txBody>
      </p:sp>
    </p:spTree>
    <p:extLst>
      <p:ext uri="{BB962C8B-B14F-4D97-AF65-F5344CB8AC3E}">
        <p14:creationId xmlns:p14="http://schemas.microsoft.com/office/powerpoint/2010/main" val="3129218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Team Topologies – The Netflix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0F567-447F-054C-9E31-94A3B8753B65}"/>
              </a:ext>
            </a:extLst>
          </p:cNvPr>
          <p:cNvSpPr txBox="1"/>
          <p:nvPr/>
        </p:nvSpPr>
        <p:spPr>
          <a:xfrm>
            <a:off x="4936067" y="6492875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*https://</a:t>
            </a:r>
            <a:r>
              <a:rPr lang="en-US" sz="1100" dirty="0" err="1"/>
              <a:t>web.devopstopologies.com</a:t>
            </a:r>
            <a:r>
              <a:rPr lang="en-US" sz="1100" dirty="0"/>
              <a:t>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EC5B8-18C2-1449-8C39-8EBEF0B0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"Netflix" approach or "no visible ops”</a:t>
            </a:r>
          </a:p>
          <a:p>
            <a:endParaRPr lang="en-US" dirty="0"/>
          </a:p>
          <a:p>
            <a:r>
              <a:rPr lang="en-US" dirty="0"/>
              <a:t>Ops fully embedded on dev teams</a:t>
            </a:r>
          </a:p>
          <a:p>
            <a:endParaRPr lang="en-US" dirty="0"/>
          </a:p>
          <a:p>
            <a:r>
              <a:rPr lang="en-US" dirty="0"/>
              <a:t>Most suited for single-product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2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C927-E339-B449-A03D-BF493D17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Team Topologies – </a:t>
            </a:r>
            <a:r>
              <a:rPr lang="en-US" dirty="0" err="1"/>
              <a:t>Devs</a:t>
            </a:r>
            <a:r>
              <a:rPr lang="en-US" dirty="0"/>
              <a:t> and 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77B88-62AB-2249-91DC-FC1DA87370CF}"/>
              </a:ext>
            </a:extLst>
          </p:cNvPr>
          <p:cNvSpPr txBox="1"/>
          <p:nvPr/>
        </p:nvSpPr>
        <p:spPr>
          <a:xfrm>
            <a:off x="4936067" y="6492875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*https://</a:t>
            </a:r>
            <a:r>
              <a:rPr lang="en-US" sz="1100" dirty="0" err="1"/>
              <a:t>web.devopstopologies.com</a:t>
            </a:r>
            <a:r>
              <a:rPr lang="en-US" sz="1100" dirty="0"/>
              <a:t>/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17766D-5C36-AB47-944D-6979C81D2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891" y="2755433"/>
            <a:ext cx="4772218" cy="270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8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C927-E339-B449-A03D-BF493D17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Team Topologies – </a:t>
            </a:r>
            <a:r>
              <a:rPr lang="en-US" dirty="0" err="1"/>
              <a:t>Devs</a:t>
            </a:r>
            <a:r>
              <a:rPr lang="en-US" dirty="0"/>
              <a:t> and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C956-75DF-4E49-A636-DE7A7DCC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dev teams, each working on a separate or semi-separate product stack</a:t>
            </a:r>
          </a:p>
          <a:p>
            <a:endParaRPr lang="en-US" dirty="0"/>
          </a:p>
          <a:p>
            <a:r>
              <a:rPr lang="en-US" dirty="0"/>
              <a:t>Enabled by the awareness </a:t>
            </a:r>
            <a:r>
              <a:rPr lang="en-US" dirty="0">
                <a:solidFill>
                  <a:schemeClr val="accent4"/>
                </a:solidFill>
              </a:rPr>
              <a:t>dev and ops </a:t>
            </a:r>
            <a:r>
              <a:rPr lang="en-US" dirty="0"/>
              <a:t>have of each other's needs and importance</a:t>
            </a:r>
          </a:p>
          <a:p>
            <a:endParaRPr lang="en-US" dirty="0"/>
          </a:p>
          <a:p>
            <a:r>
              <a:rPr lang="en-US" dirty="0"/>
              <a:t>Heavy culture shift!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Specializes when needed, shares when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77B88-62AB-2249-91DC-FC1DA87370CF}"/>
              </a:ext>
            </a:extLst>
          </p:cNvPr>
          <p:cNvSpPr txBox="1"/>
          <p:nvPr/>
        </p:nvSpPr>
        <p:spPr>
          <a:xfrm>
            <a:off x="4936067" y="6492875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*https://</a:t>
            </a:r>
            <a:r>
              <a:rPr lang="en-US" sz="1100" dirty="0" err="1"/>
              <a:t>web.devopstopologies.com</a:t>
            </a:r>
            <a:r>
              <a:rPr 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78427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Team Topologies – The Google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0F567-447F-054C-9E31-94A3B8753B65}"/>
              </a:ext>
            </a:extLst>
          </p:cNvPr>
          <p:cNvSpPr txBox="1"/>
          <p:nvPr/>
        </p:nvSpPr>
        <p:spPr>
          <a:xfrm>
            <a:off x="4936067" y="6492875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*https://</a:t>
            </a:r>
            <a:r>
              <a:rPr lang="en-US" sz="1100" dirty="0" err="1"/>
              <a:t>web.devopstopologies.com</a:t>
            </a:r>
            <a:r>
              <a:rPr lang="en-US" sz="1100" dirty="0"/>
              <a:t>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F31EF-34C2-1C4F-9DB4-D327A7F4E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332" y="2638354"/>
            <a:ext cx="7147335" cy="28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19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Team Topologies – The Google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C4196F-395D-F641-9F5A-C0D4374D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4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"Google" approach</a:t>
            </a:r>
          </a:p>
          <a:p>
            <a:endParaRPr lang="en-US" dirty="0"/>
          </a:p>
          <a:p>
            <a:r>
              <a:rPr lang="en-US" dirty="0"/>
              <a:t>Explicit hand-off from </a:t>
            </a:r>
            <a:r>
              <a:rPr lang="en-US" dirty="0" err="1"/>
              <a:t>devs</a:t>
            </a:r>
            <a:r>
              <a:rPr lang="en-US" dirty="0"/>
              <a:t> to ops</a:t>
            </a:r>
          </a:p>
          <a:p>
            <a:endParaRPr lang="en-US" dirty="0"/>
          </a:p>
          <a:p>
            <a:r>
              <a:rPr lang="en-US" dirty="0"/>
              <a:t>Strong operational standards are enforced by the </a:t>
            </a:r>
            <a:r>
              <a:rPr lang="en-US" dirty="0" err="1"/>
              <a:t>devs</a:t>
            </a:r>
            <a:endParaRPr lang="en-US" dirty="0"/>
          </a:p>
          <a:p>
            <a:endParaRPr lang="en-US" dirty="0"/>
          </a:p>
          <a:p>
            <a:r>
              <a:rPr lang="en-US" dirty="0"/>
              <a:t>SRE rejects software if standards aren't met</a:t>
            </a:r>
          </a:p>
          <a:p>
            <a:endParaRPr lang="en-US" dirty="0"/>
          </a:p>
          <a:p>
            <a:r>
              <a:rPr lang="en-US" dirty="0"/>
              <a:t>HUGE Organizational &amp; Engineering maturity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6BFF3-7866-1F44-ACB7-88A93459814A}"/>
              </a:ext>
            </a:extLst>
          </p:cNvPr>
          <p:cNvSpPr txBox="1"/>
          <p:nvPr/>
        </p:nvSpPr>
        <p:spPr>
          <a:xfrm>
            <a:off x="4936067" y="6492875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*https://</a:t>
            </a:r>
            <a:r>
              <a:rPr lang="en-US" sz="1100" dirty="0" err="1"/>
              <a:t>web.devopstopologies.com</a:t>
            </a:r>
            <a:r>
              <a:rPr 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6768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AF80-7DAE-7C4B-8346-594C8B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DevOps, at the end of the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C601C-AAF4-8B40-9E4C-B265B575B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8"/>
            <a:ext cx="10515600" cy="52554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Business, Value, Customers FIRST!</a:t>
            </a:r>
          </a:p>
          <a:p>
            <a:endParaRPr lang="en-US" dirty="0"/>
          </a:p>
          <a:p>
            <a:r>
              <a:rPr lang="en-US" dirty="0"/>
              <a:t>DevOps is what DevOps means for your particular context</a:t>
            </a:r>
          </a:p>
          <a:p>
            <a:endParaRPr lang="en-US" dirty="0"/>
          </a:p>
          <a:p>
            <a:r>
              <a:rPr lang="en-US" dirty="0"/>
              <a:t>Roles/Skills don’t disappear, they barely transform</a:t>
            </a:r>
          </a:p>
          <a:p>
            <a:endParaRPr lang="en-US" dirty="0"/>
          </a:p>
          <a:p>
            <a:r>
              <a:rPr lang="en-US" dirty="0"/>
              <a:t>Team Awareness of the end to end responsibility is key</a:t>
            </a:r>
          </a:p>
          <a:p>
            <a:endParaRPr lang="en-US" dirty="0"/>
          </a:p>
          <a:p>
            <a:r>
              <a:rPr lang="en-US" dirty="0"/>
              <a:t>Nothing is set  in stone, embrace openness, continuous learning and continuous improvement</a:t>
            </a:r>
          </a:p>
          <a:p>
            <a:endParaRPr lang="en-US" dirty="0"/>
          </a:p>
          <a:p>
            <a:r>
              <a:rPr lang="en-US" dirty="0"/>
              <a:t>Technology is good, but Values, Processes and Practices are as important in the  whole equation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If our proposals can be linked to business success, they will be an easier sell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1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1E69-7243-1146-BD33-60C8832E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DevOps Definition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718F04-63C1-6E40-8CEE-F9124D82A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100" y="1943894"/>
            <a:ext cx="8813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ED5D-255F-8641-8153-83673961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DevOps Definition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78163-C642-9044-A8CA-185784525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2191544"/>
            <a:ext cx="9486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1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ED5D-255F-8641-8153-83673961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{x}Ops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F733A-447E-2348-A7ED-3C0C8BC8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+ Data Science + Ops = </a:t>
            </a:r>
            <a:r>
              <a:rPr lang="en-US" dirty="0" err="1"/>
              <a:t>DataOps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 + Infosec + Ops = </a:t>
            </a:r>
            <a:r>
              <a:rPr lang="en-US" dirty="0" err="1"/>
              <a:t>DevSecOps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NoOps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ChatOps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5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1C6-0474-E246-BCB2-BCA1947B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DevOps is so great, why are companies so afraid of it?</a:t>
            </a:r>
          </a:p>
        </p:txBody>
      </p:sp>
    </p:spTree>
    <p:extLst>
      <p:ext uri="{BB962C8B-B14F-4D97-AF65-F5344CB8AC3E}">
        <p14:creationId xmlns:p14="http://schemas.microsoft.com/office/powerpoint/2010/main" val="45909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298D-3EC4-804A-AC35-98D32A63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”broken promise” of DevOps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D6D0D-7C77-404E-9404-4DB52FF5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587196"/>
            <a:ext cx="6629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997</Words>
  <Application>Microsoft Macintosh PowerPoint</Application>
  <PresentationFormat>Widescreen</PresentationFormat>
  <Paragraphs>216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DevOps is</vt:lpstr>
      <vt:lpstr>Tech-powered DevOps Acceleration</vt:lpstr>
      <vt:lpstr>A brief DevOps Definition</vt:lpstr>
      <vt:lpstr>A brief DevOps Definition</vt:lpstr>
      <vt:lpstr>A brief DevOps Definition</vt:lpstr>
      <vt:lpstr>A brief DevOps Definition</vt:lpstr>
      <vt:lpstr>A brief {x}Ops Definition</vt:lpstr>
      <vt:lpstr>If DevOps is so great, why are companies so afraid of it?</vt:lpstr>
      <vt:lpstr>The ”broken promise” of DevOps</vt:lpstr>
      <vt:lpstr>The ”broken promise” of DevOps</vt:lpstr>
      <vt:lpstr>The ”broken promise” of DevOps</vt:lpstr>
      <vt:lpstr>The ”broken promise” of DevOps</vt:lpstr>
      <vt:lpstr>The ”broken promise” of DevOps</vt:lpstr>
      <vt:lpstr>The ”broken promise” of DevOps</vt:lpstr>
      <vt:lpstr>The ”broken promise” of DevOps</vt:lpstr>
      <vt:lpstr>The ”broken promise” of DevOps</vt:lpstr>
      <vt:lpstr>One dimension of DevOps was never meant to fulfill that promise</vt:lpstr>
      <vt:lpstr>Devops is not just culture</vt:lpstr>
      <vt:lpstr>Devops is not just processes</vt:lpstr>
      <vt:lpstr>Devops is not just tools</vt:lpstr>
      <vt:lpstr>DevOps</vt:lpstr>
      <vt:lpstr>DevOps</vt:lpstr>
      <vt:lpstr>DevOps</vt:lpstr>
      <vt:lpstr>DevOps</vt:lpstr>
      <vt:lpstr>The Value – Practice – Tool cycle</vt:lpstr>
      <vt:lpstr>The Value – Practice – Tool Cycle</vt:lpstr>
      <vt:lpstr>Value-Practice-Tool is mean to help identify the benefit of using a particular tool or technology</vt:lpstr>
      <vt:lpstr>Technology is meant to enable practices and processes, but those practices and processes should not come after technology*</vt:lpstr>
      <vt:lpstr>PowerPoint Presentation</vt:lpstr>
      <vt:lpstr>A real business case!</vt:lpstr>
      <vt:lpstr>A real business case: IaC, PaaS, and Self Service platforms</vt:lpstr>
      <vt:lpstr>A real business case: IaC, PaaS, and Self Service platforms</vt:lpstr>
      <vt:lpstr>A real business case: IaC, PaaS, and Self Service platforms</vt:lpstr>
      <vt:lpstr>Other examples</vt:lpstr>
      <vt:lpstr>DevOps</vt:lpstr>
      <vt:lpstr>DevBizOps!!!!!</vt:lpstr>
      <vt:lpstr>Now, seriously:</vt:lpstr>
      <vt:lpstr>Feature lifecycle, current devOps way:</vt:lpstr>
      <vt:lpstr>Feature lifecycle, current devOps way:</vt:lpstr>
      <vt:lpstr>Feature lifecycle, current devOps way:</vt:lpstr>
      <vt:lpstr>There’s flavor of DevOps for everyone, but you need to find it yourself!</vt:lpstr>
      <vt:lpstr>DevOps Team Topologies</vt:lpstr>
      <vt:lpstr>DevOps Team Topologies – The Netflix</vt:lpstr>
      <vt:lpstr>DevOps Team Topologies – The Netflix</vt:lpstr>
      <vt:lpstr>DevOps Team Topologies – Devs and Ops</vt:lpstr>
      <vt:lpstr>DevOps Team Topologies – Devs and Ops</vt:lpstr>
      <vt:lpstr>DevOps Team Topologies – The Google</vt:lpstr>
      <vt:lpstr>DevOps Team Topologies – The Google</vt:lpstr>
      <vt:lpstr>Successful DevOps, at the end of the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Tech-powered DevOps Acceleration</dc:title>
  <dc:creator>Ruiz, Sebastian (SFO-MBW)</dc:creator>
  <cp:lastModifiedBy>Ruiz, Sebastian (SFO-MBW)</cp:lastModifiedBy>
  <cp:revision>25</cp:revision>
  <dcterms:created xsi:type="dcterms:W3CDTF">2019-05-15T12:51:33Z</dcterms:created>
  <dcterms:modified xsi:type="dcterms:W3CDTF">2019-05-15T16:49:16Z</dcterms:modified>
</cp:coreProperties>
</file>