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97" r:id="rId5"/>
    <p:sldId id="298" r:id="rId6"/>
    <p:sldId id="299" r:id="rId7"/>
    <p:sldId id="301" r:id="rId8"/>
    <p:sldId id="300" r:id="rId9"/>
    <p:sldId id="302" r:id="rId10"/>
    <p:sldId id="280" r:id="rId11"/>
  </p:sldIdLst>
  <p:sldSz cx="9144000" cy="5143500" type="screen16x9"/>
  <p:notesSz cx="6858000" cy="9144000"/>
  <p:embeddedFontLst>
    <p:embeddedFont>
      <p:font typeface="Nixie One" panose="020B0604020202020204" charset="0"/>
      <p:regular r:id="rId13"/>
    </p:embeddedFont>
    <p:embeddedFont>
      <p:font typeface="Varela Round" panose="020B0604020202020204" charset="-79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0EE977-CADF-47DE-BB44-5966BF72EC88}">
  <a:tblStyle styleId="{DC0EE977-CADF-47DE-BB44-5966BF72EC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12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87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rz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rz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Kubernetes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Gracias!</a:t>
            </a:r>
            <a:endParaRPr sz="48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3600" b="1" dirty="0">
                <a:solidFill>
                  <a:srgbClr val="00ACC3"/>
                </a:solidFill>
              </a:rPr>
              <a:t>Alguna Pregunta</a:t>
            </a:r>
            <a:r>
              <a:rPr lang="en" sz="3600" b="1" dirty="0">
                <a:solidFill>
                  <a:srgbClr val="00ACC3"/>
                </a:solidFill>
              </a:rPr>
              <a:t>?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435" name="Google Shape;435;p37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s-CO" sz="1400" dirty="0">
                <a:hlinkClick r:id="rId3"/>
              </a:rPr>
              <a:t>https://www.linkedin.com/in/parzon/</a:t>
            </a:r>
            <a:endParaRPr lang="es-CO" sz="14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400" dirty="0"/>
              <a:t>pablosistemas1030</a:t>
            </a:r>
            <a:r>
              <a:rPr lang="en" sz="1400" dirty="0"/>
              <a:t>@</a:t>
            </a:r>
            <a:r>
              <a:rPr lang="es-CO" sz="1400" dirty="0"/>
              <a:t>gmail.com</a:t>
            </a:r>
            <a:endParaRPr sz="1400" dirty="0"/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588289" y="-7457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</a:t>
            </a:r>
            <a:r>
              <a:rPr lang="es-CO" sz="4800" dirty="0"/>
              <a:t>ola</a:t>
            </a:r>
            <a:r>
              <a:rPr lang="en" sz="4800" dirty="0"/>
              <a:t>!</a:t>
            </a:r>
            <a:endParaRPr sz="4800"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1350101" y="2310166"/>
            <a:ext cx="6593700" cy="1236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ACC3"/>
                </a:solidFill>
              </a:rPr>
              <a:t>Pablo Garzon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ACC3"/>
                </a:solidFill>
              </a:rPr>
              <a:t>Principal Software Engineer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>
              <a:solidFill>
                <a:srgbClr val="00ACC3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-CO" sz="1400" dirty="0">
                <a:hlinkClick r:id="rId3"/>
              </a:rPr>
              <a:t>https://www.linkedin.com/in/parzon/</a:t>
            </a:r>
            <a:endParaRPr lang="es-CO" sz="1400" dirty="0"/>
          </a:p>
          <a:p>
            <a:pPr marL="0" indent="0" algn="ctr">
              <a:buNone/>
            </a:pPr>
            <a:r>
              <a:rPr lang="es-CO" sz="1400" dirty="0"/>
              <a:t>pablosistemas1030@gmail.com</a:t>
            </a:r>
          </a:p>
          <a:p>
            <a:pPr marL="0" lvl="0" indent="0" algn="ctr">
              <a:buNone/>
            </a:pPr>
            <a:endParaRPr sz="14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C3CA3-FB04-4745-87C5-B464552A5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220" y="995677"/>
            <a:ext cx="1499560" cy="14995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7F9282-061C-4C0C-90E0-3725CC6D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726" y="3242041"/>
            <a:ext cx="1817169" cy="7455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39725" y="3538318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Reducir las Capas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525DEC-9D05-45F1-8406-71711923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83" y="1310000"/>
            <a:ext cx="5227911" cy="26923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3669376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Tags Adecuado en la Imagen Docker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D671AC-4EFC-41B3-AB86-9B9DEA40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507" y="134598"/>
            <a:ext cx="3605447" cy="360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4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4FC9B-9199-4AE3-8347-0FDD9241B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799" y="3386616"/>
            <a:ext cx="5616401" cy="1693250"/>
          </a:xfrm>
        </p:spPr>
        <p:txBody>
          <a:bodyPr/>
          <a:lstStyle/>
          <a:p>
            <a:r>
              <a:rPr lang="es-ES" dirty="0"/>
              <a:t>Conocer el Entorno de Creación del Orquestador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3FC9A4-A6E7-4D89-AC3F-F5AECFDC9A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5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E447C8-4E09-4DB6-A9F0-1307F4EC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99" y="316884"/>
            <a:ext cx="4092976" cy="30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9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DEA9-3A9F-4B8E-88CE-66EFB023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49" y="3787575"/>
            <a:ext cx="5596500" cy="1159800"/>
          </a:xfrm>
        </p:spPr>
        <p:txBody>
          <a:bodyPr/>
          <a:lstStyle/>
          <a:p>
            <a:r>
              <a:rPr lang="es-ES" dirty="0"/>
              <a:t>Conocer la Arquitectura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660D53-745C-407B-B869-D493CAEF26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6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CA807E-ECE2-4CBB-88B0-7B128523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25" y="18245"/>
            <a:ext cx="3019747" cy="37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9D61-53C0-41B5-9087-543DB344F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50" y="3733190"/>
            <a:ext cx="5596500" cy="1159800"/>
          </a:xfrm>
        </p:spPr>
        <p:txBody>
          <a:bodyPr/>
          <a:lstStyle/>
          <a:p>
            <a:r>
              <a:rPr lang="es-ES" dirty="0"/>
              <a:t>Gestor de Aplicaciones en </a:t>
            </a:r>
            <a:r>
              <a:rPr lang="es-ES" dirty="0" err="1"/>
              <a:t>Kubernetes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8A93B4-F4F4-4E3E-9F17-33002B8B2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7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B8FA50-ECFA-4C66-9987-BD9014A52BD9}"/>
              </a:ext>
            </a:extLst>
          </p:cNvPr>
          <p:cNvSpPr/>
          <p:nvPr/>
        </p:nvSpPr>
        <p:spPr>
          <a:xfrm>
            <a:off x="4092542" y="601269"/>
            <a:ext cx="9589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DD8F5B-2D6F-4244-AC2F-0707A335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03" y="441900"/>
            <a:ext cx="3291289" cy="32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3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72768-0899-428D-B13B-4808030C9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50" y="3463367"/>
            <a:ext cx="5596500" cy="1159800"/>
          </a:xfrm>
        </p:spPr>
        <p:txBody>
          <a:bodyPr/>
          <a:lstStyle/>
          <a:p>
            <a:r>
              <a:rPr lang="es-ES" dirty="0"/>
              <a:t>Auto escalamiento </a:t>
            </a:r>
            <a:r>
              <a:rPr lang="es-ES" dirty="0" err="1"/>
              <a:t>Kubernetes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1C47A-F027-4FD0-A2B0-BAB2AECED9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632E7A-E1FD-46E2-97AC-C2571D61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527" y="752086"/>
            <a:ext cx="4168396" cy="26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7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DB7E8-1449-4FE8-B007-C83CEE264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848" y="3268495"/>
            <a:ext cx="5596500" cy="1159800"/>
          </a:xfrm>
        </p:spPr>
        <p:txBody>
          <a:bodyPr/>
          <a:lstStyle/>
          <a:p>
            <a:r>
              <a:rPr lang="es-ES" dirty="0"/>
              <a:t>Seguridad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041D35-7CCD-4BA3-A3C1-A3DD68F362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E71B03-19CE-4E92-A73A-6CD6AD93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067" y="878872"/>
            <a:ext cx="4125866" cy="26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5813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86</Words>
  <Application>Microsoft Office PowerPoint</Application>
  <PresentationFormat>Presentación en pantalla (16:9)</PresentationFormat>
  <Paragraphs>27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Nixie One</vt:lpstr>
      <vt:lpstr>Varela Round</vt:lpstr>
      <vt:lpstr>Arial</vt:lpstr>
      <vt:lpstr>Puck template</vt:lpstr>
      <vt:lpstr>Kubernetes</vt:lpstr>
      <vt:lpstr>Hola!</vt:lpstr>
      <vt:lpstr>Reducir las Capas</vt:lpstr>
      <vt:lpstr>Tags Adecuado en la Imagen Docker</vt:lpstr>
      <vt:lpstr>Conocer el Entorno de Creación del Orquestador</vt:lpstr>
      <vt:lpstr>Conocer la Arquitectura</vt:lpstr>
      <vt:lpstr>Gestor de Aplicaciones en Kubernetes</vt:lpstr>
      <vt:lpstr>Auto escalamiento Kubernetes</vt:lpstr>
      <vt:lpstr>Seguridad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para IA</dc:title>
  <dc:creator>pablo andres garzon</dc:creator>
  <cp:lastModifiedBy>pablo andres garzon</cp:lastModifiedBy>
  <cp:revision>43</cp:revision>
  <dcterms:modified xsi:type="dcterms:W3CDTF">2019-05-25T02:19:37Z</dcterms:modified>
</cp:coreProperties>
</file>