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Roboto Slab"/>
      <p:regular r:id="rId30"/>
      <p:bold r:id="rId31"/>
    </p:embeddedFont>
    <p:embeddedFont>
      <p:font typeface="Raleway"/>
      <p:regular r:id="rId32"/>
      <p:bold r:id="rId33"/>
      <p:italic r:id="rId34"/>
      <p:boldItalic r:id="rId35"/>
    </p:embeddedFont>
    <p:embeddedFont>
      <p:font typeface="Roboto"/>
      <p:regular r:id="rId36"/>
      <p:bold r:id="rId37"/>
      <p:italic r:id="rId38"/>
      <p:boldItalic r:id="rId39"/>
    </p:embeddedFont>
    <p:embeddedFont>
      <p:font typeface="Montserrat"/>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6.xml"/><Relationship Id="rId41" Type="http://schemas.openxmlformats.org/officeDocument/2006/relationships/font" Target="fonts/Montserrat-bold.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Slab-bold.fntdata"/><Relationship Id="rId30" Type="http://schemas.openxmlformats.org/officeDocument/2006/relationships/font" Target="fonts/RobotoSlab-regular.fntdata"/><Relationship Id="rId11" Type="http://schemas.openxmlformats.org/officeDocument/2006/relationships/slide" Target="slides/slide7.xml"/><Relationship Id="rId33" Type="http://schemas.openxmlformats.org/officeDocument/2006/relationships/font" Target="fonts/Raleway-bold.fntdata"/><Relationship Id="rId10" Type="http://schemas.openxmlformats.org/officeDocument/2006/relationships/slide" Target="slides/slide6.xml"/><Relationship Id="rId32" Type="http://schemas.openxmlformats.org/officeDocument/2006/relationships/font" Target="fonts/Raleway-regular.fntdata"/><Relationship Id="rId13" Type="http://schemas.openxmlformats.org/officeDocument/2006/relationships/slide" Target="slides/slide9.xml"/><Relationship Id="rId35" Type="http://schemas.openxmlformats.org/officeDocument/2006/relationships/font" Target="fonts/Raleway-boldItalic.fntdata"/><Relationship Id="rId12" Type="http://schemas.openxmlformats.org/officeDocument/2006/relationships/slide" Target="slides/slide8.xml"/><Relationship Id="rId34" Type="http://schemas.openxmlformats.org/officeDocument/2006/relationships/font" Target="fonts/Raleway-italic.fntdata"/><Relationship Id="rId15" Type="http://schemas.openxmlformats.org/officeDocument/2006/relationships/slide" Target="slides/slide11.xml"/><Relationship Id="rId37" Type="http://schemas.openxmlformats.org/officeDocument/2006/relationships/font" Target="fonts/Roboto-bold.fntdata"/><Relationship Id="rId14" Type="http://schemas.openxmlformats.org/officeDocument/2006/relationships/slide" Target="slides/slide10.xml"/><Relationship Id="rId36" Type="http://schemas.openxmlformats.org/officeDocument/2006/relationships/font" Target="fonts/Roboto-regular.fntdata"/><Relationship Id="rId17" Type="http://schemas.openxmlformats.org/officeDocument/2006/relationships/slide" Target="slides/slide13.xml"/><Relationship Id="rId39" Type="http://schemas.openxmlformats.org/officeDocument/2006/relationships/font" Target="fonts/Roboto-boldItalic.fntdata"/><Relationship Id="rId16" Type="http://schemas.openxmlformats.org/officeDocument/2006/relationships/slide" Target="slides/slide12.xml"/><Relationship Id="rId38" Type="http://schemas.openxmlformats.org/officeDocument/2006/relationships/font" Target="fonts/Robo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Hi everyone, this is my talk on Bimodal IT.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To be fair to Gartner, their Bimodal approach does allow for some limited data exchange between the two modes, but if we’ve decided that we aren’t going to tackle modernising these mode 1 services (because we’re focused on stability) but we are going to hook them up to our new digital services, then we have to follow that to its logical conclusion which is that the evolution of everything along the value chain will slow down to the pace that can be supported by the slowest component, the system of record.  So we just hitched up our supercar to a supertanker.  Innovation is dead,</a:t>
            </a:r>
          </a:p>
          <a:p>
            <a:pPr lvl="0" rtl="0">
              <a:spcBef>
                <a:spcPts val="0"/>
              </a:spcBef>
              <a:buNone/>
            </a:pPr>
            <a:r>
              <a:t/>
            </a:r>
            <a:endParaRPr/>
          </a:p>
          <a:p>
            <a:pPr lvl="0" rtl="0">
              <a:spcBef>
                <a:spcPts val="0"/>
              </a:spcBef>
              <a:buNone/>
            </a:pPr>
            <a:r>
              <a:rPr lang="en"/>
              <a:t>Either we can’t get to the data to make our new services relevant or if we can, we’ve coupled ourselves to a system which kills our ability to move fast.</a:t>
            </a: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other big internal inconsistency with Bimodal it is around risk.</a:t>
            </a:r>
          </a:p>
          <a:p>
            <a:pPr lvl="0">
              <a:spcBef>
                <a:spcPts val="0"/>
              </a:spcBef>
              <a:buNone/>
            </a:pPr>
            <a:r>
              <a:t/>
            </a:r>
            <a:endParaRPr/>
          </a:p>
          <a:p>
            <a:pPr lvl="0">
              <a:lnSpc>
                <a:spcPct val="115000"/>
              </a:lnSpc>
              <a:spcBef>
                <a:spcPts val="0"/>
              </a:spcBef>
              <a:spcAft>
                <a:spcPts val="1600"/>
              </a:spcAft>
              <a:buNone/>
            </a:pPr>
            <a:r>
              <a:rPr lang="en" sz="1800">
                <a:solidFill>
                  <a:schemeClr val="dk1"/>
                </a:solidFill>
                <a:latin typeface="Roboto"/>
                <a:ea typeface="Roboto"/>
                <a:cs typeface="Roboto"/>
                <a:sym typeface="Roboto"/>
              </a:rPr>
              <a:t>The conventional wisdom is that if we make changes to our products and services faster and more frequently, we will reduce their stability, increase our costs, and compromise on quality.</a:t>
            </a:r>
          </a:p>
          <a:p>
            <a:pPr lvl="0">
              <a:spcBef>
                <a:spcPts val="0"/>
              </a:spcBef>
              <a:buNone/>
            </a:pPr>
            <a:r>
              <a:t/>
            </a:r>
            <a:endParaRPr/>
          </a:p>
          <a:p>
            <a:pPr lvl="0">
              <a:spcBef>
                <a:spcPts val="0"/>
              </a:spcBef>
              <a:buNone/>
            </a:pPr>
            <a:r>
              <a:t/>
            </a:r>
            <a:endParaRPr/>
          </a:p>
          <a:p>
            <a:pPr lvl="0" rtl="0">
              <a:spcBef>
                <a:spcPts val="0"/>
              </a:spcBef>
              <a:buNone/>
            </a:pPr>
            <a:r>
              <a:rPr lang="en"/>
              <a:t>This is one of the areas of Bimodal IT which is least internally consistent.  On data, there’s scope within the detail of Bimodal IT for data exchange.  On culture I think that’s a case of unforeseen consequences, but on the splitting the org into one area focused on stability and the other on agility, Bimodal IT just has it flat out wrong.</a:t>
            </a:r>
          </a:p>
          <a:p>
            <a:pPr lvl="0">
              <a:spcBef>
                <a:spcPts val="0"/>
              </a:spcBef>
              <a:buNone/>
            </a:pPr>
            <a:r>
              <a:t/>
            </a:r>
            <a:endParaRP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error at the heart of it is thinking that risk and agility are in some way mutually exclusive, whereas in fact they are the happiest of bed fellows. Errors may be more frequent with an agile approach, because we’re making more changes, but regular, small changes means each change has a much smaller potential blast radius and crucially, the MTTR (x168) for each change is proportionally smaller.  I’m preaching to the choir here I know.</a:t>
            </a:r>
          </a:p>
          <a:p>
            <a:pPr lvl="0">
              <a:spcBef>
                <a:spcPts val="0"/>
              </a:spcBef>
              <a:buNone/>
            </a:pPr>
            <a:r>
              <a:t/>
            </a:r>
            <a:endParaRPr/>
          </a:p>
          <a:p>
            <a:pPr lvl="0">
              <a:spcBef>
                <a:spcPts val="0"/>
              </a:spcBef>
              <a:buNone/>
            </a:pPr>
            <a:r>
              <a:rPr lang="en"/>
              <a:t>For a given set of changes, agile can and does deliver those changes with lower risk.  For evidence of this, again check out Jez Humbles blog.</a:t>
            </a:r>
          </a:p>
          <a:p>
            <a:pPr lvl="0">
              <a:spcBef>
                <a:spcPts val="0"/>
              </a:spcBef>
              <a:buNone/>
            </a:pPr>
            <a:r>
              <a:t/>
            </a:r>
            <a:endParaRPr/>
          </a:p>
          <a:p>
            <a:pPr lvl="0">
              <a:spcBef>
                <a:spcPts val="0"/>
              </a:spcBef>
              <a:buNone/>
            </a:pPr>
            <a:r>
              <a:rPr lang="en"/>
              <a:t>So with Bimodal advocating not pushing for things like continuous delivery we’re stuck with either large changes or no change, and that’s just a recipe for disaster.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I’ll use an analogy of when I was working in ISPs and responsible for some fairly traditional but large IT services, email, DNS that type of thing.</a:t>
            </a:r>
          </a:p>
          <a:p>
            <a:pPr lvl="0" rtl="0">
              <a:spcBef>
                <a:spcPts val="0"/>
              </a:spcBef>
              <a:buNone/>
            </a:pPr>
            <a:r>
              <a:t/>
            </a:r>
            <a:endParaRPr/>
          </a:p>
          <a:p>
            <a:pPr lvl="0">
              <a:spcBef>
                <a:spcPts val="0"/>
              </a:spcBef>
              <a:buNone/>
            </a:pPr>
            <a:r>
              <a:rPr lang="en"/>
              <a:t>My anxiety levels as the engineer responsible for those services actually rose the longer the service had been without a change, which might seem counterintuitive.</a:t>
            </a:r>
          </a:p>
          <a:p>
            <a:pPr lvl="0" rtl="0">
              <a:spcBef>
                <a:spcPts val="0"/>
              </a:spcBef>
              <a:buNone/>
            </a:pPr>
            <a:r>
              <a:rPr lang="en"/>
              <a:t>It was only immediately after an upgrade or some kind of intervention that I had confidence that the service was actually working well.</a:t>
            </a:r>
          </a:p>
          <a:p>
            <a:pPr lvl="0" rtl="0">
              <a:spcBef>
                <a:spcPts val="0"/>
              </a:spcBef>
              <a:buNone/>
            </a:pPr>
            <a:r>
              <a:t/>
            </a:r>
            <a:endParaRPr/>
          </a:p>
          <a:p>
            <a:pPr lvl="0" rtl="0">
              <a:spcBef>
                <a:spcPts val="0"/>
              </a:spcBef>
              <a:buNone/>
            </a:pPr>
            <a:r>
              <a:rPr lang="en"/>
              <a:t>Agile gives you that feeling at much more regular intervals.  You’re still defusing, but your handling matches, not 1000lbs bombs.</a:t>
            </a: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But as someone who’s actively engaged in transformation projects bringing these two modes together, the biggest problem for me with Bimodal IT is it’s cultural impact.</a:t>
            </a:r>
          </a:p>
          <a:p>
            <a:pPr lvl="0">
              <a:spcBef>
                <a:spcPts val="0"/>
              </a:spcBef>
              <a:buNone/>
            </a:pPr>
            <a:r>
              <a:t/>
            </a:r>
            <a:endParaRPr/>
          </a:p>
          <a:p>
            <a:pPr lvl="0" rtl="0">
              <a:spcBef>
                <a:spcPts val="0"/>
              </a:spcBef>
              <a:buNone/>
            </a:pPr>
            <a:r>
              <a:rPr lang="en"/>
              <a:t>The cultural impact that’s the result of us drawing a boundary around a particular set of technologies or practices (Mode 1 and Mode 2 for shorthand) and, in doing so, not being aware that we’re also creating an organisational or a cultural boundary.  We’re creating a them and us.</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Typical pejorative comments I hear when working with digital service teams, of course they are always making these comments when they need something from a team on the other side of the fence.</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People with enormous amounts of domain knowledge about the business we’re trying to transform and the IT services we’re trying to replace or renew.  </a:t>
            </a:r>
          </a:p>
          <a:p>
            <a:pPr lvl="0">
              <a:spcBef>
                <a:spcPts val="0"/>
              </a:spcBef>
              <a:buNone/>
            </a:pPr>
            <a:r>
              <a:t/>
            </a:r>
            <a:endParaRPr/>
          </a:p>
          <a:p>
            <a:pPr lvl="0">
              <a:spcBef>
                <a:spcPts val="0"/>
              </a:spcBef>
              <a:buNone/>
            </a:pPr>
            <a:r>
              <a:rPr lang="en"/>
              <a:t>People with lots of experience about the internal structure of your organisation and how to get things done.  </a:t>
            </a:r>
          </a:p>
          <a:p>
            <a:pPr lvl="0">
              <a:spcBef>
                <a:spcPts val="0"/>
              </a:spcBef>
              <a:buNone/>
            </a:pPr>
            <a:r>
              <a:t/>
            </a:r>
            <a:endParaRPr/>
          </a:p>
          <a:p>
            <a:pPr lvl="0" rtl="0">
              <a:spcBef>
                <a:spcPts val="0"/>
              </a:spcBef>
              <a:buNone/>
            </a:pPr>
            <a:r>
              <a:rPr lang="en"/>
              <a:t>People with IT skills, OK maybe not with the types of tools and techniques we like to use in our innovation bubble but IT none the less and many are really up for the challenge of learning something new.</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And I’ve chosen to give you a feel of the relative scale of these two modes, Staff, number of services, relevance to today’s business and budget.  5:1 -&gt; 100:1  £10m vs £1billion</a:t>
            </a:r>
          </a:p>
          <a:p>
            <a:pPr lvl="0">
              <a:spcBef>
                <a:spcPts val="0"/>
              </a:spcBef>
              <a:buNone/>
            </a:pPr>
            <a:r>
              <a:t/>
            </a:r>
            <a:endParaRPr/>
          </a:p>
          <a:p>
            <a:pPr lvl="0">
              <a:spcBef>
                <a:spcPts val="0"/>
              </a:spcBef>
              <a:buNone/>
            </a:pPr>
            <a:r>
              <a:rPr lang="en"/>
              <a:t>So how does relate to Bimodal IT?</a:t>
            </a:r>
          </a:p>
          <a:p>
            <a:pPr lvl="0">
              <a:spcBef>
                <a:spcPts val="0"/>
              </a:spcBef>
              <a:buNone/>
            </a:pPr>
            <a:r>
              <a:t/>
            </a:r>
            <a:endParaRPr/>
          </a:p>
          <a:p>
            <a:pPr lvl="0">
              <a:spcBef>
                <a:spcPts val="0"/>
              </a:spcBef>
              <a:buNone/>
            </a:pPr>
            <a:r>
              <a:rPr lang="en"/>
              <a:t>Well, even if we go with the Bimodal approach and stick to some kind of minimal interaction between new and old worlds, just enough to get at the data we need to make our new services viable.  We still need to engage with the teams in the existing environment as part of putting in place the mechanisms to access the data therein.</a:t>
            </a:r>
          </a:p>
          <a:p>
            <a:pPr lvl="0">
              <a:spcBef>
                <a:spcPts val="0"/>
              </a:spcBef>
              <a:buNone/>
            </a:pPr>
            <a:r>
              <a:t/>
            </a:r>
            <a:endParaRPr/>
          </a:p>
          <a:p>
            <a:pPr lvl="0">
              <a:spcBef>
                <a:spcPts val="0"/>
              </a:spcBef>
              <a:buNone/>
            </a:pPr>
            <a:r>
              <a:rPr lang="en"/>
              <a:t>So what kind of reaction do we think we’re going to get when we draw a big circle around everything that our colleagues have built and stand-for and call it ‘legacy’ (a common synonym for Mode 1 IT) not worthy of anything other than risk mitigation while we work on innovating it into irrelevance.</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So, when there’s a general recognition amongst technologists that the cultural aspects of transformation are typically harder than the technology ones (or at least harder for us), we need to be not just cognisant but actively focused on getting the conditions for successful collaboration right and Bimodal sends out a message which makes all that harder?</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So what is it about Bimodal IT that seems to compelling?  It’s simplicity for one, but really for what Bimodal IT is a description of the state we’re currently in, not as a result of deliberate strategy but due to the fact that transforming how people work together and delivery IT is a difficult thing to do.  I think many of these initial efforts at transformation have or are stalling and Bimodal is where you end up when you don’t keep going, keep trying.</a:t>
            </a:r>
          </a:p>
          <a:p>
            <a:pPr lvl="0">
              <a:spcBef>
                <a:spcPts val="0"/>
              </a:spcBef>
              <a:buNone/>
            </a:pPr>
            <a:r>
              <a:t/>
            </a:r>
            <a:endParaRPr/>
          </a:p>
          <a:p>
            <a:pPr lvl="0" rtl="0">
              <a:spcBef>
                <a:spcPts val="0"/>
              </a:spcBef>
              <a:buNone/>
            </a:pPr>
            <a:r>
              <a:rPr lang="en"/>
              <a:t>Bimodal IT is an attempt to go from an ‘is’ to an ‘aught’ when actually what we need to be doing as an industry is pushing on, and moving beyond Bimodal as fast as we possibly can.</a:t>
            </a: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Career spanning 15 years in IT, 10 in Datacentre automation, the last 5 as a founder and consultant with my company Automation Logic.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OK, so that’s probably something like 15 mins of solid negativity.</a:t>
            </a:r>
          </a:p>
          <a:p>
            <a:pPr lvl="0">
              <a:spcBef>
                <a:spcPts val="0"/>
              </a:spcBef>
              <a:buNone/>
            </a:pPr>
            <a:r>
              <a:t/>
            </a:r>
            <a:endParaRPr/>
          </a:p>
          <a:p>
            <a:pPr lvl="0">
              <a:spcBef>
                <a:spcPts val="0"/>
              </a:spcBef>
              <a:buNone/>
            </a:pPr>
            <a:r>
              <a:rPr lang="en"/>
              <a:t>Time to get positive.</a:t>
            </a:r>
          </a:p>
          <a:p>
            <a:pPr lvl="0">
              <a:spcBef>
                <a:spcPts val="0"/>
              </a:spcBef>
              <a:buNone/>
            </a:pPr>
            <a:r>
              <a:t/>
            </a:r>
            <a:endParaRPr/>
          </a:p>
          <a:p>
            <a:pPr lvl="0">
              <a:spcBef>
                <a:spcPts val="0"/>
              </a:spcBef>
              <a:buNone/>
            </a:pPr>
            <a:r>
              <a:rPr lang="en"/>
              <a:t>What’s an alternative strategy to Bimodal IT?</a:t>
            </a:r>
          </a:p>
          <a:p>
            <a:pPr lvl="0">
              <a:spcBef>
                <a:spcPts val="0"/>
              </a:spcBef>
              <a:buNone/>
            </a:pPr>
            <a:r>
              <a:t/>
            </a:r>
            <a:endParaRPr/>
          </a:p>
          <a:p>
            <a:pPr lvl="0">
              <a:spcBef>
                <a:spcPts val="0"/>
              </a:spcBef>
              <a:buNone/>
            </a:pPr>
            <a:r>
              <a:rPr lang="en"/>
              <a:t>That’s a tough one as I don’t really see Bimodal IT as a strategy, it’s just an method of classification that I don’t find particularly useful or helpful.</a:t>
            </a:r>
          </a:p>
          <a:p>
            <a:pPr lvl="0">
              <a:spcBef>
                <a:spcPts val="0"/>
              </a:spcBef>
              <a:buNone/>
            </a:pPr>
            <a:r>
              <a:t/>
            </a:r>
            <a:endParaRPr/>
          </a:p>
          <a:p>
            <a:pPr lvl="0">
              <a:spcBef>
                <a:spcPts val="0"/>
              </a:spcBef>
              <a:buNone/>
            </a:pPr>
            <a:r>
              <a:rPr lang="en"/>
              <a:t>So my alternative would be to simply avoid framing things in a Bimodal IT way, and keep working within strategies that are transformative and bring together existing and new IT practices.</a:t>
            </a:r>
          </a:p>
          <a:p>
            <a:pPr lvl="0">
              <a:spcBef>
                <a:spcPts val="0"/>
              </a:spcBef>
              <a:buNone/>
            </a:pPr>
            <a:r>
              <a:t/>
            </a:r>
            <a:endParaRPr/>
          </a:p>
          <a:p>
            <a:pPr lvl="0">
              <a:spcBef>
                <a:spcPts val="0"/>
              </a:spcBef>
              <a:buNone/>
            </a:pPr>
            <a:r>
              <a:rPr lang="en"/>
              <a:t>Technology Strategies that I think really help that are microservices, shift left and cloud adoption (private if you have to, public if you can),.  Shift left being from Mode 1, microservices from Mode 2 and cloud adoption prevalent in both.</a:t>
            </a:r>
          </a:p>
          <a:p>
            <a:pPr lvl="0">
              <a:spcBef>
                <a:spcPts val="0"/>
              </a:spcBef>
              <a:buNone/>
            </a:pPr>
            <a:r>
              <a:t/>
            </a:r>
            <a:endParaRPr/>
          </a:p>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But if there’s one thing that I would say is an opposite to Bimodal IT it’s actually an organisational strategy rather than an IT delivery one and that’s working in small, multidisciplinary, teams oriented around a service or product.  The types of teams pioneered by the likes of Netflix and AWS</a:t>
            </a:r>
          </a:p>
          <a:p>
            <a:pPr lvl="0">
              <a:spcBef>
                <a:spcPts val="0"/>
              </a:spcBef>
              <a:buNone/>
            </a:pPr>
            <a:r>
              <a:t/>
            </a:r>
            <a:endParaRPr/>
          </a:p>
          <a:p>
            <a:pPr lvl="0" rtl="0">
              <a:spcBef>
                <a:spcPts val="0"/>
              </a:spcBef>
              <a:buNone/>
            </a:pPr>
            <a:r>
              <a:rPr lang="en"/>
              <a:t>It’s a solution which gets right to the heart of the cultural challenges of IT transformation because it’s focused on people and getting them working together.</a:t>
            </a:r>
          </a:p>
          <a:p>
            <a:pPr lvl="0" rtl="0">
              <a:spcBef>
                <a:spcPts val="0"/>
              </a:spcBef>
              <a:buNone/>
            </a:pPr>
            <a:r>
              <a:t/>
            </a:r>
            <a:endParaRPr/>
          </a:p>
          <a:p>
            <a:pPr lvl="0">
              <a:spcBef>
                <a:spcPts val="0"/>
              </a:spcBef>
              <a:buNone/>
            </a:pPr>
            <a:r>
              <a:rPr lang="en"/>
              <a:t>It’s low cost, small in scope and allows you to experiment with new and existing ways of working.  When you hit success, it’s easy enough to scale.</a:t>
            </a:r>
          </a:p>
          <a:p>
            <a:pPr lvl="0">
              <a:spcBef>
                <a:spcPts val="0"/>
              </a:spcBef>
              <a:buNone/>
            </a:pPr>
            <a:r>
              <a:t/>
            </a:r>
            <a:endParaRPr/>
          </a:p>
          <a:p>
            <a:pPr lvl="0" rtl="0">
              <a:spcBef>
                <a:spcPts val="0"/>
              </a:spcBef>
              <a:buNone/>
            </a:pPr>
            <a:r>
              <a:rPr lang="en"/>
              <a:t>And although these teams don’t prescribe any particular processes or techniques as part of getting the job done (I’ve done it with ITIL and agile alike), the reason this should feel comfortable with much of the audience is that it’s straight out of the agile manifesto in that it focuses on individuals and interactions over people and processes.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To recap Bimodal IT fails as a strategy: It fails to nurture long term innovation, it actively erodes collaboration within an organisation and it doesn’t necessarily bring about one of its main aims which is to mitigate risk.</a:t>
            </a:r>
          </a:p>
          <a:p>
            <a:pPr lvl="0">
              <a:spcBef>
                <a:spcPts val="0"/>
              </a:spcBef>
              <a:buNone/>
            </a:pPr>
            <a:r>
              <a:t/>
            </a:r>
            <a:endParaRPr/>
          </a:p>
          <a:p>
            <a:pPr lvl="0">
              <a:spcBef>
                <a:spcPts val="0"/>
              </a:spcBef>
              <a:buNone/>
            </a:pPr>
            <a:r>
              <a:rPr lang="en"/>
              <a:t>Instead focus on people, empowering service delivery teams and trusting them with the autonomy to get the job done.  They won’t disappoint.</a:t>
            </a:r>
          </a:p>
          <a:p>
            <a:pPr lvl="0">
              <a:spcBef>
                <a:spcPts val="0"/>
              </a:spcBef>
              <a:buNone/>
            </a:pPr>
            <a:r>
              <a:t/>
            </a:r>
            <a:endParaRPr/>
          </a:p>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rgbClr val="333333"/>
                </a:solidFill>
                <a:highlight>
                  <a:srgbClr val="FFFFFF"/>
                </a:highlight>
              </a:rPr>
              <a:t>We've built up loads of experience in enterprise cloud adoption &amp; migration - and we've realised that they're aren't many people out there than can do it, and even fewer who want to. Today's that's where we focus and have built up a team of guys with both old school and leading edge skills to achieve it..</a:t>
            </a:r>
          </a:p>
          <a:p>
            <a:pPr lvl="0">
              <a:spcBef>
                <a:spcPts val="0"/>
              </a:spcBef>
              <a:buNone/>
            </a:pPr>
            <a:r>
              <a:t/>
            </a:r>
            <a:endParaRPr/>
          </a:p>
          <a:p>
            <a:pPr lvl="0">
              <a:spcBef>
                <a:spcPts val="0"/>
              </a:spcBef>
              <a:buNone/>
            </a:pPr>
            <a:r>
              <a:rPr lang="en"/>
              <a:t> And it’s as part of those adventures around cloud adoption that I first learned about Bimodal 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From Gartner 2014</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Mode 1 service: central customer register</a:t>
            </a:r>
          </a:p>
          <a:p>
            <a:pPr lvl="0">
              <a:spcBef>
                <a:spcPts val="0"/>
              </a:spcBef>
              <a:buNone/>
            </a:pPr>
            <a:r>
              <a:rPr lang="en"/>
              <a:t>Been around a while,</a:t>
            </a:r>
          </a:p>
          <a:p>
            <a:pPr lvl="0">
              <a:spcBef>
                <a:spcPts val="0"/>
              </a:spcBef>
              <a:buNone/>
            </a:pPr>
            <a:r>
              <a:rPr lang="en"/>
              <a:t>It’s stable although there’s still change (maintenance, updates)</a:t>
            </a:r>
          </a:p>
          <a:p>
            <a:pPr lvl="0">
              <a:spcBef>
                <a:spcPts val="0"/>
              </a:spcBef>
              <a:buNone/>
            </a:pPr>
            <a:r>
              <a:rPr lang="en"/>
              <a:t>The availability of the service is critical</a:t>
            </a:r>
          </a:p>
          <a:p>
            <a:pPr lvl="0">
              <a:spcBef>
                <a:spcPts val="0"/>
              </a:spcBef>
              <a:buNone/>
            </a:pPr>
            <a:r>
              <a:rPr lang="en"/>
              <a:t>There’s a well establish incident &amp; change process based around ITIL principles</a:t>
            </a:r>
          </a:p>
          <a:p>
            <a:pPr lvl="0">
              <a:spcBef>
                <a:spcPts val="0"/>
              </a:spcBef>
              <a:buNone/>
            </a:pPr>
            <a:r>
              <a:t/>
            </a:r>
            <a:endParaRPr/>
          </a:p>
          <a:p>
            <a:pPr lvl="0">
              <a:spcBef>
                <a:spcPts val="0"/>
              </a:spcBef>
              <a:buNone/>
            </a:pPr>
            <a:r>
              <a:rPr lang="en"/>
              <a:t>Mode 2 service: mobile app for loan applications</a:t>
            </a:r>
          </a:p>
          <a:p>
            <a:pPr lvl="0">
              <a:spcBef>
                <a:spcPts val="0"/>
              </a:spcBef>
              <a:buNone/>
            </a:pPr>
            <a:r>
              <a:rPr lang="en"/>
              <a:t>New</a:t>
            </a:r>
          </a:p>
          <a:p>
            <a:pPr lvl="0">
              <a:spcBef>
                <a:spcPts val="0"/>
              </a:spcBef>
              <a:buNone/>
            </a:pPr>
            <a:r>
              <a:rPr lang="en"/>
              <a:t>It’s in a high state of flux</a:t>
            </a:r>
          </a:p>
          <a:p>
            <a:pPr lvl="0">
              <a:spcBef>
                <a:spcPts val="0"/>
              </a:spcBef>
              <a:buNone/>
            </a:pPr>
            <a:r>
              <a:rPr lang="en"/>
              <a:t>The availability of the service important, but it’s in beta</a:t>
            </a:r>
          </a:p>
          <a:p>
            <a:pPr lvl="0" rtl="0">
              <a:spcBef>
                <a:spcPts val="0"/>
              </a:spcBef>
              <a:buNone/>
            </a:pPr>
            <a:r>
              <a:rPr lang="en"/>
              <a:t>It’s developed in an agile way by a dedicated product team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 was at a public cloud conference when I first heard about Bimodal IT, and well I just didn’t get it.  I was then (and still am) engaged in several cloud migration projects and my experiences on those engagements just didn’t tally up with what Bimodal IT seemed to be advocating.  So, in that conference in fact, I penned a synopsis for this talk to Barry and DevOpsDays team and now here I am.</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Now slightly less glib and in greater detail, why is this such a problem?  The detail of how to innovate within a large enterprise is broadly sensible.</a:t>
            </a:r>
          </a:p>
          <a:p>
            <a:pPr lvl="0">
              <a:spcBef>
                <a:spcPts val="0"/>
              </a:spcBef>
              <a:buNone/>
            </a:pPr>
            <a:r>
              <a:rPr lang="en"/>
              <a:t>There are indeed many systems with different risk &amp; maturity profiles and which experience different rates of change.  But Bimodal’s broad brush approach to classification is an oversimplification for me, and as vision which communicates the intent of the CIO to everyone in the organisation it’s even more problematic.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What I’m going to argue in this talk It’s problematic from the perspective of its ability to foster long term innovation, </a:t>
            </a:r>
            <a:r>
              <a:rPr lang="en">
                <a:solidFill>
                  <a:schemeClr val="dk1"/>
                </a:solidFill>
              </a:rPr>
              <a:t>and it’s wrong in its assumptions around agility vs risk and</a:t>
            </a:r>
            <a:r>
              <a:rPr lang="en"/>
              <a:t> it’s problematic in that is works against a culture of collaboration.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Bimodal IT is supposed to protect innovation in our Mode 2 world, but I think it only allows the illusion of innovation, and that illusion is short lived.</a:t>
            </a:r>
          </a:p>
          <a:p>
            <a:pPr lvl="0">
              <a:spcBef>
                <a:spcPts val="0"/>
              </a:spcBef>
              <a:buNone/>
            </a:pPr>
            <a:r>
              <a:t/>
            </a:r>
            <a:endParaRPr/>
          </a:p>
          <a:p>
            <a:pPr lvl="0">
              <a:spcBef>
                <a:spcPts val="0"/>
              </a:spcBef>
              <a:buNone/>
            </a:pPr>
            <a:r>
              <a:rPr lang="en"/>
              <a:t>Innovation within a Bimodal model is like fresh cut flowers.  You get an initial blooming and then death, why? Because the organism isn’t connected to an ecosystem that allows it to take root.</a:t>
            </a:r>
          </a:p>
          <a:p>
            <a:pPr lvl="0">
              <a:spcBef>
                <a:spcPts val="0"/>
              </a:spcBef>
              <a:buNone/>
            </a:pPr>
            <a:r>
              <a:t/>
            </a:r>
            <a:endParaRPr/>
          </a:p>
          <a:p>
            <a:pPr lvl="0">
              <a:spcBef>
                <a:spcPts val="0"/>
              </a:spcBef>
              <a:buNone/>
            </a:pPr>
            <a:r>
              <a:rPr lang="en"/>
              <a:t>What do I mean by ecosystem?  Well, how many services within a large enterprise such as within finance operate in complete isolation?  I would hazzard, none. And where are the related services and data that these new services need to get access to?  More often than not they’re on the other side of the fence (the fence we just built for ourselves to protect our innovation).  So we can build services in our fenced off Mode 2 world., but they aren’t going to be able to connect to anything that will allow them to become genuine innovations in the market.  By dependant services I mean Mode 1 services that I gave in the example; your subscriber databases, your active directories, your systems of record.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0.png"/><Relationship Id="rId4"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0.png"/><Relationship Id="rId4" Type="http://schemas.openxmlformats.org/officeDocument/2006/relationships/image" Target="../media/image0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20.png"/><Relationship Id="rId4" Type="http://schemas.openxmlformats.org/officeDocument/2006/relationships/image" Target="../media/image00.png"/><Relationship Id="rId5" Type="http://schemas.openxmlformats.org/officeDocument/2006/relationships/image" Target="../media/image0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2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20.png"/><Relationship Id="rId4" Type="http://schemas.openxmlformats.org/officeDocument/2006/relationships/image" Target="../media/image00.png"/><Relationship Id="rId5" Type="http://schemas.openxmlformats.org/officeDocument/2006/relationships/image" Target="../media/image0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20.png"/><Relationship Id="rId4" Type="http://schemas.openxmlformats.org/officeDocument/2006/relationships/image" Target="../media/image00.png"/><Relationship Id="rId5" Type="http://schemas.openxmlformats.org/officeDocument/2006/relationships/image" Target="../media/image0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2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bg>
      <p:bgPr>
        <a:solidFill>
          <a:srgbClr val="FFFFFF"/>
        </a:solidFill>
      </p:bgPr>
    </p:bg>
    <p:spTree>
      <p:nvGrpSpPr>
        <p:cNvPr id="9" name="Shape 9"/>
        <p:cNvGrpSpPr/>
        <p:nvPr/>
      </p:nvGrpSpPr>
      <p:grpSpPr>
        <a:xfrm>
          <a:off x="0" y="0"/>
          <a:ext cx="0" cy="0"/>
          <a:chOff x="0" y="0"/>
          <a:chExt cx="0" cy="0"/>
        </a:xfrm>
      </p:grpSpPr>
      <p:pic>
        <p:nvPicPr>
          <p:cNvPr id="10" name="Shape 10"/>
          <p:cNvPicPr preferRelativeResize="0"/>
          <p:nvPr/>
        </p:nvPicPr>
        <p:blipFill>
          <a:blip r:embed="rId2">
            <a:alphaModFix/>
          </a:blip>
          <a:stretch>
            <a:fillRect/>
          </a:stretch>
        </p:blipFill>
        <p:spPr>
          <a:xfrm flipH="1">
            <a:off x="3577075" y="1038024"/>
            <a:ext cx="5283424" cy="3816001"/>
          </a:xfrm>
          <a:prstGeom prst="rect">
            <a:avLst/>
          </a:prstGeom>
          <a:noFill/>
          <a:ln>
            <a:noFill/>
          </a:ln>
        </p:spPr>
      </p:pic>
      <p:sp>
        <p:nvSpPr>
          <p:cNvPr id="11" name="Shape 11"/>
          <p:cNvSpPr/>
          <p:nvPr/>
        </p:nvSpPr>
        <p:spPr>
          <a:xfrm>
            <a:off x="283500" y="289525"/>
            <a:ext cx="8577000" cy="4564500"/>
          </a:xfrm>
          <a:prstGeom prst="rect">
            <a:avLst/>
          </a:prstGeom>
          <a:noFill/>
          <a:ln cap="flat" cmpd="sng" w="28575">
            <a:solidFill>
              <a:srgbClr val="004B80"/>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2" name="Shape 12"/>
          <p:cNvPicPr preferRelativeResize="0"/>
          <p:nvPr/>
        </p:nvPicPr>
        <p:blipFill>
          <a:blip r:embed="rId3">
            <a:alphaModFix/>
          </a:blip>
          <a:stretch>
            <a:fillRect/>
          </a:stretch>
        </p:blipFill>
        <p:spPr>
          <a:xfrm>
            <a:off x="775425" y="961575"/>
            <a:ext cx="3546700" cy="954050"/>
          </a:xfrm>
          <a:prstGeom prst="rect">
            <a:avLst/>
          </a:prstGeom>
          <a:noFill/>
          <a:ln>
            <a:noFill/>
          </a:ln>
        </p:spPr>
      </p:pic>
      <p:cxnSp>
        <p:nvCxnSpPr>
          <p:cNvPr id="13" name="Shape 13"/>
          <p:cNvCxnSpPr/>
          <p:nvPr/>
        </p:nvCxnSpPr>
        <p:spPr>
          <a:xfrm>
            <a:off x="802057" y="1791243"/>
            <a:ext cx="235200" cy="0"/>
          </a:xfrm>
          <a:prstGeom prst="straightConnector1">
            <a:avLst/>
          </a:prstGeom>
          <a:noFill/>
          <a:ln cap="flat" cmpd="sng" w="9525">
            <a:solidFill>
              <a:srgbClr val="FFFFFF"/>
            </a:solidFill>
            <a:prstDash val="solid"/>
            <a:round/>
            <a:headEnd len="lg" w="lg" type="none"/>
            <a:tailEnd len="lg" w="lg" type="none"/>
          </a:ln>
        </p:spPr>
      </p:cxnSp>
      <p:sp>
        <p:nvSpPr>
          <p:cNvPr id="14" name="Shape 14"/>
          <p:cNvSpPr txBox="1"/>
          <p:nvPr>
            <p:ph type="ctrTitle"/>
          </p:nvPr>
        </p:nvSpPr>
        <p:spPr>
          <a:xfrm>
            <a:off x="685800" y="1976475"/>
            <a:ext cx="6036600" cy="1159800"/>
          </a:xfrm>
          <a:prstGeom prst="rect">
            <a:avLst/>
          </a:prstGeom>
        </p:spPr>
        <p:txBody>
          <a:bodyPr anchorCtr="0" anchor="t" bIns="91425" lIns="91425" rIns="91425" tIns="91425"/>
          <a:lstStyle>
            <a:lvl1pPr lvl="0">
              <a:spcBef>
                <a:spcPts val="0"/>
              </a:spcBef>
              <a:buClr>
                <a:srgbClr val="004B80"/>
              </a:buClr>
              <a:buSzPct val="100000"/>
              <a:defRPr sz="4800">
                <a:solidFill>
                  <a:srgbClr val="004B80"/>
                </a:solidFill>
              </a:defRPr>
            </a:lvl1pPr>
            <a:lvl2pPr lvl="1">
              <a:spcBef>
                <a:spcPts val="0"/>
              </a:spcBef>
              <a:buClr>
                <a:srgbClr val="004B80"/>
              </a:buClr>
              <a:buSzPct val="100000"/>
              <a:defRPr sz="4800">
                <a:solidFill>
                  <a:srgbClr val="004B80"/>
                </a:solidFill>
              </a:defRPr>
            </a:lvl2pPr>
            <a:lvl3pPr lvl="2">
              <a:spcBef>
                <a:spcPts val="0"/>
              </a:spcBef>
              <a:buClr>
                <a:srgbClr val="004B80"/>
              </a:buClr>
              <a:buSzPct val="100000"/>
              <a:defRPr sz="4800">
                <a:solidFill>
                  <a:srgbClr val="004B80"/>
                </a:solidFill>
              </a:defRPr>
            </a:lvl3pPr>
            <a:lvl4pPr lvl="3">
              <a:spcBef>
                <a:spcPts val="0"/>
              </a:spcBef>
              <a:buClr>
                <a:srgbClr val="004B80"/>
              </a:buClr>
              <a:buSzPct val="100000"/>
              <a:defRPr sz="4800">
                <a:solidFill>
                  <a:srgbClr val="004B80"/>
                </a:solidFill>
              </a:defRPr>
            </a:lvl4pPr>
            <a:lvl5pPr lvl="4">
              <a:spcBef>
                <a:spcPts val="0"/>
              </a:spcBef>
              <a:buClr>
                <a:srgbClr val="004B80"/>
              </a:buClr>
              <a:buSzPct val="100000"/>
              <a:defRPr sz="4800">
                <a:solidFill>
                  <a:srgbClr val="004B80"/>
                </a:solidFill>
              </a:defRPr>
            </a:lvl5pPr>
            <a:lvl6pPr lvl="5">
              <a:spcBef>
                <a:spcPts val="0"/>
              </a:spcBef>
              <a:buClr>
                <a:srgbClr val="004B80"/>
              </a:buClr>
              <a:buSzPct val="100000"/>
              <a:defRPr sz="4800">
                <a:solidFill>
                  <a:srgbClr val="004B80"/>
                </a:solidFill>
              </a:defRPr>
            </a:lvl6pPr>
            <a:lvl7pPr lvl="6">
              <a:spcBef>
                <a:spcPts val="0"/>
              </a:spcBef>
              <a:buClr>
                <a:srgbClr val="004B80"/>
              </a:buClr>
              <a:buSzPct val="100000"/>
              <a:defRPr sz="4800">
                <a:solidFill>
                  <a:srgbClr val="004B80"/>
                </a:solidFill>
              </a:defRPr>
            </a:lvl7pPr>
            <a:lvl8pPr lvl="7">
              <a:spcBef>
                <a:spcPts val="0"/>
              </a:spcBef>
              <a:buClr>
                <a:srgbClr val="004B80"/>
              </a:buClr>
              <a:buSzPct val="100000"/>
              <a:defRPr sz="4800">
                <a:solidFill>
                  <a:srgbClr val="004B80"/>
                </a:solidFill>
              </a:defRPr>
            </a:lvl8pPr>
            <a:lvl9pPr lvl="8">
              <a:spcBef>
                <a:spcPts val="0"/>
              </a:spcBef>
              <a:buClr>
                <a:srgbClr val="004B80"/>
              </a:buClr>
              <a:buSzPct val="100000"/>
              <a:defRPr sz="4800">
                <a:solidFill>
                  <a:srgbClr val="004B80"/>
                </a:solidFill>
              </a:defRPr>
            </a:lvl9pPr>
          </a:lstStyle>
          <a:p/>
        </p:txBody>
      </p:sp>
      <p:pic>
        <p:nvPicPr>
          <p:cNvPr id="15" name="Shape 15"/>
          <p:cNvPicPr preferRelativeResize="0"/>
          <p:nvPr/>
        </p:nvPicPr>
        <p:blipFill>
          <a:blip r:embed="rId4">
            <a:alphaModFix/>
          </a:blip>
          <a:stretch>
            <a:fillRect/>
          </a:stretch>
        </p:blipFill>
        <p:spPr>
          <a:xfrm>
            <a:off x="283500" y="289525"/>
            <a:ext cx="8577000" cy="704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no photo">
    <p:spTree>
      <p:nvGrpSpPr>
        <p:cNvPr id="101" name="Shape 101"/>
        <p:cNvGrpSpPr/>
        <p:nvPr/>
      </p:nvGrpSpPr>
      <p:grpSpPr>
        <a:xfrm>
          <a:off x="0" y="0"/>
          <a:ext cx="0" cy="0"/>
          <a:chOff x="0" y="0"/>
          <a:chExt cx="0" cy="0"/>
        </a:xfrm>
      </p:grpSpPr>
      <p:sp>
        <p:nvSpPr>
          <p:cNvPr id="102" name="Shape 102"/>
          <p:cNvSpPr/>
          <p:nvPr/>
        </p:nvSpPr>
        <p:spPr>
          <a:xfrm>
            <a:off x="283500" y="289525"/>
            <a:ext cx="8577000" cy="4564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txBox="1"/>
          <p:nvPr>
            <p:ph idx="12" type="sldNum"/>
          </p:nvPr>
        </p:nvSpPr>
        <p:spPr>
          <a:xfrm>
            <a:off x="457200" y="4189182"/>
            <a:ext cx="548700" cy="544500"/>
          </a:xfrm>
          <a:prstGeom prst="rect">
            <a:avLst/>
          </a:prstGeom>
        </p:spPr>
        <p:txBody>
          <a:bodyPr anchorCtr="0" anchor="b"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2">
    <p:spTree>
      <p:nvGrpSpPr>
        <p:cNvPr id="104" name="Shape 104"/>
        <p:cNvGrpSpPr/>
        <p:nvPr/>
      </p:nvGrpSpPr>
      <p:grpSpPr>
        <a:xfrm>
          <a:off x="0" y="0"/>
          <a:ext cx="0" cy="0"/>
          <a:chOff x="0" y="0"/>
          <a:chExt cx="0" cy="0"/>
        </a:xfrm>
      </p:grpSpPr>
      <p:sp>
        <p:nvSpPr>
          <p:cNvPr id="105" name="Shape 105"/>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06" name="Shape 106"/>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07" name="Shape 10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08" name="Shape 108"/>
          <p:cNvSpPr txBox="1"/>
          <p:nvPr>
            <p:ph type="ctrTitle"/>
          </p:nvPr>
        </p:nvSpPr>
        <p:spPr>
          <a:xfrm>
            <a:off x="1680301" y="1188925"/>
            <a:ext cx="5783400" cy="1457399"/>
          </a:xfrm>
          <a:prstGeom prst="rect">
            <a:avLst/>
          </a:prstGeom>
        </p:spPr>
        <p:txBody>
          <a:bodyPr anchorCtr="0" anchor="t" bIns="91425" lIns="91425" rIns="91425" tIns="91425"/>
          <a:lstStyle>
            <a:lvl1pPr lvl="0" rtl="0" algn="ctr">
              <a:spcBef>
                <a:spcPts val="0"/>
              </a:spcBef>
              <a:buSzPct val="100000"/>
              <a:defRPr sz="4000"/>
            </a:lvl1pPr>
            <a:lvl2pPr lvl="1" rtl="0" algn="ctr">
              <a:spcBef>
                <a:spcPts val="0"/>
              </a:spcBef>
              <a:buSzPct val="100000"/>
              <a:defRPr sz="4000"/>
            </a:lvl2pPr>
            <a:lvl3pPr lvl="2" rtl="0" algn="ctr">
              <a:spcBef>
                <a:spcPts val="0"/>
              </a:spcBef>
              <a:buSzPct val="100000"/>
              <a:defRPr sz="4000"/>
            </a:lvl3pPr>
            <a:lvl4pPr lvl="3" rtl="0" algn="ctr">
              <a:spcBef>
                <a:spcPts val="0"/>
              </a:spcBef>
              <a:buSzPct val="100000"/>
              <a:defRPr sz="4000"/>
            </a:lvl4pPr>
            <a:lvl5pPr lvl="4" rtl="0" algn="ctr">
              <a:spcBef>
                <a:spcPts val="0"/>
              </a:spcBef>
              <a:buSzPct val="100000"/>
              <a:defRPr sz="4000"/>
            </a:lvl5pPr>
            <a:lvl6pPr lvl="5" rtl="0" algn="ctr">
              <a:spcBef>
                <a:spcPts val="0"/>
              </a:spcBef>
              <a:buSzPct val="100000"/>
              <a:defRPr sz="4000"/>
            </a:lvl6pPr>
            <a:lvl7pPr lvl="6" rtl="0" algn="ctr">
              <a:spcBef>
                <a:spcPts val="0"/>
              </a:spcBef>
              <a:buSzPct val="100000"/>
              <a:defRPr sz="4000"/>
            </a:lvl7pPr>
            <a:lvl8pPr lvl="7" rtl="0" algn="ctr">
              <a:spcBef>
                <a:spcPts val="0"/>
              </a:spcBef>
              <a:buSzPct val="100000"/>
              <a:defRPr sz="4000"/>
            </a:lvl8pPr>
            <a:lvl9pPr lvl="8" rtl="0" algn="ctr">
              <a:spcBef>
                <a:spcPts val="0"/>
              </a:spcBef>
              <a:buSzPct val="100000"/>
              <a:defRPr sz="4000"/>
            </a:lvl9pPr>
          </a:lstStyle>
          <a:p/>
        </p:txBody>
      </p:sp>
      <p:sp>
        <p:nvSpPr>
          <p:cNvPr id="109" name="Shape 109"/>
          <p:cNvSpPr txBox="1"/>
          <p:nvPr>
            <p:ph idx="1" type="subTitle"/>
          </p:nvPr>
        </p:nvSpPr>
        <p:spPr>
          <a:xfrm>
            <a:off x="1680301" y="3049450"/>
            <a:ext cx="5783400" cy="909000"/>
          </a:xfrm>
          <a:prstGeom prst="rect">
            <a:avLst/>
          </a:prstGeom>
        </p:spPr>
        <p:txBody>
          <a:bodyPr anchorCtr="0" anchor="t" bIns="91425" lIns="91425" rIns="91425" tIns="91425"/>
          <a:lstStyle>
            <a:lvl1pPr lvl="0"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10" name="Shape 110"/>
          <p:cNvSpPr txBox="1"/>
          <p:nvPr>
            <p:ph idx="12" type="sldNum"/>
          </p:nvPr>
        </p:nvSpPr>
        <p:spPr>
          <a:xfrm>
            <a:off x="8472457" y="4663216"/>
            <a:ext cx="548700" cy="393600"/>
          </a:xfrm>
          <a:prstGeom prst="rect">
            <a:avLst/>
          </a:prstGeom>
        </p:spPr>
        <p:txBody>
          <a:bodyPr anchorCtr="0" anchor="b"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bg>
      <p:bgPr>
        <a:solidFill>
          <a:srgbClr val="FFFFFF"/>
        </a:solidFill>
      </p:bgPr>
    </p:bg>
    <p:spTree>
      <p:nvGrpSpPr>
        <p:cNvPr id="16" name="Shape 16"/>
        <p:cNvGrpSpPr/>
        <p:nvPr/>
      </p:nvGrpSpPr>
      <p:grpSpPr>
        <a:xfrm>
          <a:off x="0" y="0"/>
          <a:ext cx="0" cy="0"/>
          <a:chOff x="0" y="0"/>
          <a:chExt cx="0" cy="0"/>
        </a:xfrm>
      </p:grpSpPr>
      <p:pic>
        <p:nvPicPr>
          <p:cNvPr id="17" name="Shape 17"/>
          <p:cNvPicPr preferRelativeResize="0"/>
          <p:nvPr/>
        </p:nvPicPr>
        <p:blipFill>
          <a:blip r:embed="rId2">
            <a:alphaModFix/>
          </a:blip>
          <a:stretch>
            <a:fillRect/>
          </a:stretch>
        </p:blipFill>
        <p:spPr>
          <a:xfrm flipH="1">
            <a:off x="3577075" y="1038024"/>
            <a:ext cx="5283424" cy="3816001"/>
          </a:xfrm>
          <a:prstGeom prst="rect">
            <a:avLst/>
          </a:prstGeom>
          <a:noFill/>
          <a:ln>
            <a:noFill/>
          </a:ln>
        </p:spPr>
      </p:pic>
      <p:sp>
        <p:nvSpPr>
          <p:cNvPr id="18" name="Shape 18"/>
          <p:cNvSpPr/>
          <p:nvPr/>
        </p:nvSpPr>
        <p:spPr>
          <a:xfrm>
            <a:off x="283500" y="289525"/>
            <a:ext cx="8577000" cy="4564500"/>
          </a:xfrm>
          <a:prstGeom prst="rect">
            <a:avLst/>
          </a:prstGeom>
          <a:noFill/>
          <a:ln cap="flat" cmpd="sng" w="28575">
            <a:solidFill>
              <a:srgbClr val="004B80"/>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9" name="Shape 19"/>
          <p:cNvCxnSpPr/>
          <p:nvPr/>
        </p:nvCxnSpPr>
        <p:spPr>
          <a:xfrm>
            <a:off x="802057" y="1715043"/>
            <a:ext cx="235200" cy="0"/>
          </a:xfrm>
          <a:prstGeom prst="straightConnector1">
            <a:avLst/>
          </a:prstGeom>
          <a:noFill/>
          <a:ln cap="flat" cmpd="sng" w="9525">
            <a:solidFill>
              <a:srgbClr val="FFFFFF"/>
            </a:solidFill>
            <a:prstDash val="solid"/>
            <a:round/>
            <a:headEnd len="lg" w="lg" type="none"/>
            <a:tailEnd len="lg" w="lg" type="none"/>
          </a:ln>
        </p:spPr>
      </p:cxnSp>
      <p:sp>
        <p:nvSpPr>
          <p:cNvPr id="20" name="Shape 20"/>
          <p:cNvSpPr txBox="1"/>
          <p:nvPr>
            <p:ph type="ctrTitle"/>
          </p:nvPr>
        </p:nvSpPr>
        <p:spPr>
          <a:xfrm>
            <a:off x="685800" y="1811950"/>
            <a:ext cx="4988400" cy="1159800"/>
          </a:xfrm>
          <a:prstGeom prst="rect">
            <a:avLst/>
          </a:prstGeom>
        </p:spPr>
        <p:txBody>
          <a:bodyPr anchorCtr="0" anchor="t" bIns="91425" lIns="91425" rIns="91425" tIns="91425"/>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p:txBody>
      </p:sp>
      <p:sp>
        <p:nvSpPr>
          <p:cNvPr id="21" name="Shape 21"/>
          <p:cNvSpPr txBox="1"/>
          <p:nvPr>
            <p:ph idx="1" type="subTitle"/>
          </p:nvPr>
        </p:nvSpPr>
        <p:spPr>
          <a:xfrm>
            <a:off x="685800" y="3068650"/>
            <a:ext cx="4988400" cy="784800"/>
          </a:xfrm>
          <a:prstGeom prst="rect">
            <a:avLst/>
          </a:prstGeom>
        </p:spPr>
        <p:txBody>
          <a:bodyPr anchorCtr="0" anchor="t" bIns="91425" lIns="91425" rIns="91425" tIns="91425"/>
          <a:lstStyle>
            <a:lvl1pPr lvl="0" rtl="0">
              <a:spcBef>
                <a:spcPts val="0"/>
              </a:spcBef>
              <a:buSzPct val="100000"/>
              <a:buNone/>
              <a:defRPr sz="1400"/>
            </a:lvl1pPr>
            <a:lvl2pPr lvl="1" rtl="0">
              <a:spcBef>
                <a:spcPts val="0"/>
              </a:spcBef>
              <a:buSzPct val="100000"/>
              <a:buNone/>
              <a:defRPr sz="1400"/>
            </a:lvl2pPr>
            <a:lvl3pPr lvl="2" rtl="0">
              <a:spcBef>
                <a:spcPts val="0"/>
              </a:spcBef>
              <a:buSzPct val="100000"/>
              <a:buNone/>
              <a:defRPr sz="1400"/>
            </a:lvl3pPr>
            <a:lvl4pPr lvl="3" rtl="0">
              <a:spcBef>
                <a:spcPts val="0"/>
              </a:spcBef>
              <a:buSzPct val="100000"/>
              <a:buNone/>
              <a:defRPr sz="1400"/>
            </a:lvl4pPr>
            <a:lvl5pPr lvl="4" rtl="0">
              <a:spcBef>
                <a:spcPts val="0"/>
              </a:spcBef>
              <a:buSzPct val="100000"/>
              <a:buNone/>
              <a:defRPr sz="1400"/>
            </a:lvl5pPr>
            <a:lvl6pPr lvl="5" rtl="0">
              <a:spcBef>
                <a:spcPts val="0"/>
              </a:spcBef>
              <a:buSzPct val="100000"/>
              <a:buNone/>
              <a:defRPr sz="1400"/>
            </a:lvl6pPr>
            <a:lvl7pPr lvl="6" rtl="0">
              <a:spcBef>
                <a:spcPts val="0"/>
              </a:spcBef>
              <a:buSzPct val="100000"/>
              <a:buNone/>
              <a:defRPr sz="1400"/>
            </a:lvl7pPr>
            <a:lvl8pPr lvl="7" rtl="0">
              <a:spcBef>
                <a:spcPts val="0"/>
              </a:spcBef>
              <a:buSzPct val="100000"/>
              <a:buNone/>
              <a:defRPr sz="1400"/>
            </a:lvl8pPr>
            <a:lvl9pPr lvl="8" rtl="0">
              <a:spcBef>
                <a:spcPts val="0"/>
              </a:spcBef>
              <a:buSzPct val="100000"/>
              <a:buNone/>
              <a:defRPr sz="1400"/>
            </a:lvl9pPr>
          </a:lstStyle>
          <a:p/>
        </p:txBody>
      </p:sp>
      <p:pic>
        <p:nvPicPr>
          <p:cNvPr id="22" name="Shape 22"/>
          <p:cNvPicPr preferRelativeResize="0"/>
          <p:nvPr/>
        </p:nvPicPr>
        <p:blipFill>
          <a:blip r:embed="rId3">
            <a:alphaModFix/>
          </a:blip>
          <a:stretch>
            <a:fillRect/>
          </a:stretch>
        </p:blipFill>
        <p:spPr>
          <a:xfrm>
            <a:off x="699225" y="761000"/>
            <a:ext cx="3546700" cy="9540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bg>
      <p:bgPr>
        <a:solidFill>
          <a:srgbClr val="FFFFFF"/>
        </a:solidFill>
      </p:bgPr>
    </p:bg>
    <p:spTree>
      <p:nvGrpSpPr>
        <p:cNvPr id="23" name="Shape 23"/>
        <p:cNvGrpSpPr/>
        <p:nvPr/>
      </p:nvGrpSpPr>
      <p:grpSpPr>
        <a:xfrm>
          <a:off x="0" y="0"/>
          <a:ext cx="0" cy="0"/>
          <a:chOff x="0" y="0"/>
          <a:chExt cx="0" cy="0"/>
        </a:xfrm>
      </p:grpSpPr>
      <p:pic>
        <p:nvPicPr>
          <p:cNvPr id="24" name="Shape 24"/>
          <p:cNvPicPr preferRelativeResize="0"/>
          <p:nvPr/>
        </p:nvPicPr>
        <p:blipFill>
          <a:blip r:embed="rId2">
            <a:alphaModFix/>
          </a:blip>
          <a:stretch>
            <a:fillRect/>
          </a:stretch>
        </p:blipFill>
        <p:spPr>
          <a:xfrm flipH="1">
            <a:off x="5693627" y="2566725"/>
            <a:ext cx="3166872" cy="2287301"/>
          </a:xfrm>
          <a:prstGeom prst="rect">
            <a:avLst/>
          </a:prstGeom>
          <a:noFill/>
          <a:ln>
            <a:noFill/>
          </a:ln>
        </p:spPr>
      </p:pic>
      <p:sp>
        <p:nvSpPr>
          <p:cNvPr id="25" name="Shape 25"/>
          <p:cNvSpPr/>
          <p:nvPr/>
        </p:nvSpPr>
        <p:spPr>
          <a:xfrm>
            <a:off x="283500" y="289525"/>
            <a:ext cx="8577000" cy="4564500"/>
          </a:xfrm>
          <a:prstGeom prst="rect">
            <a:avLst/>
          </a:prstGeom>
          <a:noFill/>
          <a:ln cap="flat" cmpd="sng" w="28575">
            <a:solidFill>
              <a:srgbClr val="004B80"/>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6" name="Shape 26"/>
          <p:cNvCxnSpPr/>
          <p:nvPr/>
        </p:nvCxnSpPr>
        <p:spPr>
          <a:xfrm>
            <a:off x="1915850" y="865200"/>
            <a:ext cx="0" cy="3413100"/>
          </a:xfrm>
          <a:prstGeom prst="straightConnector1">
            <a:avLst/>
          </a:prstGeom>
          <a:noFill/>
          <a:ln cap="flat" cmpd="sng" w="9525">
            <a:solidFill>
              <a:srgbClr val="004B80"/>
            </a:solidFill>
            <a:prstDash val="solid"/>
            <a:round/>
            <a:headEnd len="lg" w="lg" type="none"/>
            <a:tailEnd len="lg" w="lg" type="none"/>
          </a:ln>
        </p:spPr>
      </p:cxnSp>
      <p:sp>
        <p:nvSpPr>
          <p:cNvPr id="27" name="Shape 27"/>
          <p:cNvSpPr txBox="1"/>
          <p:nvPr>
            <p:ph idx="1" type="body"/>
          </p:nvPr>
        </p:nvSpPr>
        <p:spPr>
          <a:xfrm>
            <a:off x="2529950" y="1013250"/>
            <a:ext cx="5803500" cy="3117000"/>
          </a:xfrm>
          <a:prstGeom prst="rect">
            <a:avLst/>
          </a:prstGeom>
        </p:spPr>
        <p:txBody>
          <a:bodyPr anchorCtr="0" anchor="ctr" bIns="91425" lIns="91425" rIns="91425" tIns="91425"/>
          <a:lstStyle>
            <a:lvl1pPr lvl="0" rtl="0">
              <a:spcBef>
                <a:spcPts val="0"/>
              </a:spcBef>
              <a:buSzPct val="100000"/>
              <a:defRPr i="1" sz="3000"/>
            </a:lvl1pPr>
            <a:lvl2pPr lvl="1" rtl="0">
              <a:spcBef>
                <a:spcPts val="0"/>
              </a:spcBef>
              <a:buSzPct val="100000"/>
              <a:defRPr i="1" sz="3000"/>
            </a:lvl2pPr>
            <a:lvl3pPr lvl="2" rtl="0">
              <a:spcBef>
                <a:spcPts val="0"/>
              </a:spcBef>
              <a:buSzPct val="100000"/>
              <a:defRPr i="1" sz="3000"/>
            </a:lvl3pPr>
            <a:lvl4pPr lvl="3" rtl="0">
              <a:spcBef>
                <a:spcPts val="0"/>
              </a:spcBef>
              <a:buSzPct val="100000"/>
              <a:defRPr i="1" sz="3000"/>
            </a:lvl4pPr>
            <a:lvl5pPr lvl="4" rtl="0">
              <a:spcBef>
                <a:spcPts val="0"/>
              </a:spcBef>
              <a:buSzPct val="100000"/>
              <a:defRPr i="1" sz="3000"/>
            </a:lvl5pPr>
            <a:lvl6pPr lvl="5" rtl="0">
              <a:spcBef>
                <a:spcPts val="0"/>
              </a:spcBef>
              <a:buSzPct val="100000"/>
              <a:defRPr i="1" sz="3000"/>
            </a:lvl6pPr>
            <a:lvl7pPr lvl="6" rtl="0">
              <a:spcBef>
                <a:spcPts val="0"/>
              </a:spcBef>
              <a:buSzPct val="100000"/>
              <a:defRPr i="1" sz="3000"/>
            </a:lvl7pPr>
            <a:lvl8pPr lvl="7" rtl="0">
              <a:spcBef>
                <a:spcPts val="0"/>
              </a:spcBef>
              <a:buSzPct val="100000"/>
              <a:defRPr i="1" sz="3000"/>
            </a:lvl8pPr>
            <a:lvl9pPr lvl="8">
              <a:spcBef>
                <a:spcPts val="0"/>
              </a:spcBef>
              <a:buSzPct val="100000"/>
              <a:defRPr i="1" sz="3000"/>
            </a:lvl9pPr>
          </a:lstStyle>
          <a:p/>
        </p:txBody>
      </p:sp>
      <p:sp>
        <p:nvSpPr>
          <p:cNvPr id="28" name="Shape 28"/>
          <p:cNvSpPr txBox="1"/>
          <p:nvPr/>
        </p:nvSpPr>
        <p:spPr>
          <a:xfrm>
            <a:off x="283500" y="1864150"/>
            <a:ext cx="1632300" cy="653700"/>
          </a:xfrm>
          <a:prstGeom prst="rect">
            <a:avLst/>
          </a:prstGeom>
          <a:noFill/>
          <a:ln>
            <a:noFill/>
          </a:ln>
        </p:spPr>
        <p:txBody>
          <a:bodyPr anchorCtr="0" anchor="t" bIns="91425" lIns="91425" rIns="91425" tIns="91425">
            <a:noAutofit/>
          </a:bodyPr>
          <a:lstStyle/>
          <a:p>
            <a:pPr lvl="0" algn="ctr">
              <a:spcBef>
                <a:spcPts val="0"/>
              </a:spcBef>
              <a:buNone/>
            </a:pPr>
            <a:r>
              <a:rPr lang="en" sz="12000">
                <a:solidFill>
                  <a:srgbClr val="004B80"/>
                </a:solidFill>
                <a:latin typeface="Montserrat"/>
                <a:ea typeface="Montserrat"/>
                <a:cs typeface="Montserrat"/>
                <a:sym typeface="Montserrat"/>
              </a:rPr>
              <a:t>“</a:t>
            </a:r>
          </a:p>
        </p:txBody>
      </p:sp>
      <p:sp>
        <p:nvSpPr>
          <p:cNvPr id="29" name="Shape 29"/>
          <p:cNvSpPr txBox="1"/>
          <p:nvPr>
            <p:ph idx="12" type="sldNum"/>
          </p:nvPr>
        </p:nvSpPr>
        <p:spPr>
          <a:xfrm>
            <a:off x="457200" y="4189182"/>
            <a:ext cx="548700" cy="544500"/>
          </a:xfrm>
          <a:prstGeom prst="rect">
            <a:avLst/>
          </a:prstGeom>
        </p:spPr>
        <p:txBody>
          <a:bodyPr anchorCtr="0" anchor="b" bIns="91425" lIns="91425" rIns="91425" tIns="91425">
            <a:noAutofit/>
          </a:bodyPr>
          <a:lstStyle/>
          <a:p>
            <a:pPr lvl="0">
              <a:spcBef>
                <a:spcPts val="0"/>
              </a:spcBef>
              <a:buNone/>
            </a:pPr>
            <a:fld id="{00000000-1234-1234-1234-123412341234}" type="slidenum">
              <a:rPr lang="en"/>
              <a:t>‹#›</a:t>
            </a:fld>
          </a:p>
        </p:txBody>
      </p:sp>
      <p:grpSp>
        <p:nvGrpSpPr>
          <p:cNvPr id="30" name="Shape 30"/>
          <p:cNvGrpSpPr/>
          <p:nvPr/>
        </p:nvGrpSpPr>
        <p:grpSpPr>
          <a:xfrm>
            <a:off x="283500" y="289525"/>
            <a:ext cx="8576999" cy="799816"/>
            <a:chOff x="283500" y="289525"/>
            <a:chExt cx="8576999" cy="799816"/>
          </a:xfrm>
        </p:grpSpPr>
        <p:pic>
          <p:nvPicPr>
            <p:cNvPr id="31" name="Shape 31"/>
            <p:cNvPicPr preferRelativeResize="0"/>
            <p:nvPr/>
          </p:nvPicPr>
          <p:blipFill>
            <a:blip r:embed="rId3">
              <a:alphaModFix/>
            </a:blip>
            <a:stretch>
              <a:fillRect/>
            </a:stretch>
          </p:blipFill>
          <p:spPr>
            <a:xfrm>
              <a:off x="7025450" y="627750"/>
              <a:ext cx="1715975" cy="461591"/>
            </a:xfrm>
            <a:prstGeom prst="rect">
              <a:avLst/>
            </a:prstGeom>
            <a:noFill/>
            <a:ln>
              <a:noFill/>
            </a:ln>
          </p:spPr>
        </p:pic>
        <p:grpSp>
          <p:nvGrpSpPr>
            <p:cNvPr id="32" name="Shape 32"/>
            <p:cNvGrpSpPr/>
            <p:nvPr/>
          </p:nvGrpSpPr>
          <p:grpSpPr>
            <a:xfrm>
              <a:off x="283500" y="289525"/>
              <a:ext cx="8576999" cy="395374"/>
              <a:chOff x="283500" y="289525"/>
              <a:chExt cx="8576999" cy="395374"/>
            </a:xfrm>
          </p:grpSpPr>
          <p:sp>
            <p:nvSpPr>
              <p:cNvPr id="33" name="Shape 33"/>
              <p:cNvSpPr/>
              <p:nvPr/>
            </p:nvSpPr>
            <p:spPr>
              <a:xfrm>
                <a:off x="283500" y="289525"/>
                <a:ext cx="8550000" cy="261600"/>
              </a:xfrm>
              <a:prstGeom prst="rect">
                <a:avLst/>
              </a:prstGeom>
              <a:solidFill>
                <a:srgbClr val="004B80"/>
              </a:solidFill>
              <a:ln>
                <a:noFill/>
              </a:ln>
            </p:spPr>
            <p:txBody>
              <a:bodyPr anchorCtr="0" anchor="ctr" bIns="91425" lIns="91425" rIns="91425" tIns="91425">
                <a:noAutofit/>
              </a:bodyPr>
              <a:lstStyle/>
              <a:p>
                <a:pPr lvl="0">
                  <a:spcBef>
                    <a:spcPts val="0"/>
                  </a:spcBef>
                  <a:buNone/>
                </a:pPr>
                <a:r>
                  <a:t/>
                </a:r>
                <a:endParaRPr/>
              </a:p>
            </p:txBody>
          </p:sp>
          <p:pic>
            <p:nvPicPr>
              <p:cNvPr id="34" name="Shape 34"/>
              <p:cNvPicPr preferRelativeResize="0"/>
              <p:nvPr/>
            </p:nvPicPr>
            <p:blipFill rotWithShape="1">
              <a:blip r:embed="rId4">
                <a:alphaModFix/>
              </a:blip>
              <a:srcRect b="0" l="0" r="10458" t="0"/>
              <a:stretch/>
            </p:blipFill>
            <p:spPr>
              <a:xfrm>
                <a:off x="4928149" y="289525"/>
                <a:ext cx="3932349" cy="395374"/>
              </a:xfrm>
              <a:prstGeom prst="rect">
                <a:avLst/>
              </a:prstGeom>
              <a:noFill/>
              <a:ln>
                <a:noFill/>
              </a:ln>
            </p:spPr>
          </p:pic>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35" name="Shape 35"/>
        <p:cNvGrpSpPr/>
        <p:nvPr/>
      </p:nvGrpSpPr>
      <p:grpSpPr>
        <a:xfrm>
          <a:off x="0" y="0"/>
          <a:ext cx="0" cy="0"/>
          <a:chOff x="0" y="0"/>
          <a:chExt cx="0" cy="0"/>
        </a:xfrm>
      </p:grpSpPr>
      <p:pic>
        <p:nvPicPr>
          <p:cNvPr id="36" name="Shape 36"/>
          <p:cNvPicPr preferRelativeResize="0"/>
          <p:nvPr/>
        </p:nvPicPr>
        <p:blipFill>
          <a:blip r:embed="rId2">
            <a:alphaModFix/>
          </a:blip>
          <a:stretch>
            <a:fillRect/>
          </a:stretch>
        </p:blipFill>
        <p:spPr>
          <a:xfrm flipH="1">
            <a:off x="5693627" y="2566725"/>
            <a:ext cx="3166872" cy="2287301"/>
          </a:xfrm>
          <a:prstGeom prst="rect">
            <a:avLst/>
          </a:prstGeom>
          <a:noFill/>
          <a:ln>
            <a:noFill/>
          </a:ln>
        </p:spPr>
      </p:pic>
      <p:pic>
        <p:nvPicPr>
          <p:cNvPr id="37" name="Shape 37"/>
          <p:cNvPicPr preferRelativeResize="0"/>
          <p:nvPr/>
        </p:nvPicPr>
        <p:blipFill>
          <a:blip r:embed="rId3">
            <a:alphaModFix amt="10000"/>
          </a:blip>
          <a:stretch>
            <a:fillRect/>
          </a:stretch>
        </p:blipFill>
        <p:spPr>
          <a:xfrm>
            <a:off x="0" y="0"/>
            <a:ext cx="9144000" cy="5143500"/>
          </a:xfrm>
          <a:prstGeom prst="rect">
            <a:avLst/>
          </a:prstGeom>
          <a:noFill/>
          <a:ln>
            <a:noFill/>
          </a:ln>
        </p:spPr>
      </p:pic>
      <p:sp>
        <p:nvSpPr>
          <p:cNvPr id="38" name="Shape 38"/>
          <p:cNvSpPr/>
          <p:nvPr/>
        </p:nvSpPr>
        <p:spPr>
          <a:xfrm>
            <a:off x="283500" y="289525"/>
            <a:ext cx="8577000" cy="4564500"/>
          </a:xfrm>
          <a:prstGeom prst="rect">
            <a:avLst/>
          </a:prstGeom>
          <a:noFill/>
          <a:ln cap="flat" cmpd="sng" w="28575">
            <a:solidFill>
              <a:srgbClr val="004B80"/>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9" name="Shape 39"/>
          <p:cNvCxnSpPr/>
          <p:nvPr/>
        </p:nvCxnSpPr>
        <p:spPr>
          <a:xfrm>
            <a:off x="579050" y="1085093"/>
            <a:ext cx="235200" cy="0"/>
          </a:xfrm>
          <a:prstGeom prst="straightConnector1">
            <a:avLst/>
          </a:prstGeom>
          <a:noFill/>
          <a:ln cap="flat" cmpd="sng" w="9525">
            <a:solidFill>
              <a:srgbClr val="FFFFFF"/>
            </a:solidFill>
            <a:prstDash val="solid"/>
            <a:round/>
            <a:headEnd len="lg" w="lg" type="none"/>
            <a:tailEnd len="lg" w="lg" type="none"/>
          </a:ln>
        </p:spPr>
      </p:cxnSp>
      <p:sp>
        <p:nvSpPr>
          <p:cNvPr id="40" name="Shape 40"/>
          <p:cNvSpPr txBox="1"/>
          <p:nvPr>
            <p:ph type="title"/>
          </p:nvPr>
        </p:nvSpPr>
        <p:spPr>
          <a:xfrm>
            <a:off x="457200" y="1146025"/>
            <a:ext cx="2154600" cy="816300"/>
          </a:xfrm>
          <a:prstGeom prst="rect">
            <a:avLst/>
          </a:prstGeom>
        </p:spPr>
        <p:txBody>
          <a:bodyPr anchorCtr="0" anchor="t" bIns="91425" lIns="91425" rIns="91425" tIns="91425"/>
          <a:lstStyle>
            <a:lvl1pPr lvl="0">
              <a:spcBef>
                <a:spcPts val="0"/>
              </a:spcBef>
              <a:buClr>
                <a:srgbClr val="004B80"/>
              </a:buClr>
              <a:defRPr>
                <a:solidFill>
                  <a:srgbClr val="004B80"/>
                </a:solidFill>
              </a:defRPr>
            </a:lvl1pPr>
            <a:lvl2pPr lvl="1">
              <a:spcBef>
                <a:spcPts val="0"/>
              </a:spcBef>
              <a:buClr>
                <a:srgbClr val="004B80"/>
              </a:buClr>
              <a:defRPr>
                <a:solidFill>
                  <a:srgbClr val="004B80"/>
                </a:solidFill>
              </a:defRPr>
            </a:lvl2pPr>
            <a:lvl3pPr lvl="2">
              <a:spcBef>
                <a:spcPts val="0"/>
              </a:spcBef>
              <a:buClr>
                <a:srgbClr val="004B80"/>
              </a:buClr>
              <a:defRPr>
                <a:solidFill>
                  <a:srgbClr val="004B80"/>
                </a:solidFill>
              </a:defRPr>
            </a:lvl3pPr>
            <a:lvl4pPr lvl="3">
              <a:spcBef>
                <a:spcPts val="0"/>
              </a:spcBef>
              <a:buClr>
                <a:srgbClr val="004B80"/>
              </a:buClr>
              <a:defRPr>
                <a:solidFill>
                  <a:srgbClr val="004B80"/>
                </a:solidFill>
              </a:defRPr>
            </a:lvl4pPr>
            <a:lvl5pPr lvl="4">
              <a:spcBef>
                <a:spcPts val="0"/>
              </a:spcBef>
              <a:buClr>
                <a:srgbClr val="004B80"/>
              </a:buClr>
              <a:defRPr>
                <a:solidFill>
                  <a:srgbClr val="004B80"/>
                </a:solidFill>
              </a:defRPr>
            </a:lvl5pPr>
            <a:lvl6pPr lvl="5">
              <a:spcBef>
                <a:spcPts val="0"/>
              </a:spcBef>
              <a:buClr>
                <a:srgbClr val="004B80"/>
              </a:buClr>
              <a:defRPr>
                <a:solidFill>
                  <a:srgbClr val="004B80"/>
                </a:solidFill>
              </a:defRPr>
            </a:lvl6pPr>
            <a:lvl7pPr lvl="6">
              <a:spcBef>
                <a:spcPts val="0"/>
              </a:spcBef>
              <a:buClr>
                <a:srgbClr val="004B80"/>
              </a:buClr>
              <a:defRPr>
                <a:solidFill>
                  <a:srgbClr val="004B80"/>
                </a:solidFill>
              </a:defRPr>
            </a:lvl7pPr>
            <a:lvl8pPr lvl="7">
              <a:spcBef>
                <a:spcPts val="0"/>
              </a:spcBef>
              <a:buClr>
                <a:srgbClr val="004B80"/>
              </a:buClr>
              <a:defRPr>
                <a:solidFill>
                  <a:srgbClr val="004B80"/>
                </a:solidFill>
              </a:defRPr>
            </a:lvl8pPr>
            <a:lvl9pPr lvl="8">
              <a:spcBef>
                <a:spcPts val="0"/>
              </a:spcBef>
              <a:buClr>
                <a:srgbClr val="004B80"/>
              </a:buClr>
              <a:defRPr>
                <a:solidFill>
                  <a:srgbClr val="004B80"/>
                </a:solidFill>
              </a:defRPr>
            </a:lvl9pPr>
          </a:lstStyle>
          <a:p/>
        </p:txBody>
      </p:sp>
      <p:sp>
        <p:nvSpPr>
          <p:cNvPr id="41" name="Shape 41"/>
          <p:cNvSpPr txBox="1"/>
          <p:nvPr>
            <p:ph idx="1" type="body"/>
          </p:nvPr>
        </p:nvSpPr>
        <p:spPr>
          <a:xfrm>
            <a:off x="2961550" y="1146025"/>
            <a:ext cx="5502900" cy="3547500"/>
          </a:xfrm>
          <a:prstGeom prst="rect">
            <a:avLst/>
          </a:prstGeom>
        </p:spPr>
        <p:txBody>
          <a:bodyPr anchorCtr="0" anchor="t" bIns="91425" lIns="91425" rIns="91425" tIns="91425"/>
          <a:lstStyle>
            <a:lvl1pPr lvl="0">
              <a:spcBef>
                <a:spcPts val="0"/>
              </a:spcBef>
              <a:buFont typeface="Raleway"/>
              <a:defRPr>
                <a:latin typeface="Raleway"/>
                <a:ea typeface="Raleway"/>
                <a:cs typeface="Raleway"/>
                <a:sym typeface="Raleway"/>
              </a:defRPr>
            </a:lvl1pPr>
            <a:lvl2pPr lvl="1">
              <a:spcBef>
                <a:spcPts val="0"/>
              </a:spcBef>
              <a:buFont typeface="Raleway"/>
              <a:defRPr>
                <a:latin typeface="Raleway"/>
                <a:ea typeface="Raleway"/>
                <a:cs typeface="Raleway"/>
                <a:sym typeface="Raleway"/>
              </a:defRPr>
            </a:lvl2pPr>
            <a:lvl3pPr lvl="2">
              <a:spcBef>
                <a:spcPts val="0"/>
              </a:spcBef>
              <a:buFont typeface="Raleway"/>
              <a:defRPr>
                <a:latin typeface="Raleway"/>
                <a:ea typeface="Raleway"/>
                <a:cs typeface="Raleway"/>
                <a:sym typeface="Raleway"/>
              </a:defRPr>
            </a:lvl3pPr>
            <a:lvl4pPr lvl="3">
              <a:spcBef>
                <a:spcPts val="0"/>
              </a:spcBef>
              <a:buFont typeface="Raleway"/>
              <a:defRPr>
                <a:latin typeface="Raleway"/>
                <a:ea typeface="Raleway"/>
                <a:cs typeface="Raleway"/>
                <a:sym typeface="Raleway"/>
              </a:defRPr>
            </a:lvl4pPr>
            <a:lvl5pPr lvl="4">
              <a:spcBef>
                <a:spcPts val="0"/>
              </a:spcBef>
              <a:buFont typeface="Raleway"/>
              <a:defRPr>
                <a:latin typeface="Raleway"/>
                <a:ea typeface="Raleway"/>
                <a:cs typeface="Raleway"/>
                <a:sym typeface="Raleway"/>
              </a:defRPr>
            </a:lvl5pPr>
            <a:lvl6pPr lvl="5">
              <a:spcBef>
                <a:spcPts val="0"/>
              </a:spcBef>
              <a:buFont typeface="Raleway"/>
              <a:defRPr>
                <a:latin typeface="Raleway"/>
                <a:ea typeface="Raleway"/>
                <a:cs typeface="Raleway"/>
                <a:sym typeface="Raleway"/>
              </a:defRPr>
            </a:lvl6pPr>
            <a:lvl7pPr lvl="6">
              <a:spcBef>
                <a:spcPts val="0"/>
              </a:spcBef>
              <a:buFont typeface="Raleway"/>
              <a:defRPr>
                <a:latin typeface="Raleway"/>
                <a:ea typeface="Raleway"/>
                <a:cs typeface="Raleway"/>
                <a:sym typeface="Raleway"/>
              </a:defRPr>
            </a:lvl7pPr>
            <a:lvl8pPr lvl="7">
              <a:spcBef>
                <a:spcPts val="0"/>
              </a:spcBef>
              <a:buFont typeface="Raleway"/>
              <a:defRPr>
                <a:latin typeface="Raleway"/>
                <a:ea typeface="Raleway"/>
                <a:cs typeface="Raleway"/>
                <a:sym typeface="Raleway"/>
              </a:defRPr>
            </a:lvl8pPr>
            <a:lvl9pPr lvl="8">
              <a:spcBef>
                <a:spcPts val="0"/>
              </a:spcBef>
              <a:buFont typeface="Raleway"/>
              <a:defRPr>
                <a:latin typeface="Raleway"/>
                <a:ea typeface="Raleway"/>
                <a:cs typeface="Raleway"/>
                <a:sym typeface="Raleway"/>
              </a:defRPr>
            </a:lvl9pPr>
          </a:lstStyle>
          <a:p/>
        </p:txBody>
      </p:sp>
      <p:sp>
        <p:nvSpPr>
          <p:cNvPr id="42" name="Shape 42"/>
          <p:cNvSpPr txBox="1"/>
          <p:nvPr>
            <p:ph idx="12" type="sldNum"/>
          </p:nvPr>
        </p:nvSpPr>
        <p:spPr>
          <a:xfrm>
            <a:off x="457200" y="4189182"/>
            <a:ext cx="548700" cy="544500"/>
          </a:xfrm>
          <a:prstGeom prst="rect">
            <a:avLst/>
          </a:prstGeom>
        </p:spPr>
        <p:txBody>
          <a:bodyPr anchorCtr="0" anchor="b" bIns="91425" lIns="91425" rIns="91425" tIns="91425">
            <a:noAutofit/>
          </a:bodyPr>
          <a:lstStyle/>
          <a:p>
            <a:pPr lvl="0">
              <a:spcBef>
                <a:spcPts val="0"/>
              </a:spcBef>
              <a:buNone/>
            </a:pPr>
            <a:fld id="{00000000-1234-1234-1234-123412341234}" type="slidenum">
              <a:rPr lang="en">
                <a:latin typeface="Raleway"/>
                <a:ea typeface="Raleway"/>
                <a:cs typeface="Raleway"/>
                <a:sym typeface="Raleway"/>
              </a:rPr>
              <a:t>‹#›</a:t>
            </a:fld>
          </a:p>
        </p:txBody>
      </p:sp>
      <p:grpSp>
        <p:nvGrpSpPr>
          <p:cNvPr id="43" name="Shape 43"/>
          <p:cNvGrpSpPr/>
          <p:nvPr/>
        </p:nvGrpSpPr>
        <p:grpSpPr>
          <a:xfrm>
            <a:off x="283500" y="289525"/>
            <a:ext cx="8576999" cy="799816"/>
            <a:chOff x="283500" y="289525"/>
            <a:chExt cx="8576999" cy="799816"/>
          </a:xfrm>
        </p:grpSpPr>
        <p:pic>
          <p:nvPicPr>
            <p:cNvPr id="44" name="Shape 44"/>
            <p:cNvPicPr preferRelativeResize="0"/>
            <p:nvPr/>
          </p:nvPicPr>
          <p:blipFill>
            <a:blip r:embed="rId4">
              <a:alphaModFix/>
            </a:blip>
            <a:stretch>
              <a:fillRect/>
            </a:stretch>
          </p:blipFill>
          <p:spPr>
            <a:xfrm>
              <a:off x="7025450" y="627750"/>
              <a:ext cx="1715975" cy="461591"/>
            </a:xfrm>
            <a:prstGeom prst="rect">
              <a:avLst/>
            </a:prstGeom>
            <a:noFill/>
            <a:ln>
              <a:noFill/>
            </a:ln>
          </p:spPr>
        </p:pic>
        <p:grpSp>
          <p:nvGrpSpPr>
            <p:cNvPr id="45" name="Shape 45"/>
            <p:cNvGrpSpPr/>
            <p:nvPr/>
          </p:nvGrpSpPr>
          <p:grpSpPr>
            <a:xfrm>
              <a:off x="283500" y="289525"/>
              <a:ext cx="8576999" cy="395374"/>
              <a:chOff x="283500" y="289525"/>
              <a:chExt cx="8576999" cy="395374"/>
            </a:xfrm>
          </p:grpSpPr>
          <p:sp>
            <p:nvSpPr>
              <p:cNvPr id="46" name="Shape 46"/>
              <p:cNvSpPr/>
              <p:nvPr/>
            </p:nvSpPr>
            <p:spPr>
              <a:xfrm>
                <a:off x="283500" y="289525"/>
                <a:ext cx="8550000" cy="261600"/>
              </a:xfrm>
              <a:prstGeom prst="rect">
                <a:avLst/>
              </a:prstGeom>
              <a:solidFill>
                <a:srgbClr val="004B80"/>
              </a:solidFill>
              <a:ln>
                <a:noFill/>
              </a:ln>
            </p:spPr>
            <p:txBody>
              <a:bodyPr anchorCtr="0" anchor="ctr" bIns="91425" lIns="91425" rIns="91425" tIns="91425">
                <a:noAutofit/>
              </a:bodyPr>
              <a:lstStyle/>
              <a:p>
                <a:pPr lvl="0">
                  <a:spcBef>
                    <a:spcPts val="0"/>
                  </a:spcBef>
                  <a:buNone/>
                </a:pPr>
                <a:r>
                  <a:t/>
                </a:r>
                <a:endParaRPr/>
              </a:p>
            </p:txBody>
          </p:sp>
          <p:pic>
            <p:nvPicPr>
              <p:cNvPr id="47" name="Shape 47"/>
              <p:cNvPicPr preferRelativeResize="0"/>
              <p:nvPr/>
            </p:nvPicPr>
            <p:blipFill rotWithShape="1">
              <a:blip r:embed="rId5">
                <a:alphaModFix/>
              </a:blip>
              <a:srcRect b="0" l="0" r="10458" t="0"/>
              <a:stretch/>
            </p:blipFill>
            <p:spPr>
              <a:xfrm>
                <a:off x="4928149" y="289525"/>
                <a:ext cx="3932349" cy="395374"/>
              </a:xfrm>
              <a:prstGeom prst="rect">
                <a:avLst/>
              </a:prstGeom>
              <a:noFill/>
              <a:ln>
                <a:noFill/>
              </a:ln>
            </p:spPr>
          </p:pic>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48" name="Shape 48"/>
        <p:cNvGrpSpPr/>
        <p:nvPr/>
      </p:nvGrpSpPr>
      <p:grpSpPr>
        <a:xfrm>
          <a:off x="0" y="0"/>
          <a:ext cx="0" cy="0"/>
          <a:chOff x="0" y="0"/>
          <a:chExt cx="0" cy="0"/>
        </a:xfrm>
      </p:grpSpPr>
      <p:pic>
        <p:nvPicPr>
          <p:cNvPr id="49" name="Shape 49"/>
          <p:cNvPicPr preferRelativeResize="0"/>
          <p:nvPr/>
        </p:nvPicPr>
        <p:blipFill>
          <a:blip r:embed="rId2">
            <a:alphaModFix/>
          </a:blip>
          <a:stretch>
            <a:fillRect/>
          </a:stretch>
        </p:blipFill>
        <p:spPr>
          <a:xfrm flipH="1">
            <a:off x="5693627" y="2566725"/>
            <a:ext cx="3166872" cy="2287301"/>
          </a:xfrm>
          <a:prstGeom prst="rect">
            <a:avLst/>
          </a:prstGeom>
          <a:noFill/>
          <a:ln>
            <a:noFill/>
          </a:ln>
        </p:spPr>
      </p:pic>
      <p:pic>
        <p:nvPicPr>
          <p:cNvPr id="50" name="Shape 50"/>
          <p:cNvPicPr preferRelativeResize="0"/>
          <p:nvPr/>
        </p:nvPicPr>
        <p:blipFill>
          <a:blip r:embed="rId3">
            <a:alphaModFix amt="10000"/>
          </a:blip>
          <a:stretch>
            <a:fillRect/>
          </a:stretch>
        </p:blipFill>
        <p:spPr>
          <a:xfrm>
            <a:off x="0" y="0"/>
            <a:ext cx="9144000" cy="5143500"/>
          </a:xfrm>
          <a:prstGeom prst="rect">
            <a:avLst/>
          </a:prstGeom>
          <a:noFill/>
          <a:ln>
            <a:noFill/>
          </a:ln>
        </p:spPr>
      </p:pic>
      <p:sp>
        <p:nvSpPr>
          <p:cNvPr id="51" name="Shape 51"/>
          <p:cNvSpPr/>
          <p:nvPr/>
        </p:nvSpPr>
        <p:spPr>
          <a:xfrm>
            <a:off x="283500" y="289525"/>
            <a:ext cx="8577000" cy="4564500"/>
          </a:xfrm>
          <a:prstGeom prst="rect">
            <a:avLst/>
          </a:prstGeom>
          <a:noFill/>
          <a:ln cap="flat" cmpd="sng" w="28575">
            <a:solidFill>
              <a:srgbClr val="004B80"/>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2" name="Shape 52"/>
          <p:cNvCxnSpPr/>
          <p:nvPr/>
        </p:nvCxnSpPr>
        <p:spPr>
          <a:xfrm>
            <a:off x="579050" y="1085093"/>
            <a:ext cx="235200" cy="0"/>
          </a:xfrm>
          <a:prstGeom prst="straightConnector1">
            <a:avLst/>
          </a:prstGeom>
          <a:noFill/>
          <a:ln cap="flat" cmpd="sng" w="9525">
            <a:solidFill>
              <a:srgbClr val="FFFFFF"/>
            </a:solidFill>
            <a:prstDash val="solid"/>
            <a:round/>
            <a:headEnd len="lg" w="lg" type="none"/>
            <a:tailEnd len="lg" w="lg" type="none"/>
          </a:ln>
        </p:spPr>
      </p:cxnSp>
      <p:sp>
        <p:nvSpPr>
          <p:cNvPr id="53" name="Shape 53"/>
          <p:cNvSpPr txBox="1"/>
          <p:nvPr>
            <p:ph type="title"/>
          </p:nvPr>
        </p:nvSpPr>
        <p:spPr>
          <a:xfrm>
            <a:off x="457200" y="1146025"/>
            <a:ext cx="2154600" cy="816300"/>
          </a:xfrm>
          <a:prstGeom prst="rect">
            <a:avLst/>
          </a:prstGeom>
        </p:spPr>
        <p:txBody>
          <a:bodyPr anchorCtr="0" anchor="t" bIns="91425" lIns="91425" rIns="91425" tIns="91425"/>
          <a:lstStyle>
            <a:lvl1pPr lvl="0">
              <a:spcBef>
                <a:spcPts val="0"/>
              </a:spcBef>
              <a:buClr>
                <a:srgbClr val="004B80"/>
              </a:buClr>
              <a:defRPr>
                <a:solidFill>
                  <a:srgbClr val="004B80"/>
                </a:solidFill>
              </a:defRPr>
            </a:lvl1pPr>
            <a:lvl2pPr lvl="1">
              <a:spcBef>
                <a:spcPts val="0"/>
              </a:spcBef>
              <a:buClr>
                <a:srgbClr val="004B80"/>
              </a:buClr>
              <a:defRPr>
                <a:solidFill>
                  <a:srgbClr val="004B80"/>
                </a:solidFill>
              </a:defRPr>
            </a:lvl2pPr>
            <a:lvl3pPr lvl="2">
              <a:spcBef>
                <a:spcPts val="0"/>
              </a:spcBef>
              <a:buClr>
                <a:srgbClr val="004B80"/>
              </a:buClr>
              <a:defRPr>
                <a:solidFill>
                  <a:srgbClr val="004B80"/>
                </a:solidFill>
              </a:defRPr>
            </a:lvl3pPr>
            <a:lvl4pPr lvl="3">
              <a:spcBef>
                <a:spcPts val="0"/>
              </a:spcBef>
              <a:buClr>
                <a:srgbClr val="004B80"/>
              </a:buClr>
              <a:defRPr>
                <a:solidFill>
                  <a:srgbClr val="004B80"/>
                </a:solidFill>
              </a:defRPr>
            </a:lvl4pPr>
            <a:lvl5pPr lvl="4">
              <a:spcBef>
                <a:spcPts val="0"/>
              </a:spcBef>
              <a:buClr>
                <a:srgbClr val="004B80"/>
              </a:buClr>
              <a:defRPr>
                <a:solidFill>
                  <a:srgbClr val="004B80"/>
                </a:solidFill>
              </a:defRPr>
            </a:lvl5pPr>
            <a:lvl6pPr lvl="5">
              <a:spcBef>
                <a:spcPts val="0"/>
              </a:spcBef>
              <a:buClr>
                <a:srgbClr val="004B80"/>
              </a:buClr>
              <a:defRPr>
                <a:solidFill>
                  <a:srgbClr val="004B80"/>
                </a:solidFill>
              </a:defRPr>
            </a:lvl6pPr>
            <a:lvl7pPr lvl="6">
              <a:spcBef>
                <a:spcPts val="0"/>
              </a:spcBef>
              <a:buClr>
                <a:srgbClr val="004B80"/>
              </a:buClr>
              <a:defRPr>
                <a:solidFill>
                  <a:srgbClr val="004B80"/>
                </a:solidFill>
              </a:defRPr>
            </a:lvl7pPr>
            <a:lvl8pPr lvl="7">
              <a:spcBef>
                <a:spcPts val="0"/>
              </a:spcBef>
              <a:buClr>
                <a:srgbClr val="004B80"/>
              </a:buClr>
              <a:defRPr>
                <a:solidFill>
                  <a:srgbClr val="004B80"/>
                </a:solidFill>
              </a:defRPr>
            </a:lvl8pPr>
            <a:lvl9pPr lvl="8">
              <a:spcBef>
                <a:spcPts val="0"/>
              </a:spcBef>
              <a:buClr>
                <a:srgbClr val="004B80"/>
              </a:buClr>
              <a:defRPr>
                <a:solidFill>
                  <a:srgbClr val="004B80"/>
                </a:solidFill>
              </a:defRPr>
            </a:lvl9pPr>
          </a:lstStyle>
          <a:p/>
        </p:txBody>
      </p:sp>
      <p:sp>
        <p:nvSpPr>
          <p:cNvPr id="54" name="Shape 54"/>
          <p:cNvSpPr txBox="1"/>
          <p:nvPr>
            <p:ph idx="1" type="body"/>
          </p:nvPr>
        </p:nvSpPr>
        <p:spPr>
          <a:xfrm>
            <a:off x="2949199" y="1146025"/>
            <a:ext cx="2740200" cy="37800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55" name="Shape 55"/>
          <p:cNvSpPr txBox="1"/>
          <p:nvPr>
            <p:ph idx="2" type="body"/>
          </p:nvPr>
        </p:nvSpPr>
        <p:spPr>
          <a:xfrm>
            <a:off x="5854441" y="1146025"/>
            <a:ext cx="2740199" cy="37800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56" name="Shape 56"/>
          <p:cNvSpPr txBox="1"/>
          <p:nvPr>
            <p:ph idx="12" type="sldNum"/>
          </p:nvPr>
        </p:nvSpPr>
        <p:spPr>
          <a:xfrm>
            <a:off x="457200" y="4189182"/>
            <a:ext cx="548700" cy="544500"/>
          </a:xfrm>
          <a:prstGeom prst="rect">
            <a:avLst/>
          </a:prstGeom>
        </p:spPr>
        <p:txBody>
          <a:bodyPr anchorCtr="0" anchor="b"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57" name="Shape 57"/>
        <p:cNvGrpSpPr/>
        <p:nvPr/>
      </p:nvGrpSpPr>
      <p:grpSpPr>
        <a:xfrm>
          <a:off x="0" y="0"/>
          <a:ext cx="0" cy="0"/>
          <a:chOff x="0" y="0"/>
          <a:chExt cx="0" cy="0"/>
        </a:xfrm>
      </p:grpSpPr>
      <p:pic>
        <p:nvPicPr>
          <p:cNvPr id="58" name="Shape 58"/>
          <p:cNvPicPr preferRelativeResize="0"/>
          <p:nvPr/>
        </p:nvPicPr>
        <p:blipFill>
          <a:blip r:embed="rId2">
            <a:alphaModFix/>
          </a:blip>
          <a:stretch>
            <a:fillRect/>
          </a:stretch>
        </p:blipFill>
        <p:spPr>
          <a:xfrm flipH="1">
            <a:off x="5693627" y="2566725"/>
            <a:ext cx="3166872" cy="2287301"/>
          </a:xfrm>
          <a:prstGeom prst="rect">
            <a:avLst/>
          </a:prstGeom>
          <a:noFill/>
          <a:ln>
            <a:noFill/>
          </a:ln>
        </p:spPr>
      </p:pic>
      <p:pic>
        <p:nvPicPr>
          <p:cNvPr id="59" name="Shape 59"/>
          <p:cNvPicPr preferRelativeResize="0"/>
          <p:nvPr/>
        </p:nvPicPr>
        <p:blipFill>
          <a:blip r:embed="rId3">
            <a:alphaModFix amt="10000"/>
          </a:blip>
          <a:stretch>
            <a:fillRect/>
          </a:stretch>
        </p:blipFill>
        <p:spPr>
          <a:xfrm>
            <a:off x="0" y="0"/>
            <a:ext cx="9144000" cy="5143500"/>
          </a:xfrm>
          <a:prstGeom prst="rect">
            <a:avLst/>
          </a:prstGeom>
          <a:noFill/>
          <a:ln>
            <a:noFill/>
          </a:ln>
        </p:spPr>
      </p:pic>
      <p:sp>
        <p:nvSpPr>
          <p:cNvPr id="60" name="Shape 60"/>
          <p:cNvSpPr/>
          <p:nvPr/>
        </p:nvSpPr>
        <p:spPr>
          <a:xfrm>
            <a:off x="283500" y="289525"/>
            <a:ext cx="8577000" cy="4564500"/>
          </a:xfrm>
          <a:prstGeom prst="rect">
            <a:avLst/>
          </a:prstGeom>
          <a:noFill/>
          <a:ln cap="flat" cmpd="sng" w="28575">
            <a:solidFill>
              <a:srgbClr val="004B80"/>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79050" y="1085093"/>
            <a:ext cx="235200" cy="0"/>
          </a:xfrm>
          <a:prstGeom prst="straightConnector1">
            <a:avLst/>
          </a:prstGeom>
          <a:noFill/>
          <a:ln cap="flat" cmpd="sng" w="9525">
            <a:solidFill>
              <a:srgbClr val="FFFFFF"/>
            </a:solidFill>
            <a:prstDash val="solid"/>
            <a:round/>
            <a:headEnd len="lg" w="lg" type="none"/>
            <a:tailEnd len="lg" w="lg" type="none"/>
          </a:ln>
        </p:spPr>
      </p:cxnSp>
      <p:sp>
        <p:nvSpPr>
          <p:cNvPr id="62" name="Shape 62"/>
          <p:cNvSpPr txBox="1"/>
          <p:nvPr>
            <p:ph type="title"/>
          </p:nvPr>
        </p:nvSpPr>
        <p:spPr>
          <a:xfrm>
            <a:off x="457200" y="1146025"/>
            <a:ext cx="2154600" cy="8163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txBox="1"/>
          <p:nvPr>
            <p:ph idx="1" type="body"/>
          </p:nvPr>
        </p:nvSpPr>
        <p:spPr>
          <a:xfrm>
            <a:off x="2739575" y="1085100"/>
            <a:ext cx="1896300" cy="3840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64" name="Shape 64"/>
          <p:cNvSpPr txBox="1"/>
          <p:nvPr>
            <p:ph idx="2" type="body"/>
          </p:nvPr>
        </p:nvSpPr>
        <p:spPr>
          <a:xfrm>
            <a:off x="4732983" y="1085100"/>
            <a:ext cx="1896300" cy="3840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65" name="Shape 65"/>
          <p:cNvSpPr txBox="1"/>
          <p:nvPr>
            <p:ph idx="3" type="body"/>
          </p:nvPr>
        </p:nvSpPr>
        <p:spPr>
          <a:xfrm>
            <a:off x="6726392" y="1085100"/>
            <a:ext cx="1896300" cy="3840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66" name="Shape 66"/>
          <p:cNvSpPr txBox="1"/>
          <p:nvPr>
            <p:ph idx="12" type="sldNum"/>
          </p:nvPr>
        </p:nvSpPr>
        <p:spPr>
          <a:xfrm>
            <a:off x="457200" y="4189182"/>
            <a:ext cx="548700" cy="544500"/>
          </a:xfrm>
          <a:prstGeom prst="rect">
            <a:avLst/>
          </a:prstGeom>
        </p:spPr>
        <p:txBody>
          <a:bodyPr anchorCtr="0" anchor="b" bIns="91425" lIns="91425" rIns="91425" tIns="91425">
            <a:noAutofit/>
          </a:bodyPr>
          <a:lstStyle/>
          <a:p>
            <a:pPr lvl="0">
              <a:spcBef>
                <a:spcPts val="0"/>
              </a:spcBef>
              <a:buNone/>
            </a:pPr>
            <a:fld id="{00000000-1234-1234-1234-123412341234}" type="slidenum">
              <a:rPr lang="en"/>
              <a:t>‹#›</a:t>
            </a:fld>
          </a:p>
        </p:txBody>
      </p:sp>
      <p:grpSp>
        <p:nvGrpSpPr>
          <p:cNvPr id="67" name="Shape 67"/>
          <p:cNvGrpSpPr/>
          <p:nvPr/>
        </p:nvGrpSpPr>
        <p:grpSpPr>
          <a:xfrm>
            <a:off x="283500" y="289525"/>
            <a:ext cx="8576999" cy="799816"/>
            <a:chOff x="283500" y="289525"/>
            <a:chExt cx="8576999" cy="799816"/>
          </a:xfrm>
        </p:grpSpPr>
        <p:pic>
          <p:nvPicPr>
            <p:cNvPr id="68" name="Shape 68"/>
            <p:cNvPicPr preferRelativeResize="0"/>
            <p:nvPr/>
          </p:nvPicPr>
          <p:blipFill>
            <a:blip r:embed="rId4">
              <a:alphaModFix/>
            </a:blip>
            <a:stretch>
              <a:fillRect/>
            </a:stretch>
          </p:blipFill>
          <p:spPr>
            <a:xfrm>
              <a:off x="7025450" y="627750"/>
              <a:ext cx="1715975" cy="461591"/>
            </a:xfrm>
            <a:prstGeom prst="rect">
              <a:avLst/>
            </a:prstGeom>
            <a:noFill/>
            <a:ln>
              <a:noFill/>
            </a:ln>
          </p:spPr>
        </p:pic>
        <p:grpSp>
          <p:nvGrpSpPr>
            <p:cNvPr id="69" name="Shape 69"/>
            <p:cNvGrpSpPr/>
            <p:nvPr/>
          </p:nvGrpSpPr>
          <p:grpSpPr>
            <a:xfrm>
              <a:off x="283500" y="289525"/>
              <a:ext cx="8576999" cy="395374"/>
              <a:chOff x="283500" y="289525"/>
              <a:chExt cx="8576999" cy="395374"/>
            </a:xfrm>
          </p:grpSpPr>
          <p:sp>
            <p:nvSpPr>
              <p:cNvPr id="70" name="Shape 70"/>
              <p:cNvSpPr/>
              <p:nvPr/>
            </p:nvSpPr>
            <p:spPr>
              <a:xfrm>
                <a:off x="283500" y="289525"/>
                <a:ext cx="8550000" cy="261600"/>
              </a:xfrm>
              <a:prstGeom prst="rect">
                <a:avLst/>
              </a:prstGeom>
              <a:solidFill>
                <a:srgbClr val="004B80"/>
              </a:solidFill>
              <a:ln>
                <a:noFill/>
              </a:ln>
            </p:spPr>
            <p:txBody>
              <a:bodyPr anchorCtr="0" anchor="ctr" bIns="91425" lIns="91425" rIns="91425" tIns="91425">
                <a:noAutofit/>
              </a:bodyPr>
              <a:lstStyle/>
              <a:p>
                <a:pPr lvl="0">
                  <a:spcBef>
                    <a:spcPts val="0"/>
                  </a:spcBef>
                  <a:buNone/>
                </a:pPr>
                <a:r>
                  <a:t/>
                </a:r>
                <a:endParaRPr/>
              </a:p>
            </p:txBody>
          </p:sp>
          <p:pic>
            <p:nvPicPr>
              <p:cNvPr id="71" name="Shape 71"/>
              <p:cNvPicPr preferRelativeResize="0"/>
              <p:nvPr/>
            </p:nvPicPr>
            <p:blipFill rotWithShape="1">
              <a:blip r:embed="rId5">
                <a:alphaModFix/>
              </a:blip>
              <a:srcRect b="0" l="0" r="10458" t="0"/>
              <a:stretch/>
            </p:blipFill>
            <p:spPr>
              <a:xfrm>
                <a:off x="4928149" y="289525"/>
                <a:ext cx="3932349" cy="395374"/>
              </a:xfrm>
              <a:prstGeom prst="rect">
                <a:avLst/>
              </a:prstGeom>
              <a:noFill/>
              <a:ln>
                <a:noFill/>
              </a:ln>
            </p:spPr>
          </p:pic>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2" name="Shape 72"/>
        <p:cNvGrpSpPr/>
        <p:nvPr/>
      </p:nvGrpSpPr>
      <p:grpSpPr>
        <a:xfrm>
          <a:off x="0" y="0"/>
          <a:ext cx="0" cy="0"/>
          <a:chOff x="0" y="0"/>
          <a:chExt cx="0" cy="0"/>
        </a:xfrm>
      </p:grpSpPr>
      <p:pic>
        <p:nvPicPr>
          <p:cNvPr id="73" name="Shape 73"/>
          <p:cNvPicPr preferRelativeResize="0"/>
          <p:nvPr/>
        </p:nvPicPr>
        <p:blipFill>
          <a:blip r:embed="rId2">
            <a:alphaModFix/>
          </a:blip>
          <a:stretch>
            <a:fillRect/>
          </a:stretch>
        </p:blipFill>
        <p:spPr>
          <a:xfrm flipH="1">
            <a:off x="5693627" y="2566725"/>
            <a:ext cx="3166872" cy="2287301"/>
          </a:xfrm>
          <a:prstGeom prst="rect">
            <a:avLst/>
          </a:prstGeom>
          <a:noFill/>
          <a:ln>
            <a:noFill/>
          </a:ln>
        </p:spPr>
      </p:pic>
      <p:pic>
        <p:nvPicPr>
          <p:cNvPr id="74" name="Shape 74"/>
          <p:cNvPicPr preferRelativeResize="0"/>
          <p:nvPr/>
        </p:nvPicPr>
        <p:blipFill>
          <a:blip r:embed="rId3">
            <a:alphaModFix amt="10000"/>
          </a:blip>
          <a:stretch>
            <a:fillRect/>
          </a:stretch>
        </p:blipFill>
        <p:spPr>
          <a:xfrm>
            <a:off x="0" y="0"/>
            <a:ext cx="9144000" cy="5143500"/>
          </a:xfrm>
          <a:prstGeom prst="rect">
            <a:avLst/>
          </a:prstGeom>
          <a:noFill/>
          <a:ln>
            <a:noFill/>
          </a:ln>
        </p:spPr>
      </p:pic>
      <p:sp>
        <p:nvSpPr>
          <p:cNvPr id="75" name="Shape 75"/>
          <p:cNvSpPr/>
          <p:nvPr/>
        </p:nvSpPr>
        <p:spPr>
          <a:xfrm>
            <a:off x="283500" y="289525"/>
            <a:ext cx="8577000" cy="4564500"/>
          </a:xfrm>
          <a:prstGeom prst="rect">
            <a:avLst/>
          </a:prstGeom>
          <a:noFill/>
          <a:ln cap="flat" cmpd="sng" w="28575">
            <a:solidFill>
              <a:srgbClr val="004B80"/>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6" name="Shape 76"/>
          <p:cNvCxnSpPr/>
          <p:nvPr/>
        </p:nvCxnSpPr>
        <p:spPr>
          <a:xfrm>
            <a:off x="579050" y="1085093"/>
            <a:ext cx="235200" cy="0"/>
          </a:xfrm>
          <a:prstGeom prst="straightConnector1">
            <a:avLst/>
          </a:prstGeom>
          <a:noFill/>
          <a:ln cap="flat" cmpd="sng" w="9525">
            <a:solidFill>
              <a:srgbClr val="FFFFFF"/>
            </a:solidFill>
            <a:prstDash val="solid"/>
            <a:round/>
            <a:headEnd len="lg" w="lg" type="none"/>
            <a:tailEnd len="lg" w="lg" type="none"/>
          </a:ln>
        </p:spPr>
      </p:cxnSp>
      <p:sp>
        <p:nvSpPr>
          <p:cNvPr id="77" name="Shape 77"/>
          <p:cNvSpPr txBox="1"/>
          <p:nvPr>
            <p:ph type="title"/>
          </p:nvPr>
        </p:nvSpPr>
        <p:spPr>
          <a:xfrm>
            <a:off x="457200" y="1146025"/>
            <a:ext cx="2154600" cy="816300"/>
          </a:xfrm>
          <a:prstGeom prst="rect">
            <a:avLst/>
          </a:prstGeom>
        </p:spPr>
        <p:txBody>
          <a:bodyPr anchorCtr="0" anchor="t" bIns="91425" lIns="91425" rIns="91425" tIns="91425"/>
          <a:lstStyle>
            <a:lvl1pPr lvl="0">
              <a:spcBef>
                <a:spcPts val="0"/>
              </a:spcBef>
              <a:buClr>
                <a:srgbClr val="004B80"/>
              </a:buClr>
              <a:defRPr>
                <a:solidFill>
                  <a:srgbClr val="004B80"/>
                </a:solidFill>
              </a:defRPr>
            </a:lvl1pPr>
            <a:lvl2pPr lvl="1">
              <a:spcBef>
                <a:spcPts val="0"/>
              </a:spcBef>
              <a:buClr>
                <a:srgbClr val="004B80"/>
              </a:buClr>
              <a:defRPr>
                <a:solidFill>
                  <a:srgbClr val="004B80"/>
                </a:solidFill>
              </a:defRPr>
            </a:lvl2pPr>
            <a:lvl3pPr lvl="2">
              <a:spcBef>
                <a:spcPts val="0"/>
              </a:spcBef>
              <a:buClr>
                <a:srgbClr val="004B80"/>
              </a:buClr>
              <a:defRPr>
                <a:solidFill>
                  <a:srgbClr val="004B80"/>
                </a:solidFill>
              </a:defRPr>
            </a:lvl3pPr>
            <a:lvl4pPr lvl="3">
              <a:spcBef>
                <a:spcPts val="0"/>
              </a:spcBef>
              <a:buClr>
                <a:srgbClr val="004B80"/>
              </a:buClr>
              <a:defRPr>
                <a:solidFill>
                  <a:srgbClr val="004B80"/>
                </a:solidFill>
              </a:defRPr>
            </a:lvl4pPr>
            <a:lvl5pPr lvl="4">
              <a:spcBef>
                <a:spcPts val="0"/>
              </a:spcBef>
              <a:buClr>
                <a:srgbClr val="004B80"/>
              </a:buClr>
              <a:defRPr>
                <a:solidFill>
                  <a:srgbClr val="004B80"/>
                </a:solidFill>
              </a:defRPr>
            </a:lvl5pPr>
            <a:lvl6pPr lvl="5">
              <a:spcBef>
                <a:spcPts val="0"/>
              </a:spcBef>
              <a:buClr>
                <a:srgbClr val="004B80"/>
              </a:buClr>
              <a:defRPr>
                <a:solidFill>
                  <a:srgbClr val="004B80"/>
                </a:solidFill>
              </a:defRPr>
            </a:lvl6pPr>
            <a:lvl7pPr lvl="6">
              <a:spcBef>
                <a:spcPts val="0"/>
              </a:spcBef>
              <a:buClr>
                <a:srgbClr val="004B80"/>
              </a:buClr>
              <a:defRPr>
                <a:solidFill>
                  <a:srgbClr val="004B80"/>
                </a:solidFill>
              </a:defRPr>
            </a:lvl7pPr>
            <a:lvl8pPr lvl="7">
              <a:spcBef>
                <a:spcPts val="0"/>
              </a:spcBef>
              <a:buClr>
                <a:srgbClr val="004B80"/>
              </a:buClr>
              <a:defRPr>
                <a:solidFill>
                  <a:srgbClr val="004B80"/>
                </a:solidFill>
              </a:defRPr>
            </a:lvl8pPr>
            <a:lvl9pPr lvl="8">
              <a:spcBef>
                <a:spcPts val="0"/>
              </a:spcBef>
              <a:buClr>
                <a:srgbClr val="004B80"/>
              </a:buClr>
              <a:defRPr>
                <a:solidFill>
                  <a:srgbClr val="004B80"/>
                </a:solidFill>
              </a:defRPr>
            </a:lvl9pPr>
          </a:lstStyle>
          <a:p/>
        </p:txBody>
      </p:sp>
      <p:sp>
        <p:nvSpPr>
          <p:cNvPr id="78" name="Shape 78"/>
          <p:cNvSpPr txBox="1"/>
          <p:nvPr>
            <p:ph idx="12" type="sldNum"/>
          </p:nvPr>
        </p:nvSpPr>
        <p:spPr>
          <a:xfrm>
            <a:off x="457200" y="4189182"/>
            <a:ext cx="548700" cy="544500"/>
          </a:xfrm>
          <a:prstGeom prst="rect">
            <a:avLst/>
          </a:prstGeom>
        </p:spPr>
        <p:txBody>
          <a:bodyPr anchorCtr="0" anchor="b" bIns="91425" lIns="91425" rIns="91425" tIns="91425">
            <a:noAutofit/>
          </a:bodyPr>
          <a:lstStyle/>
          <a:p>
            <a:pPr lvl="0">
              <a:spcBef>
                <a:spcPts val="0"/>
              </a:spcBef>
              <a:buNone/>
            </a:pPr>
            <a:fld id="{00000000-1234-1234-1234-123412341234}" type="slidenum">
              <a:rPr lang="en"/>
              <a:t>‹#›</a:t>
            </a:fld>
          </a:p>
        </p:txBody>
      </p:sp>
      <p:grpSp>
        <p:nvGrpSpPr>
          <p:cNvPr id="79" name="Shape 79"/>
          <p:cNvGrpSpPr/>
          <p:nvPr/>
        </p:nvGrpSpPr>
        <p:grpSpPr>
          <a:xfrm>
            <a:off x="283500" y="289525"/>
            <a:ext cx="8576999" cy="799816"/>
            <a:chOff x="283500" y="289525"/>
            <a:chExt cx="8576999" cy="799816"/>
          </a:xfrm>
        </p:grpSpPr>
        <p:pic>
          <p:nvPicPr>
            <p:cNvPr id="80" name="Shape 80"/>
            <p:cNvPicPr preferRelativeResize="0"/>
            <p:nvPr/>
          </p:nvPicPr>
          <p:blipFill>
            <a:blip r:embed="rId4">
              <a:alphaModFix/>
            </a:blip>
            <a:stretch>
              <a:fillRect/>
            </a:stretch>
          </p:blipFill>
          <p:spPr>
            <a:xfrm>
              <a:off x="7025450" y="627750"/>
              <a:ext cx="1715975" cy="461591"/>
            </a:xfrm>
            <a:prstGeom prst="rect">
              <a:avLst/>
            </a:prstGeom>
            <a:noFill/>
            <a:ln>
              <a:noFill/>
            </a:ln>
          </p:spPr>
        </p:pic>
        <p:grpSp>
          <p:nvGrpSpPr>
            <p:cNvPr id="81" name="Shape 81"/>
            <p:cNvGrpSpPr/>
            <p:nvPr/>
          </p:nvGrpSpPr>
          <p:grpSpPr>
            <a:xfrm>
              <a:off x="283500" y="289525"/>
              <a:ext cx="8576999" cy="395374"/>
              <a:chOff x="283500" y="289525"/>
              <a:chExt cx="8576999" cy="395374"/>
            </a:xfrm>
          </p:grpSpPr>
          <p:sp>
            <p:nvSpPr>
              <p:cNvPr id="82" name="Shape 82"/>
              <p:cNvSpPr/>
              <p:nvPr/>
            </p:nvSpPr>
            <p:spPr>
              <a:xfrm>
                <a:off x="283500" y="289525"/>
                <a:ext cx="8550000" cy="261600"/>
              </a:xfrm>
              <a:prstGeom prst="rect">
                <a:avLst/>
              </a:prstGeom>
              <a:solidFill>
                <a:srgbClr val="004B80"/>
              </a:solidFill>
              <a:ln>
                <a:noFill/>
              </a:ln>
            </p:spPr>
            <p:txBody>
              <a:bodyPr anchorCtr="0" anchor="ctr" bIns="91425" lIns="91425" rIns="91425" tIns="91425">
                <a:noAutofit/>
              </a:bodyPr>
              <a:lstStyle/>
              <a:p>
                <a:pPr lvl="0">
                  <a:spcBef>
                    <a:spcPts val="0"/>
                  </a:spcBef>
                  <a:buNone/>
                </a:pPr>
                <a:r>
                  <a:t/>
                </a:r>
                <a:endParaRPr/>
              </a:p>
            </p:txBody>
          </p:sp>
          <p:pic>
            <p:nvPicPr>
              <p:cNvPr id="83" name="Shape 83"/>
              <p:cNvPicPr preferRelativeResize="0"/>
              <p:nvPr/>
            </p:nvPicPr>
            <p:blipFill rotWithShape="1">
              <a:blip r:embed="rId5">
                <a:alphaModFix/>
              </a:blip>
              <a:srcRect b="0" l="0" r="10458" t="0"/>
              <a:stretch/>
            </p:blipFill>
            <p:spPr>
              <a:xfrm>
                <a:off x="4928149" y="289525"/>
                <a:ext cx="3932349" cy="395374"/>
              </a:xfrm>
              <a:prstGeom prst="rect">
                <a:avLst/>
              </a:prstGeom>
              <a:noFill/>
              <a:ln>
                <a:noFill/>
              </a:ln>
            </p:spPr>
          </p:pic>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4" name="Shape 84"/>
        <p:cNvGrpSpPr/>
        <p:nvPr/>
      </p:nvGrpSpPr>
      <p:grpSpPr>
        <a:xfrm>
          <a:off x="0" y="0"/>
          <a:ext cx="0" cy="0"/>
          <a:chOff x="0" y="0"/>
          <a:chExt cx="0" cy="0"/>
        </a:xfrm>
      </p:grpSpPr>
      <p:pic>
        <p:nvPicPr>
          <p:cNvPr id="85" name="Shape 85"/>
          <p:cNvPicPr preferRelativeResize="0"/>
          <p:nvPr/>
        </p:nvPicPr>
        <p:blipFill>
          <a:blip r:embed="rId2">
            <a:alphaModFix/>
          </a:blip>
          <a:stretch>
            <a:fillRect/>
          </a:stretch>
        </p:blipFill>
        <p:spPr>
          <a:xfrm flipH="1">
            <a:off x="5693627" y="2566725"/>
            <a:ext cx="3166872" cy="2287301"/>
          </a:xfrm>
          <a:prstGeom prst="rect">
            <a:avLst/>
          </a:prstGeom>
          <a:noFill/>
          <a:ln>
            <a:noFill/>
          </a:ln>
        </p:spPr>
      </p:pic>
      <p:pic>
        <p:nvPicPr>
          <p:cNvPr id="86" name="Shape 86"/>
          <p:cNvPicPr preferRelativeResize="0"/>
          <p:nvPr/>
        </p:nvPicPr>
        <p:blipFill>
          <a:blip r:embed="rId3">
            <a:alphaModFix amt="10000"/>
          </a:blip>
          <a:stretch>
            <a:fillRect/>
          </a:stretch>
        </p:blipFill>
        <p:spPr>
          <a:xfrm>
            <a:off x="0" y="0"/>
            <a:ext cx="9144000" cy="5143500"/>
          </a:xfrm>
          <a:prstGeom prst="rect">
            <a:avLst/>
          </a:prstGeom>
          <a:noFill/>
          <a:ln>
            <a:noFill/>
          </a:ln>
        </p:spPr>
      </p:pic>
      <p:sp>
        <p:nvSpPr>
          <p:cNvPr id="87" name="Shape 87"/>
          <p:cNvSpPr/>
          <p:nvPr/>
        </p:nvSpPr>
        <p:spPr>
          <a:xfrm>
            <a:off x="283500" y="289525"/>
            <a:ext cx="8577000" cy="4564500"/>
          </a:xfrm>
          <a:prstGeom prst="rect">
            <a:avLst/>
          </a:prstGeom>
          <a:noFill/>
          <a:ln cap="flat" cmpd="sng" w="28575">
            <a:solidFill>
              <a:srgbClr val="004B80"/>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8" name="Shape 88"/>
          <p:cNvCxnSpPr/>
          <p:nvPr/>
        </p:nvCxnSpPr>
        <p:spPr>
          <a:xfrm>
            <a:off x="556950" y="4189168"/>
            <a:ext cx="8030100" cy="0"/>
          </a:xfrm>
          <a:prstGeom prst="straightConnector1">
            <a:avLst/>
          </a:prstGeom>
          <a:noFill/>
          <a:ln cap="flat" cmpd="sng" w="9525">
            <a:solidFill>
              <a:srgbClr val="004B80"/>
            </a:solidFill>
            <a:prstDash val="solid"/>
            <a:round/>
            <a:headEnd len="lg" w="lg" type="none"/>
            <a:tailEnd len="lg" w="lg" type="none"/>
          </a:ln>
        </p:spPr>
      </p:cxnSp>
      <p:sp>
        <p:nvSpPr>
          <p:cNvPr id="89" name="Shape 89"/>
          <p:cNvSpPr txBox="1"/>
          <p:nvPr>
            <p:ph idx="1" type="body"/>
          </p:nvPr>
        </p:nvSpPr>
        <p:spPr>
          <a:xfrm>
            <a:off x="457200" y="4189174"/>
            <a:ext cx="8229600" cy="610500"/>
          </a:xfrm>
          <a:prstGeom prst="rect">
            <a:avLst/>
          </a:prstGeom>
        </p:spPr>
        <p:txBody>
          <a:bodyPr anchorCtr="0" anchor="ctr" bIns="91425" lIns="91425" rIns="91425" tIns="91425"/>
          <a:lstStyle>
            <a:lvl1pPr lvl="0" algn="ctr">
              <a:spcBef>
                <a:spcPts val="360"/>
              </a:spcBef>
              <a:buSzPct val="100000"/>
              <a:buNone/>
              <a:defRPr sz="1200"/>
            </a:lvl1pPr>
          </a:lstStyle>
          <a:p/>
        </p:txBody>
      </p:sp>
      <p:sp>
        <p:nvSpPr>
          <p:cNvPr id="90" name="Shape 90"/>
          <p:cNvSpPr txBox="1"/>
          <p:nvPr>
            <p:ph idx="12" type="sldNum"/>
          </p:nvPr>
        </p:nvSpPr>
        <p:spPr>
          <a:xfrm>
            <a:off x="457200" y="4189182"/>
            <a:ext cx="548700" cy="544500"/>
          </a:xfrm>
          <a:prstGeom prst="rect">
            <a:avLst/>
          </a:prstGeom>
        </p:spPr>
        <p:txBody>
          <a:bodyPr anchorCtr="0" anchor="b"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1" name="Shape 91"/>
        <p:cNvGrpSpPr/>
        <p:nvPr/>
      </p:nvGrpSpPr>
      <p:grpSpPr>
        <a:xfrm>
          <a:off x="0" y="0"/>
          <a:ext cx="0" cy="0"/>
          <a:chOff x="0" y="0"/>
          <a:chExt cx="0" cy="0"/>
        </a:xfrm>
      </p:grpSpPr>
      <p:pic>
        <p:nvPicPr>
          <p:cNvPr id="92" name="Shape 92"/>
          <p:cNvPicPr preferRelativeResize="0"/>
          <p:nvPr/>
        </p:nvPicPr>
        <p:blipFill>
          <a:blip r:embed="rId2">
            <a:alphaModFix/>
          </a:blip>
          <a:stretch>
            <a:fillRect/>
          </a:stretch>
        </p:blipFill>
        <p:spPr>
          <a:xfrm flipH="1">
            <a:off x="5693627" y="2566725"/>
            <a:ext cx="3166872" cy="2287301"/>
          </a:xfrm>
          <a:prstGeom prst="rect">
            <a:avLst/>
          </a:prstGeom>
          <a:noFill/>
          <a:ln>
            <a:noFill/>
          </a:ln>
        </p:spPr>
      </p:pic>
      <p:grpSp>
        <p:nvGrpSpPr>
          <p:cNvPr id="93" name="Shape 93"/>
          <p:cNvGrpSpPr/>
          <p:nvPr/>
        </p:nvGrpSpPr>
        <p:grpSpPr>
          <a:xfrm>
            <a:off x="283500" y="289525"/>
            <a:ext cx="8576999" cy="799816"/>
            <a:chOff x="283500" y="289525"/>
            <a:chExt cx="8576999" cy="799816"/>
          </a:xfrm>
        </p:grpSpPr>
        <p:pic>
          <p:nvPicPr>
            <p:cNvPr id="94" name="Shape 94"/>
            <p:cNvPicPr preferRelativeResize="0"/>
            <p:nvPr/>
          </p:nvPicPr>
          <p:blipFill>
            <a:blip r:embed="rId3">
              <a:alphaModFix/>
            </a:blip>
            <a:stretch>
              <a:fillRect/>
            </a:stretch>
          </p:blipFill>
          <p:spPr>
            <a:xfrm>
              <a:off x="7025450" y="627750"/>
              <a:ext cx="1715975" cy="461591"/>
            </a:xfrm>
            <a:prstGeom prst="rect">
              <a:avLst/>
            </a:prstGeom>
            <a:noFill/>
            <a:ln>
              <a:noFill/>
            </a:ln>
          </p:spPr>
        </p:pic>
        <p:grpSp>
          <p:nvGrpSpPr>
            <p:cNvPr id="95" name="Shape 95"/>
            <p:cNvGrpSpPr/>
            <p:nvPr/>
          </p:nvGrpSpPr>
          <p:grpSpPr>
            <a:xfrm>
              <a:off x="283500" y="289525"/>
              <a:ext cx="8576999" cy="395374"/>
              <a:chOff x="283500" y="289525"/>
              <a:chExt cx="8576999" cy="395374"/>
            </a:xfrm>
          </p:grpSpPr>
          <p:sp>
            <p:nvSpPr>
              <p:cNvPr id="96" name="Shape 96"/>
              <p:cNvSpPr/>
              <p:nvPr/>
            </p:nvSpPr>
            <p:spPr>
              <a:xfrm>
                <a:off x="283500" y="289525"/>
                <a:ext cx="8550000" cy="261600"/>
              </a:xfrm>
              <a:prstGeom prst="rect">
                <a:avLst/>
              </a:prstGeom>
              <a:solidFill>
                <a:srgbClr val="004B80"/>
              </a:solidFill>
              <a:ln>
                <a:noFill/>
              </a:ln>
            </p:spPr>
            <p:txBody>
              <a:bodyPr anchorCtr="0" anchor="ctr" bIns="91425" lIns="91425" rIns="91425" tIns="91425">
                <a:noAutofit/>
              </a:bodyPr>
              <a:lstStyle/>
              <a:p>
                <a:pPr lvl="0">
                  <a:spcBef>
                    <a:spcPts val="0"/>
                  </a:spcBef>
                  <a:buNone/>
                </a:pPr>
                <a:r>
                  <a:t/>
                </a:r>
                <a:endParaRPr/>
              </a:p>
            </p:txBody>
          </p:sp>
          <p:pic>
            <p:nvPicPr>
              <p:cNvPr id="97" name="Shape 97"/>
              <p:cNvPicPr preferRelativeResize="0"/>
              <p:nvPr/>
            </p:nvPicPr>
            <p:blipFill rotWithShape="1">
              <a:blip r:embed="rId4">
                <a:alphaModFix/>
              </a:blip>
              <a:srcRect b="0" l="0" r="10458" t="0"/>
              <a:stretch/>
            </p:blipFill>
            <p:spPr>
              <a:xfrm>
                <a:off x="4928149" y="289525"/>
                <a:ext cx="3932349" cy="395374"/>
              </a:xfrm>
              <a:prstGeom prst="rect">
                <a:avLst/>
              </a:prstGeom>
              <a:noFill/>
              <a:ln>
                <a:noFill/>
              </a:ln>
            </p:spPr>
          </p:pic>
        </p:grpSp>
      </p:grpSp>
      <p:sp>
        <p:nvSpPr>
          <p:cNvPr id="98" name="Shape 98"/>
          <p:cNvSpPr/>
          <p:nvPr/>
        </p:nvSpPr>
        <p:spPr>
          <a:xfrm>
            <a:off x="283500" y="289525"/>
            <a:ext cx="8577000" cy="4564500"/>
          </a:xfrm>
          <a:prstGeom prst="rect">
            <a:avLst/>
          </a:prstGeom>
          <a:noFill/>
          <a:ln cap="flat" cmpd="sng" w="28575">
            <a:solidFill>
              <a:srgbClr val="004B80"/>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txBox="1"/>
          <p:nvPr>
            <p:ph idx="12" type="sldNum"/>
          </p:nvPr>
        </p:nvSpPr>
        <p:spPr>
          <a:xfrm>
            <a:off x="457200" y="4189182"/>
            <a:ext cx="548700" cy="544500"/>
          </a:xfrm>
          <a:prstGeom prst="rect">
            <a:avLst/>
          </a:prstGeom>
        </p:spPr>
        <p:txBody>
          <a:bodyPr anchorCtr="0" anchor="b" bIns="91425" lIns="91425" rIns="91425" tIns="91425">
            <a:noAutofit/>
          </a:bodyPr>
          <a:lstStyle/>
          <a:p>
            <a:pPr lvl="0">
              <a:spcBef>
                <a:spcPts val="0"/>
              </a:spcBef>
              <a:buNone/>
            </a:pPr>
            <a:fld id="{00000000-1234-1234-1234-123412341234}" type="slidenum">
              <a:rPr lang="en"/>
              <a:t>‹#›</a:t>
            </a:fld>
          </a:p>
        </p:txBody>
      </p:sp>
      <p:pic>
        <p:nvPicPr>
          <p:cNvPr id="100" name="Shape 100"/>
          <p:cNvPicPr preferRelativeResize="0"/>
          <p:nvPr/>
        </p:nvPicPr>
        <p:blipFill>
          <a:blip r:embed="rId5">
            <a:alphaModFix amt="10000"/>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1146025"/>
            <a:ext cx="2154600" cy="816300"/>
          </a:xfrm>
          <a:prstGeom prst="rect">
            <a:avLst/>
          </a:prstGeom>
          <a:noFill/>
          <a:ln>
            <a:noFill/>
          </a:ln>
        </p:spPr>
        <p:txBody>
          <a:bodyPr anchorCtr="0" anchor="t" bIns="91425" lIns="91425" rIns="91425" tIns="91425"/>
          <a:lstStyle>
            <a:lvl1pPr lvl="0">
              <a:spcBef>
                <a:spcPts val="0"/>
              </a:spcBef>
              <a:buClr>
                <a:srgbClr val="666666"/>
              </a:buClr>
              <a:buSzPct val="100000"/>
              <a:buFont typeface="Montserrat"/>
              <a:buNone/>
              <a:defRPr b="1" sz="1800">
                <a:solidFill>
                  <a:srgbClr val="666666"/>
                </a:solidFill>
                <a:latin typeface="Montserrat"/>
                <a:ea typeface="Montserrat"/>
                <a:cs typeface="Montserrat"/>
                <a:sym typeface="Montserrat"/>
              </a:defRPr>
            </a:lvl1pPr>
            <a:lvl2pPr lvl="1">
              <a:spcBef>
                <a:spcPts val="0"/>
              </a:spcBef>
              <a:buClr>
                <a:srgbClr val="666666"/>
              </a:buClr>
              <a:buSzPct val="100000"/>
              <a:buFont typeface="Montserrat"/>
              <a:buNone/>
              <a:defRPr b="1" sz="1800">
                <a:solidFill>
                  <a:srgbClr val="666666"/>
                </a:solidFill>
                <a:latin typeface="Montserrat"/>
                <a:ea typeface="Montserrat"/>
                <a:cs typeface="Montserrat"/>
                <a:sym typeface="Montserrat"/>
              </a:defRPr>
            </a:lvl2pPr>
            <a:lvl3pPr lvl="2">
              <a:spcBef>
                <a:spcPts val="0"/>
              </a:spcBef>
              <a:buClr>
                <a:srgbClr val="666666"/>
              </a:buClr>
              <a:buSzPct val="100000"/>
              <a:buFont typeface="Montserrat"/>
              <a:buNone/>
              <a:defRPr b="1" sz="1800">
                <a:solidFill>
                  <a:srgbClr val="666666"/>
                </a:solidFill>
                <a:latin typeface="Montserrat"/>
                <a:ea typeface="Montserrat"/>
                <a:cs typeface="Montserrat"/>
                <a:sym typeface="Montserrat"/>
              </a:defRPr>
            </a:lvl3pPr>
            <a:lvl4pPr lvl="3">
              <a:spcBef>
                <a:spcPts val="0"/>
              </a:spcBef>
              <a:buClr>
                <a:srgbClr val="666666"/>
              </a:buClr>
              <a:buSzPct val="100000"/>
              <a:buFont typeface="Montserrat"/>
              <a:buNone/>
              <a:defRPr b="1" sz="1800">
                <a:solidFill>
                  <a:srgbClr val="666666"/>
                </a:solidFill>
                <a:latin typeface="Montserrat"/>
                <a:ea typeface="Montserrat"/>
                <a:cs typeface="Montserrat"/>
                <a:sym typeface="Montserrat"/>
              </a:defRPr>
            </a:lvl4pPr>
            <a:lvl5pPr lvl="4">
              <a:spcBef>
                <a:spcPts val="0"/>
              </a:spcBef>
              <a:buClr>
                <a:srgbClr val="666666"/>
              </a:buClr>
              <a:buSzPct val="100000"/>
              <a:buFont typeface="Montserrat"/>
              <a:buNone/>
              <a:defRPr b="1" sz="1800">
                <a:solidFill>
                  <a:srgbClr val="666666"/>
                </a:solidFill>
                <a:latin typeface="Montserrat"/>
                <a:ea typeface="Montserrat"/>
                <a:cs typeface="Montserrat"/>
                <a:sym typeface="Montserrat"/>
              </a:defRPr>
            </a:lvl5pPr>
            <a:lvl6pPr lvl="5">
              <a:spcBef>
                <a:spcPts val="0"/>
              </a:spcBef>
              <a:buClr>
                <a:srgbClr val="666666"/>
              </a:buClr>
              <a:buSzPct val="100000"/>
              <a:buFont typeface="Montserrat"/>
              <a:buNone/>
              <a:defRPr b="1" sz="1800">
                <a:solidFill>
                  <a:srgbClr val="666666"/>
                </a:solidFill>
                <a:latin typeface="Montserrat"/>
                <a:ea typeface="Montserrat"/>
                <a:cs typeface="Montserrat"/>
                <a:sym typeface="Montserrat"/>
              </a:defRPr>
            </a:lvl6pPr>
            <a:lvl7pPr lvl="6">
              <a:spcBef>
                <a:spcPts val="0"/>
              </a:spcBef>
              <a:buClr>
                <a:srgbClr val="666666"/>
              </a:buClr>
              <a:buSzPct val="100000"/>
              <a:buFont typeface="Montserrat"/>
              <a:buNone/>
              <a:defRPr b="1" sz="1800">
                <a:solidFill>
                  <a:srgbClr val="666666"/>
                </a:solidFill>
                <a:latin typeface="Montserrat"/>
                <a:ea typeface="Montserrat"/>
                <a:cs typeface="Montserrat"/>
                <a:sym typeface="Montserrat"/>
              </a:defRPr>
            </a:lvl7pPr>
            <a:lvl8pPr lvl="7">
              <a:spcBef>
                <a:spcPts val="0"/>
              </a:spcBef>
              <a:buClr>
                <a:srgbClr val="666666"/>
              </a:buClr>
              <a:buSzPct val="100000"/>
              <a:buFont typeface="Montserrat"/>
              <a:buNone/>
              <a:defRPr b="1" sz="1800">
                <a:solidFill>
                  <a:srgbClr val="666666"/>
                </a:solidFill>
                <a:latin typeface="Montserrat"/>
                <a:ea typeface="Montserrat"/>
                <a:cs typeface="Montserrat"/>
                <a:sym typeface="Montserrat"/>
              </a:defRPr>
            </a:lvl8pPr>
            <a:lvl9pPr lvl="8">
              <a:spcBef>
                <a:spcPts val="0"/>
              </a:spcBef>
              <a:buClr>
                <a:srgbClr val="666666"/>
              </a:buClr>
              <a:buSzPct val="100000"/>
              <a:buFont typeface="Montserrat"/>
              <a:buNone/>
              <a:defRPr b="1" sz="1800">
                <a:solidFill>
                  <a:srgbClr val="666666"/>
                </a:solidFill>
                <a:latin typeface="Montserrat"/>
                <a:ea typeface="Montserrat"/>
                <a:cs typeface="Montserrat"/>
                <a:sym typeface="Montserrat"/>
              </a:defRPr>
            </a:lvl9pPr>
          </a:lstStyle>
          <a:p/>
        </p:txBody>
      </p:sp>
      <p:sp>
        <p:nvSpPr>
          <p:cNvPr id="7" name="Shape 7"/>
          <p:cNvSpPr txBox="1"/>
          <p:nvPr>
            <p:ph idx="1" type="body"/>
          </p:nvPr>
        </p:nvSpPr>
        <p:spPr>
          <a:xfrm>
            <a:off x="2961550" y="1146025"/>
            <a:ext cx="5502900" cy="3547500"/>
          </a:xfrm>
          <a:prstGeom prst="rect">
            <a:avLst/>
          </a:prstGeom>
          <a:noFill/>
          <a:ln>
            <a:noFill/>
          </a:ln>
        </p:spPr>
        <p:txBody>
          <a:bodyPr anchorCtr="0" anchor="t" bIns="91425" lIns="91425" rIns="91425" tIns="91425"/>
          <a:lstStyle>
            <a:lvl1pPr lvl="0">
              <a:spcBef>
                <a:spcPts val="600"/>
              </a:spcBef>
              <a:buClr>
                <a:srgbClr val="666666"/>
              </a:buClr>
              <a:buSzPct val="100000"/>
              <a:buFont typeface="Raleway"/>
              <a:buChar char="▫"/>
              <a:defRPr sz="2400">
                <a:solidFill>
                  <a:srgbClr val="666666"/>
                </a:solidFill>
                <a:latin typeface="Raleway"/>
                <a:ea typeface="Raleway"/>
                <a:cs typeface="Raleway"/>
                <a:sym typeface="Raleway"/>
              </a:defRPr>
            </a:lvl1pPr>
            <a:lvl2pPr lvl="1">
              <a:spcBef>
                <a:spcPts val="480"/>
              </a:spcBef>
              <a:buClr>
                <a:srgbClr val="666666"/>
              </a:buClr>
              <a:buSzPct val="100000"/>
              <a:buFont typeface="Raleway"/>
              <a:buChar char="▫"/>
              <a:defRPr sz="2400">
                <a:solidFill>
                  <a:srgbClr val="666666"/>
                </a:solidFill>
                <a:latin typeface="Raleway"/>
                <a:ea typeface="Raleway"/>
                <a:cs typeface="Raleway"/>
                <a:sym typeface="Raleway"/>
              </a:defRPr>
            </a:lvl2pPr>
            <a:lvl3pPr lvl="2">
              <a:spcBef>
                <a:spcPts val="480"/>
              </a:spcBef>
              <a:buClr>
                <a:srgbClr val="666666"/>
              </a:buClr>
              <a:buSzPct val="100000"/>
              <a:buFont typeface="Raleway"/>
              <a:buChar char="▫"/>
              <a:defRPr sz="2400">
                <a:solidFill>
                  <a:srgbClr val="666666"/>
                </a:solidFill>
                <a:latin typeface="Raleway"/>
                <a:ea typeface="Raleway"/>
                <a:cs typeface="Raleway"/>
                <a:sym typeface="Raleway"/>
              </a:defRPr>
            </a:lvl3pPr>
            <a:lvl4pPr lvl="3">
              <a:spcBef>
                <a:spcPts val="360"/>
              </a:spcBef>
              <a:buClr>
                <a:srgbClr val="666666"/>
              </a:buClr>
              <a:buSzPct val="100000"/>
              <a:buFont typeface="Raleway"/>
              <a:buChar char="▫"/>
              <a:defRPr sz="2400">
                <a:solidFill>
                  <a:srgbClr val="666666"/>
                </a:solidFill>
                <a:latin typeface="Raleway"/>
                <a:ea typeface="Raleway"/>
                <a:cs typeface="Raleway"/>
                <a:sym typeface="Raleway"/>
              </a:defRPr>
            </a:lvl4pPr>
            <a:lvl5pPr lvl="4">
              <a:spcBef>
                <a:spcPts val="360"/>
              </a:spcBef>
              <a:buClr>
                <a:srgbClr val="666666"/>
              </a:buClr>
              <a:buSzPct val="100000"/>
              <a:buFont typeface="Raleway"/>
              <a:buChar char="▫"/>
              <a:defRPr sz="2400">
                <a:solidFill>
                  <a:srgbClr val="666666"/>
                </a:solidFill>
                <a:latin typeface="Raleway"/>
                <a:ea typeface="Raleway"/>
                <a:cs typeface="Raleway"/>
                <a:sym typeface="Raleway"/>
              </a:defRPr>
            </a:lvl5pPr>
            <a:lvl6pPr lvl="5">
              <a:spcBef>
                <a:spcPts val="360"/>
              </a:spcBef>
              <a:buClr>
                <a:srgbClr val="666666"/>
              </a:buClr>
              <a:buSzPct val="100000"/>
              <a:buFont typeface="Raleway"/>
              <a:buChar char="▫"/>
              <a:defRPr sz="2400">
                <a:solidFill>
                  <a:srgbClr val="666666"/>
                </a:solidFill>
                <a:latin typeface="Raleway"/>
                <a:ea typeface="Raleway"/>
                <a:cs typeface="Raleway"/>
                <a:sym typeface="Raleway"/>
              </a:defRPr>
            </a:lvl6pPr>
            <a:lvl7pPr lvl="6">
              <a:spcBef>
                <a:spcPts val="360"/>
              </a:spcBef>
              <a:buClr>
                <a:srgbClr val="666666"/>
              </a:buClr>
              <a:buSzPct val="100000"/>
              <a:buFont typeface="Raleway"/>
              <a:buChar char="▫"/>
              <a:defRPr sz="2400">
                <a:solidFill>
                  <a:srgbClr val="666666"/>
                </a:solidFill>
                <a:latin typeface="Raleway"/>
                <a:ea typeface="Raleway"/>
                <a:cs typeface="Raleway"/>
                <a:sym typeface="Raleway"/>
              </a:defRPr>
            </a:lvl7pPr>
            <a:lvl8pPr lvl="7">
              <a:spcBef>
                <a:spcPts val="360"/>
              </a:spcBef>
              <a:buClr>
                <a:srgbClr val="666666"/>
              </a:buClr>
              <a:buSzPct val="100000"/>
              <a:buFont typeface="Raleway"/>
              <a:buChar char="▫"/>
              <a:defRPr sz="2400">
                <a:solidFill>
                  <a:srgbClr val="666666"/>
                </a:solidFill>
                <a:latin typeface="Raleway"/>
                <a:ea typeface="Raleway"/>
                <a:cs typeface="Raleway"/>
                <a:sym typeface="Raleway"/>
              </a:defRPr>
            </a:lvl8pPr>
            <a:lvl9pPr lvl="8">
              <a:spcBef>
                <a:spcPts val="360"/>
              </a:spcBef>
              <a:buClr>
                <a:srgbClr val="666666"/>
              </a:buClr>
              <a:buSzPct val="100000"/>
              <a:buFont typeface="Raleway"/>
              <a:buChar char="▫"/>
              <a:defRPr sz="2400">
                <a:solidFill>
                  <a:srgbClr val="666666"/>
                </a:solidFill>
                <a:latin typeface="Raleway"/>
                <a:ea typeface="Raleway"/>
                <a:cs typeface="Raleway"/>
                <a:sym typeface="Raleway"/>
              </a:defRPr>
            </a:lvl9pPr>
          </a:lstStyle>
          <a:p/>
        </p:txBody>
      </p:sp>
      <p:sp>
        <p:nvSpPr>
          <p:cNvPr id="8" name="Shape 8"/>
          <p:cNvSpPr txBox="1"/>
          <p:nvPr>
            <p:ph idx="12" type="sldNum"/>
          </p:nvPr>
        </p:nvSpPr>
        <p:spPr>
          <a:xfrm>
            <a:off x="457200" y="4189182"/>
            <a:ext cx="548700" cy="544500"/>
          </a:xfrm>
          <a:prstGeom prst="rect">
            <a:avLst/>
          </a:prstGeom>
          <a:noFill/>
          <a:ln>
            <a:noFill/>
          </a:ln>
        </p:spPr>
        <p:txBody>
          <a:bodyPr anchorCtr="0" anchor="b" bIns="91425" lIns="91425" rIns="91425" tIns="91425">
            <a:noAutofit/>
          </a:bodyPr>
          <a:lstStyle/>
          <a:p>
            <a:pPr lvl="0">
              <a:spcBef>
                <a:spcPts val="0"/>
              </a:spcBef>
              <a:buNone/>
            </a:pPr>
            <a:fld id="{00000000-1234-1234-1234-123412341234}" type="slidenum">
              <a:rPr b="1" lang="en" sz="1800">
                <a:solidFill>
                  <a:srgbClr val="004B80"/>
                </a:solidFill>
                <a:latin typeface="Montserrat"/>
                <a:ea typeface="Montserrat"/>
                <a:cs typeface="Montserrat"/>
                <a:sym typeface="Montserra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0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0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08.jp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ctrTitle"/>
          </p:nvPr>
        </p:nvSpPr>
        <p:spPr>
          <a:xfrm>
            <a:off x="1680301" y="1188925"/>
            <a:ext cx="5783400" cy="1457399"/>
          </a:xfrm>
          <a:prstGeom prst="rect">
            <a:avLst/>
          </a:prstGeom>
        </p:spPr>
        <p:txBody>
          <a:bodyPr anchorCtr="0" anchor="t" bIns="91425" lIns="91425" rIns="91425" tIns="91425">
            <a:noAutofit/>
          </a:bodyPr>
          <a:lstStyle/>
          <a:p>
            <a:pPr lvl="0">
              <a:spcBef>
                <a:spcPts val="0"/>
              </a:spcBef>
              <a:buNone/>
            </a:pPr>
            <a:r>
              <a:rPr lang="en"/>
              <a:t>Bimodal IT</a:t>
            </a:r>
          </a:p>
        </p:txBody>
      </p:sp>
      <p:sp>
        <p:nvSpPr>
          <p:cNvPr id="116" name="Shape 116"/>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en"/>
              <a:t>And other snakeoil</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1146025"/>
            <a:ext cx="2154600" cy="816300"/>
          </a:xfrm>
          <a:prstGeom prst="rect">
            <a:avLst/>
          </a:prstGeom>
        </p:spPr>
        <p:txBody>
          <a:bodyPr anchorCtr="0" anchor="t" bIns="91425" lIns="91425" rIns="91425" tIns="91425">
            <a:noAutofit/>
          </a:bodyPr>
          <a:lstStyle/>
          <a:p>
            <a:pPr lvl="0" rtl="0">
              <a:spcBef>
                <a:spcPts val="0"/>
              </a:spcBef>
              <a:buNone/>
            </a:pPr>
            <a:r>
              <a:rPr lang="en"/>
              <a:t>Innovation</a:t>
            </a:r>
          </a:p>
        </p:txBody>
      </p:sp>
      <p:sp>
        <p:nvSpPr>
          <p:cNvPr id="172" name="Shape 172"/>
          <p:cNvSpPr txBox="1"/>
          <p:nvPr>
            <p:ph idx="1" type="body"/>
          </p:nvPr>
        </p:nvSpPr>
        <p:spPr>
          <a:xfrm>
            <a:off x="457200" y="1489825"/>
            <a:ext cx="2591100" cy="3078900"/>
          </a:xfrm>
          <a:prstGeom prst="rect">
            <a:avLst/>
          </a:prstGeom>
        </p:spPr>
        <p:txBody>
          <a:bodyPr anchorCtr="0" anchor="t" bIns="91425" lIns="91425" rIns="91425" tIns="91425">
            <a:noAutofit/>
          </a:bodyPr>
          <a:lstStyle/>
          <a:p>
            <a:pPr lvl="0" rtl="0">
              <a:spcBef>
                <a:spcPts val="0"/>
              </a:spcBef>
              <a:buNone/>
            </a:pPr>
            <a:r>
              <a:rPr lang="en" sz="1800"/>
              <a:t>Coupled systems move at the pace of the slowest</a:t>
            </a:r>
          </a:p>
        </p:txBody>
      </p:sp>
      <p:pic>
        <p:nvPicPr>
          <p:cNvPr id="173" name="Shape 173"/>
          <p:cNvPicPr preferRelativeResize="0"/>
          <p:nvPr/>
        </p:nvPicPr>
        <p:blipFill>
          <a:blip r:embed="rId3">
            <a:alphaModFix/>
          </a:blip>
          <a:stretch>
            <a:fillRect/>
          </a:stretch>
        </p:blipFill>
        <p:spPr>
          <a:xfrm>
            <a:off x="3048300" y="1567525"/>
            <a:ext cx="4286250" cy="27432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1146025"/>
            <a:ext cx="2154600" cy="816300"/>
          </a:xfrm>
          <a:prstGeom prst="rect">
            <a:avLst/>
          </a:prstGeom>
        </p:spPr>
        <p:txBody>
          <a:bodyPr anchorCtr="0" anchor="t" bIns="91425" lIns="91425" rIns="91425" tIns="91425">
            <a:noAutofit/>
          </a:bodyPr>
          <a:lstStyle/>
          <a:p>
            <a:pPr lvl="0">
              <a:spcBef>
                <a:spcPts val="0"/>
              </a:spcBef>
              <a:buNone/>
            </a:pPr>
            <a:r>
              <a:rPr lang="en"/>
              <a:t>Risk vs Agility</a:t>
            </a:r>
          </a:p>
        </p:txBody>
      </p:sp>
      <p:sp>
        <p:nvSpPr>
          <p:cNvPr id="179" name="Shape 179"/>
          <p:cNvSpPr txBox="1"/>
          <p:nvPr>
            <p:ph idx="1" type="body"/>
          </p:nvPr>
        </p:nvSpPr>
        <p:spPr>
          <a:xfrm>
            <a:off x="2961550" y="1146025"/>
            <a:ext cx="5502900" cy="3547500"/>
          </a:xfrm>
          <a:prstGeom prst="rect">
            <a:avLst/>
          </a:prstGeom>
        </p:spPr>
        <p:txBody>
          <a:bodyPr anchorCtr="0" anchor="t" bIns="91425" lIns="91425" rIns="91425" tIns="91425">
            <a:noAutofit/>
          </a:bodyPr>
          <a:lstStyle/>
          <a:p>
            <a:pPr lvl="0">
              <a:spcBef>
                <a:spcPts val="0"/>
              </a:spcBef>
              <a:buNone/>
            </a:pPr>
            <a:r>
              <a:rPr lang="en" sz="1800"/>
              <a:t>“Gartner’s model rests on a false assumption that is still pervasive in our industry: </a:t>
            </a:r>
          </a:p>
          <a:p>
            <a:pPr lvl="0" rtl="0">
              <a:spcBef>
                <a:spcPts val="0"/>
              </a:spcBef>
              <a:buNone/>
            </a:pPr>
            <a:r>
              <a:rPr lang="en" sz="1800"/>
              <a:t>that we must trade off responsiveness against reliability…. </a:t>
            </a:r>
          </a:p>
          <a:p>
            <a:pPr lvl="0" rtl="0">
              <a:spcBef>
                <a:spcPts val="0"/>
              </a:spcBef>
              <a:buNone/>
            </a:pPr>
            <a:r>
              <a:rPr lang="en" sz="1800"/>
              <a:t>...This assumption is wrong.”</a:t>
            </a:r>
          </a:p>
          <a:p>
            <a:pPr lvl="0">
              <a:spcBef>
                <a:spcPts val="0"/>
              </a:spcBef>
              <a:buNone/>
            </a:pPr>
            <a:r>
              <a:rPr lang="en" sz="1800"/>
              <a:t>Jez Humble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1146025"/>
            <a:ext cx="2154600" cy="816300"/>
          </a:xfrm>
          <a:prstGeom prst="rect">
            <a:avLst/>
          </a:prstGeom>
        </p:spPr>
        <p:txBody>
          <a:bodyPr anchorCtr="0" anchor="t" bIns="91425" lIns="91425" rIns="91425" tIns="91425">
            <a:noAutofit/>
          </a:bodyPr>
          <a:lstStyle/>
          <a:p>
            <a:pPr lvl="0">
              <a:spcBef>
                <a:spcPts val="0"/>
              </a:spcBef>
              <a:buNone/>
            </a:pPr>
            <a:r>
              <a:rPr lang="en"/>
              <a:t>Risk vs Agility</a:t>
            </a:r>
          </a:p>
        </p:txBody>
      </p:sp>
      <p:pic>
        <p:nvPicPr>
          <p:cNvPr id="185" name="Shape 185"/>
          <p:cNvPicPr preferRelativeResize="0"/>
          <p:nvPr/>
        </p:nvPicPr>
        <p:blipFill>
          <a:blip r:embed="rId3">
            <a:alphaModFix/>
          </a:blip>
          <a:stretch>
            <a:fillRect/>
          </a:stretch>
        </p:blipFill>
        <p:spPr>
          <a:xfrm>
            <a:off x="2997350" y="1864797"/>
            <a:ext cx="5135200" cy="2559950"/>
          </a:xfrm>
          <a:prstGeom prst="rect">
            <a:avLst/>
          </a:prstGeom>
          <a:noFill/>
          <a:ln>
            <a:noFill/>
          </a:ln>
        </p:spPr>
      </p:pic>
      <p:sp>
        <p:nvSpPr>
          <p:cNvPr id="186" name="Shape 186"/>
          <p:cNvSpPr txBox="1"/>
          <p:nvPr>
            <p:ph idx="1" type="body"/>
          </p:nvPr>
        </p:nvSpPr>
        <p:spPr>
          <a:xfrm>
            <a:off x="457200" y="1825825"/>
            <a:ext cx="3208200" cy="2637900"/>
          </a:xfrm>
          <a:prstGeom prst="rect">
            <a:avLst/>
          </a:prstGeom>
        </p:spPr>
        <p:txBody>
          <a:bodyPr anchorCtr="0" anchor="t" bIns="91425" lIns="91425" rIns="91425" tIns="91425">
            <a:noAutofit/>
          </a:bodyPr>
          <a:lstStyle/>
          <a:p>
            <a:pPr indent="-342900" lvl="0" marL="457200" rtl="0">
              <a:spcBef>
                <a:spcPts val="0"/>
              </a:spcBef>
              <a:buSzPct val="100000"/>
            </a:pPr>
            <a:r>
              <a:rPr lang="en" sz="1800"/>
              <a:t>Frequent change</a:t>
            </a:r>
          </a:p>
          <a:p>
            <a:pPr indent="-342900" lvl="0" marL="457200" rtl="0">
              <a:spcBef>
                <a:spcPts val="0"/>
              </a:spcBef>
              <a:buSzPct val="100000"/>
            </a:pPr>
            <a:r>
              <a:rPr lang="en" sz="1800"/>
              <a:t>Low risk</a:t>
            </a:r>
          </a:p>
          <a:p>
            <a:pPr indent="-342900" lvl="0" marL="457200" rtl="0">
              <a:spcBef>
                <a:spcPts val="0"/>
              </a:spcBef>
              <a:buSzPct val="100000"/>
            </a:pPr>
            <a:r>
              <a:rPr lang="en" sz="1800"/>
              <a:t>Short MTTR</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1146025"/>
            <a:ext cx="2154600" cy="816300"/>
          </a:xfrm>
          <a:prstGeom prst="rect">
            <a:avLst/>
          </a:prstGeom>
        </p:spPr>
        <p:txBody>
          <a:bodyPr anchorCtr="0" anchor="t" bIns="91425" lIns="91425" rIns="91425" tIns="91425">
            <a:noAutofit/>
          </a:bodyPr>
          <a:lstStyle/>
          <a:p>
            <a:pPr lvl="0" rtl="0">
              <a:spcBef>
                <a:spcPts val="0"/>
              </a:spcBef>
              <a:buNone/>
            </a:pPr>
            <a:r>
              <a:rPr lang="en"/>
              <a:t>Risk vs Agility</a:t>
            </a:r>
          </a:p>
        </p:txBody>
      </p:sp>
      <p:pic>
        <p:nvPicPr>
          <p:cNvPr id="192" name="Shape 192"/>
          <p:cNvPicPr preferRelativeResize="0"/>
          <p:nvPr/>
        </p:nvPicPr>
        <p:blipFill>
          <a:blip r:embed="rId3">
            <a:alphaModFix/>
          </a:blip>
          <a:stretch>
            <a:fillRect/>
          </a:stretch>
        </p:blipFill>
        <p:spPr>
          <a:xfrm>
            <a:off x="457200" y="1710399"/>
            <a:ext cx="1752725" cy="2875599"/>
          </a:xfrm>
          <a:prstGeom prst="rect">
            <a:avLst/>
          </a:prstGeom>
          <a:noFill/>
          <a:ln>
            <a:noFill/>
          </a:ln>
        </p:spPr>
      </p:pic>
      <p:sp>
        <p:nvSpPr>
          <p:cNvPr id="193" name="Shape 193"/>
          <p:cNvSpPr txBox="1"/>
          <p:nvPr/>
        </p:nvSpPr>
        <p:spPr>
          <a:xfrm>
            <a:off x="2937700" y="4014725"/>
            <a:ext cx="528300" cy="477000"/>
          </a:xfrm>
          <a:prstGeom prst="rect">
            <a:avLst/>
          </a:prstGeom>
          <a:noFill/>
          <a:ln>
            <a:noFill/>
          </a:ln>
        </p:spPr>
        <p:txBody>
          <a:bodyPr anchorCtr="0" anchor="t" bIns="91425" lIns="91425" rIns="91425" tIns="91425">
            <a:noAutofit/>
          </a:bodyPr>
          <a:lstStyle/>
          <a:p>
            <a:pPr lvl="0">
              <a:spcBef>
                <a:spcPts val="0"/>
              </a:spcBef>
              <a:buNone/>
            </a:pPr>
            <a:r>
              <a:rPr lang="en" sz="2400"/>
              <a:t>vs</a:t>
            </a:r>
          </a:p>
        </p:txBody>
      </p:sp>
      <p:pic>
        <p:nvPicPr>
          <p:cNvPr id="194" name="Shape 194"/>
          <p:cNvPicPr preferRelativeResize="0"/>
          <p:nvPr/>
        </p:nvPicPr>
        <p:blipFill>
          <a:blip r:embed="rId4">
            <a:alphaModFix/>
          </a:blip>
          <a:stretch>
            <a:fillRect/>
          </a:stretch>
        </p:blipFill>
        <p:spPr>
          <a:xfrm>
            <a:off x="3762797" y="3920450"/>
            <a:ext cx="665550" cy="665550"/>
          </a:xfrm>
          <a:prstGeom prst="rect">
            <a:avLst/>
          </a:prstGeom>
          <a:noFill/>
          <a:ln>
            <a:noFill/>
          </a:ln>
        </p:spPr>
      </p:pic>
      <p:pic>
        <p:nvPicPr>
          <p:cNvPr id="195" name="Shape 195"/>
          <p:cNvPicPr preferRelativeResize="0"/>
          <p:nvPr/>
        </p:nvPicPr>
        <p:blipFill>
          <a:blip r:embed="rId4">
            <a:alphaModFix/>
          </a:blip>
          <a:stretch>
            <a:fillRect/>
          </a:stretch>
        </p:blipFill>
        <p:spPr>
          <a:xfrm>
            <a:off x="4428360" y="3920450"/>
            <a:ext cx="665550" cy="665550"/>
          </a:xfrm>
          <a:prstGeom prst="rect">
            <a:avLst/>
          </a:prstGeom>
          <a:noFill/>
          <a:ln>
            <a:noFill/>
          </a:ln>
        </p:spPr>
      </p:pic>
      <p:pic>
        <p:nvPicPr>
          <p:cNvPr id="196" name="Shape 196"/>
          <p:cNvPicPr preferRelativeResize="0"/>
          <p:nvPr/>
        </p:nvPicPr>
        <p:blipFill>
          <a:blip r:embed="rId4">
            <a:alphaModFix/>
          </a:blip>
          <a:stretch>
            <a:fillRect/>
          </a:stretch>
        </p:blipFill>
        <p:spPr>
          <a:xfrm>
            <a:off x="5093897" y="3920450"/>
            <a:ext cx="665550" cy="665550"/>
          </a:xfrm>
          <a:prstGeom prst="rect">
            <a:avLst/>
          </a:prstGeom>
          <a:noFill/>
          <a:ln>
            <a:noFill/>
          </a:ln>
        </p:spPr>
      </p:pic>
      <p:pic>
        <p:nvPicPr>
          <p:cNvPr id="197" name="Shape 197"/>
          <p:cNvPicPr preferRelativeResize="0"/>
          <p:nvPr/>
        </p:nvPicPr>
        <p:blipFill>
          <a:blip r:embed="rId4">
            <a:alphaModFix/>
          </a:blip>
          <a:stretch>
            <a:fillRect/>
          </a:stretch>
        </p:blipFill>
        <p:spPr>
          <a:xfrm>
            <a:off x="5825397" y="3920450"/>
            <a:ext cx="665550" cy="665550"/>
          </a:xfrm>
          <a:prstGeom prst="rect">
            <a:avLst/>
          </a:prstGeom>
          <a:noFill/>
          <a:ln>
            <a:noFill/>
          </a:ln>
        </p:spPr>
      </p:pic>
      <p:pic>
        <p:nvPicPr>
          <p:cNvPr id="198" name="Shape 198"/>
          <p:cNvPicPr preferRelativeResize="0"/>
          <p:nvPr/>
        </p:nvPicPr>
        <p:blipFill>
          <a:blip r:embed="rId4">
            <a:alphaModFix/>
          </a:blip>
          <a:stretch>
            <a:fillRect/>
          </a:stretch>
        </p:blipFill>
        <p:spPr>
          <a:xfrm>
            <a:off x="6556897" y="3920450"/>
            <a:ext cx="665550" cy="66555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1146025"/>
            <a:ext cx="2154600" cy="816300"/>
          </a:xfrm>
          <a:prstGeom prst="rect">
            <a:avLst/>
          </a:prstGeom>
        </p:spPr>
        <p:txBody>
          <a:bodyPr anchorCtr="0" anchor="t" bIns="91425" lIns="91425" rIns="91425" tIns="91425">
            <a:noAutofit/>
          </a:bodyPr>
          <a:lstStyle/>
          <a:p>
            <a:pPr lvl="0" rtl="0">
              <a:spcBef>
                <a:spcPts val="0"/>
              </a:spcBef>
              <a:buNone/>
            </a:pPr>
            <a:r>
              <a:rPr lang="en"/>
              <a:t>Culture</a:t>
            </a:r>
          </a:p>
        </p:txBody>
      </p:sp>
      <p:pic>
        <p:nvPicPr>
          <p:cNvPr id="204" name="Shape 204"/>
          <p:cNvPicPr preferRelativeResize="0"/>
          <p:nvPr/>
        </p:nvPicPr>
        <p:blipFill>
          <a:blip r:embed="rId3">
            <a:alphaModFix/>
          </a:blip>
          <a:stretch>
            <a:fillRect/>
          </a:stretch>
        </p:blipFill>
        <p:spPr>
          <a:xfrm>
            <a:off x="1860662" y="1137387"/>
            <a:ext cx="5422676" cy="286872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idx="1" type="body"/>
          </p:nvPr>
        </p:nvSpPr>
        <p:spPr>
          <a:xfrm>
            <a:off x="457200" y="1697550"/>
            <a:ext cx="2154600" cy="2060700"/>
          </a:xfrm>
          <a:prstGeom prst="rect">
            <a:avLst/>
          </a:prstGeom>
        </p:spPr>
        <p:txBody>
          <a:bodyPr anchorCtr="0" anchor="t" bIns="91425" lIns="91425" rIns="91425" tIns="91425">
            <a:noAutofit/>
          </a:bodyPr>
          <a:lstStyle/>
          <a:p>
            <a:pPr indent="-342900" lvl="0" marL="457200" rtl="0">
              <a:spcBef>
                <a:spcPts val="0"/>
              </a:spcBef>
              <a:buSzPct val="100000"/>
            </a:pPr>
            <a:r>
              <a:rPr lang="en" sz="1800"/>
              <a:t>Reactionary</a:t>
            </a:r>
          </a:p>
          <a:p>
            <a:pPr indent="-342900" lvl="0" marL="457200" rtl="0">
              <a:spcBef>
                <a:spcPts val="0"/>
              </a:spcBef>
              <a:buSzPct val="100000"/>
            </a:pPr>
            <a:r>
              <a:rPr lang="en" sz="1800"/>
              <a:t>Outdated</a:t>
            </a:r>
          </a:p>
          <a:p>
            <a:pPr indent="-342900" lvl="0" marL="457200" rtl="0">
              <a:spcBef>
                <a:spcPts val="0"/>
              </a:spcBef>
              <a:buSzPct val="100000"/>
            </a:pPr>
            <a:r>
              <a:rPr lang="en" sz="1800"/>
              <a:t>Blockers</a:t>
            </a:r>
          </a:p>
        </p:txBody>
      </p:sp>
      <p:sp>
        <p:nvSpPr>
          <p:cNvPr id="210" name="Shape 210"/>
          <p:cNvSpPr txBox="1"/>
          <p:nvPr>
            <p:ph type="title"/>
          </p:nvPr>
        </p:nvSpPr>
        <p:spPr>
          <a:xfrm>
            <a:off x="457200" y="1146025"/>
            <a:ext cx="2154600" cy="816300"/>
          </a:xfrm>
          <a:prstGeom prst="rect">
            <a:avLst/>
          </a:prstGeom>
        </p:spPr>
        <p:txBody>
          <a:bodyPr anchorCtr="0" anchor="t" bIns="91425" lIns="91425" rIns="91425" tIns="91425">
            <a:noAutofit/>
          </a:bodyPr>
          <a:lstStyle/>
          <a:p>
            <a:pPr lvl="0" rtl="0">
              <a:spcBef>
                <a:spcPts val="0"/>
              </a:spcBef>
              <a:buNone/>
            </a:pPr>
            <a:r>
              <a:rPr lang="en"/>
              <a:t>Them?</a:t>
            </a:r>
          </a:p>
        </p:txBody>
      </p:sp>
      <p:pic>
        <p:nvPicPr>
          <p:cNvPr id="211" name="Shape 211"/>
          <p:cNvPicPr preferRelativeResize="0"/>
          <p:nvPr/>
        </p:nvPicPr>
        <p:blipFill>
          <a:blip r:embed="rId3">
            <a:alphaModFix/>
          </a:blip>
          <a:stretch>
            <a:fillRect/>
          </a:stretch>
        </p:blipFill>
        <p:spPr>
          <a:xfrm>
            <a:off x="3668986" y="1271987"/>
            <a:ext cx="2956324" cy="291182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idx="1" type="body"/>
          </p:nvPr>
        </p:nvSpPr>
        <p:spPr>
          <a:xfrm>
            <a:off x="413775" y="1685262"/>
            <a:ext cx="3891000" cy="2085300"/>
          </a:xfrm>
          <a:prstGeom prst="rect">
            <a:avLst/>
          </a:prstGeom>
        </p:spPr>
        <p:txBody>
          <a:bodyPr anchorCtr="0" anchor="t" bIns="91425" lIns="91425" rIns="91425" tIns="91425">
            <a:noAutofit/>
          </a:bodyPr>
          <a:lstStyle/>
          <a:p>
            <a:pPr indent="-342900" lvl="0" marL="457200">
              <a:spcBef>
                <a:spcPts val="0"/>
              </a:spcBef>
              <a:buSzPct val="100000"/>
            </a:pPr>
            <a:r>
              <a:rPr lang="en" sz="1800"/>
              <a:t>Domain knowledge</a:t>
            </a:r>
          </a:p>
          <a:p>
            <a:pPr indent="-342900" lvl="0" marL="457200">
              <a:spcBef>
                <a:spcPts val="0"/>
              </a:spcBef>
              <a:buSzPct val="100000"/>
            </a:pPr>
            <a:r>
              <a:rPr lang="en" sz="1800"/>
              <a:t>Organisational experience</a:t>
            </a:r>
          </a:p>
          <a:p>
            <a:pPr indent="-342900" lvl="0" marL="457200" rtl="0">
              <a:spcBef>
                <a:spcPts val="0"/>
              </a:spcBef>
              <a:buSzPct val="100000"/>
            </a:pPr>
            <a:r>
              <a:rPr lang="en" sz="1800"/>
              <a:t>Skilled IT practitioners</a:t>
            </a:r>
          </a:p>
        </p:txBody>
      </p:sp>
      <p:sp>
        <p:nvSpPr>
          <p:cNvPr id="217" name="Shape 217"/>
          <p:cNvSpPr txBox="1"/>
          <p:nvPr>
            <p:ph type="title"/>
          </p:nvPr>
        </p:nvSpPr>
        <p:spPr>
          <a:xfrm>
            <a:off x="457200" y="1146025"/>
            <a:ext cx="2154600" cy="816300"/>
          </a:xfrm>
          <a:prstGeom prst="rect">
            <a:avLst/>
          </a:prstGeom>
        </p:spPr>
        <p:txBody>
          <a:bodyPr anchorCtr="0" anchor="t" bIns="91425" lIns="91425" rIns="91425" tIns="91425">
            <a:noAutofit/>
          </a:bodyPr>
          <a:lstStyle/>
          <a:p>
            <a:pPr lvl="0" rtl="0">
              <a:spcBef>
                <a:spcPts val="0"/>
              </a:spcBef>
              <a:buNone/>
            </a:pPr>
            <a:r>
              <a:rPr lang="en"/>
              <a:t>Them?</a:t>
            </a:r>
          </a:p>
        </p:txBody>
      </p:sp>
      <p:pic>
        <p:nvPicPr>
          <p:cNvPr id="218" name="Shape 218"/>
          <p:cNvPicPr preferRelativeResize="0"/>
          <p:nvPr/>
        </p:nvPicPr>
        <p:blipFill>
          <a:blip r:embed="rId3">
            <a:alphaModFix/>
          </a:blip>
          <a:stretch>
            <a:fillRect/>
          </a:stretch>
        </p:blipFill>
        <p:spPr>
          <a:xfrm>
            <a:off x="3668961" y="1272000"/>
            <a:ext cx="2956324" cy="291182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1146025"/>
            <a:ext cx="2154600" cy="816300"/>
          </a:xfrm>
          <a:prstGeom prst="rect">
            <a:avLst/>
          </a:prstGeom>
        </p:spPr>
        <p:txBody>
          <a:bodyPr anchorCtr="0" anchor="t" bIns="91425" lIns="91425" rIns="91425" tIns="91425">
            <a:noAutofit/>
          </a:bodyPr>
          <a:lstStyle/>
          <a:p>
            <a:pPr lvl="0">
              <a:spcBef>
                <a:spcPts val="0"/>
              </a:spcBef>
              <a:buNone/>
            </a:pPr>
            <a:r>
              <a:rPr lang="en"/>
              <a:t>Culture</a:t>
            </a:r>
          </a:p>
        </p:txBody>
      </p:sp>
      <p:pic>
        <p:nvPicPr>
          <p:cNvPr id="224" name="Shape 224"/>
          <p:cNvPicPr preferRelativeResize="0"/>
          <p:nvPr/>
        </p:nvPicPr>
        <p:blipFill>
          <a:blip r:embed="rId3">
            <a:alphaModFix/>
          </a:blip>
          <a:stretch>
            <a:fillRect/>
          </a:stretch>
        </p:blipFill>
        <p:spPr>
          <a:xfrm>
            <a:off x="2068099" y="1146025"/>
            <a:ext cx="4510649" cy="333554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1146025"/>
            <a:ext cx="2154600" cy="816300"/>
          </a:xfrm>
          <a:prstGeom prst="rect">
            <a:avLst/>
          </a:prstGeom>
        </p:spPr>
        <p:txBody>
          <a:bodyPr anchorCtr="0" anchor="t" bIns="91425" lIns="91425" rIns="91425" tIns="91425">
            <a:noAutofit/>
          </a:bodyPr>
          <a:lstStyle/>
          <a:p>
            <a:pPr lvl="0" rtl="0">
              <a:spcBef>
                <a:spcPts val="0"/>
              </a:spcBef>
              <a:buNone/>
            </a:pPr>
            <a:r>
              <a:rPr lang="en"/>
              <a:t>Culture</a:t>
            </a:r>
          </a:p>
        </p:txBody>
      </p:sp>
      <p:pic>
        <p:nvPicPr>
          <p:cNvPr id="230" name="Shape 230"/>
          <p:cNvPicPr preferRelativeResize="0"/>
          <p:nvPr/>
        </p:nvPicPr>
        <p:blipFill>
          <a:blip r:embed="rId3">
            <a:alphaModFix/>
          </a:blip>
          <a:stretch>
            <a:fillRect/>
          </a:stretch>
        </p:blipFill>
        <p:spPr>
          <a:xfrm>
            <a:off x="2220787" y="1146014"/>
            <a:ext cx="4702426" cy="305298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idx="1" type="body"/>
          </p:nvPr>
        </p:nvSpPr>
        <p:spPr>
          <a:xfrm>
            <a:off x="457200" y="1775400"/>
            <a:ext cx="3460200" cy="1078500"/>
          </a:xfrm>
          <a:prstGeom prst="rect">
            <a:avLst/>
          </a:prstGeom>
        </p:spPr>
        <p:txBody>
          <a:bodyPr anchorCtr="0" anchor="t" bIns="91425" lIns="91425" rIns="91425" tIns="91425">
            <a:noAutofit/>
          </a:bodyPr>
          <a:lstStyle/>
          <a:p>
            <a:pPr indent="-342900" lvl="0" marL="457200" rtl="0">
              <a:spcBef>
                <a:spcPts val="0"/>
              </a:spcBef>
              <a:buSzPct val="100000"/>
            </a:pPr>
            <a:r>
              <a:rPr lang="en" sz="1800"/>
              <a:t>Stalled transformation?</a:t>
            </a:r>
          </a:p>
          <a:p>
            <a:pPr indent="-342900" lvl="0" marL="457200" rtl="0">
              <a:spcBef>
                <a:spcPts val="0"/>
              </a:spcBef>
              <a:buSzPct val="100000"/>
            </a:pPr>
            <a:r>
              <a:rPr lang="en" sz="1800"/>
              <a:t>from ‘is’ to ‘aught’?</a:t>
            </a:r>
          </a:p>
        </p:txBody>
      </p:sp>
      <p:sp>
        <p:nvSpPr>
          <p:cNvPr id="236" name="Shape 236"/>
          <p:cNvSpPr txBox="1"/>
          <p:nvPr>
            <p:ph type="title"/>
          </p:nvPr>
        </p:nvSpPr>
        <p:spPr>
          <a:xfrm>
            <a:off x="457200" y="1146025"/>
            <a:ext cx="2154600" cy="816300"/>
          </a:xfrm>
          <a:prstGeom prst="rect">
            <a:avLst/>
          </a:prstGeom>
        </p:spPr>
        <p:txBody>
          <a:bodyPr anchorCtr="0" anchor="t" bIns="91425" lIns="91425" rIns="91425" tIns="91425">
            <a:noAutofit/>
          </a:bodyPr>
          <a:lstStyle/>
          <a:p>
            <a:pPr lvl="0" rtl="0">
              <a:spcBef>
                <a:spcPts val="0"/>
              </a:spcBef>
              <a:buNone/>
            </a:pPr>
            <a:r>
              <a:rPr lang="en"/>
              <a:t>Current State?</a:t>
            </a:r>
          </a:p>
        </p:txBody>
      </p:sp>
      <p:pic>
        <p:nvPicPr>
          <p:cNvPr id="237" name="Shape 237"/>
          <p:cNvPicPr preferRelativeResize="0"/>
          <p:nvPr/>
        </p:nvPicPr>
        <p:blipFill>
          <a:blip r:embed="rId3">
            <a:alphaModFix/>
          </a:blip>
          <a:stretch>
            <a:fillRect/>
          </a:stretch>
        </p:blipFill>
        <p:spPr>
          <a:xfrm>
            <a:off x="3428749" y="1234561"/>
            <a:ext cx="4680200" cy="26743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1146025"/>
            <a:ext cx="2154600" cy="816300"/>
          </a:xfrm>
          <a:prstGeom prst="rect">
            <a:avLst/>
          </a:prstGeom>
        </p:spPr>
        <p:txBody>
          <a:bodyPr anchorCtr="0" anchor="t" bIns="91425" lIns="91425" rIns="91425" tIns="91425">
            <a:noAutofit/>
          </a:bodyPr>
          <a:lstStyle/>
          <a:p>
            <a:pPr lvl="0">
              <a:spcBef>
                <a:spcPts val="0"/>
              </a:spcBef>
              <a:buNone/>
            </a:pPr>
            <a:r>
              <a:rPr lang="en"/>
              <a:t>Me:</a:t>
            </a:r>
          </a:p>
        </p:txBody>
      </p:sp>
      <p:sp>
        <p:nvSpPr>
          <p:cNvPr id="122" name="Shape 122"/>
          <p:cNvSpPr txBox="1"/>
          <p:nvPr>
            <p:ph idx="1" type="body"/>
          </p:nvPr>
        </p:nvSpPr>
        <p:spPr>
          <a:xfrm>
            <a:off x="1473675" y="1146025"/>
            <a:ext cx="6106800" cy="3547500"/>
          </a:xfrm>
          <a:prstGeom prst="rect">
            <a:avLst/>
          </a:prstGeom>
        </p:spPr>
        <p:txBody>
          <a:bodyPr anchorCtr="0" anchor="t" bIns="91425" lIns="91425" rIns="91425" tIns="91425">
            <a:noAutofit/>
          </a:bodyPr>
          <a:lstStyle/>
          <a:p>
            <a:pPr lvl="0">
              <a:spcBef>
                <a:spcPts val="0"/>
              </a:spcBef>
              <a:buNone/>
            </a:pPr>
            <a:r>
              <a:rPr lang="en"/>
              <a:t>@KrisSaxton</a:t>
            </a:r>
          </a:p>
          <a:p>
            <a:pPr lvl="0">
              <a:spcBef>
                <a:spcPts val="0"/>
              </a:spcBef>
              <a:buNone/>
            </a:pPr>
            <a:r>
              <a:rPr lang="en"/>
              <a:t>Recovering systems engineer</a:t>
            </a:r>
          </a:p>
          <a:p>
            <a:pPr lvl="0" rtl="0">
              <a:spcBef>
                <a:spcPts val="0"/>
              </a:spcBef>
              <a:buNone/>
            </a:pPr>
            <a:r>
              <a:rPr lang="en"/>
              <a:t>Founding partner of Automation Logic</a:t>
            </a:r>
          </a:p>
          <a:p>
            <a:pPr lvl="0">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1146025"/>
            <a:ext cx="2154600" cy="816300"/>
          </a:xfrm>
          <a:prstGeom prst="rect">
            <a:avLst/>
          </a:prstGeom>
        </p:spPr>
        <p:txBody>
          <a:bodyPr anchorCtr="0" anchor="t" bIns="91425" lIns="91425" rIns="91425" tIns="91425">
            <a:noAutofit/>
          </a:bodyPr>
          <a:lstStyle/>
          <a:p>
            <a:pPr lvl="0">
              <a:spcBef>
                <a:spcPts val="0"/>
              </a:spcBef>
              <a:buNone/>
            </a:pPr>
            <a:r>
              <a:rPr lang="en"/>
              <a:t>Alternatives?</a:t>
            </a:r>
          </a:p>
        </p:txBody>
      </p:sp>
      <p:pic>
        <p:nvPicPr>
          <p:cNvPr id="243" name="Shape 243"/>
          <p:cNvPicPr preferRelativeResize="0"/>
          <p:nvPr/>
        </p:nvPicPr>
        <p:blipFill>
          <a:blip r:embed="rId3">
            <a:alphaModFix/>
          </a:blip>
          <a:stretch>
            <a:fillRect/>
          </a:stretch>
        </p:blipFill>
        <p:spPr>
          <a:xfrm>
            <a:off x="3352800" y="1619100"/>
            <a:ext cx="2438400" cy="243840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1146025"/>
            <a:ext cx="2154600" cy="816300"/>
          </a:xfrm>
          <a:prstGeom prst="rect">
            <a:avLst/>
          </a:prstGeom>
        </p:spPr>
        <p:txBody>
          <a:bodyPr anchorCtr="0" anchor="t" bIns="91425" lIns="91425" rIns="91425" tIns="91425">
            <a:noAutofit/>
          </a:bodyPr>
          <a:lstStyle/>
          <a:p>
            <a:pPr lvl="0" rtl="0">
              <a:spcBef>
                <a:spcPts val="0"/>
              </a:spcBef>
              <a:buNone/>
            </a:pPr>
            <a:r>
              <a:rPr lang="en"/>
              <a:t>Alternatives?</a:t>
            </a:r>
          </a:p>
        </p:txBody>
      </p:sp>
      <p:pic>
        <p:nvPicPr>
          <p:cNvPr id="249" name="Shape 249"/>
          <p:cNvPicPr preferRelativeResize="0"/>
          <p:nvPr/>
        </p:nvPicPr>
        <p:blipFill>
          <a:blip r:embed="rId3">
            <a:alphaModFix/>
          </a:blip>
          <a:stretch>
            <a:fillRect/>
          </a:stretch>
        </p:blipFill>
        <p:spPr>
          <a:xfrm>
            <a:off x="3336328" y="1146025"/>
            <a:ext cx="3266725" cy="3481925"/>
          </a:xfrm>
          <a:prstGeom prst="rect">
            <a:avLst/>
          </a:prstGeom>
          <a:noFill/>
          <a:ln>
            <a:noFill/>
          </a:ln>
        </p:spPr>
      </p:pic>
      <p:sp>
        <p:nvSpPr>
          <p:cNvPr id="250" name="Shape 250"/>
          <p:cNvSpPr txBox="1"/>
          <p:nvPr>
            <p:ph idx="1" type="body"/>
          </p:nvPr>
        </p:nvSpPr>
        <p:spPr>
          <a:xfrm>
            <a:off x="457200" y="1775400"/>
            <a:ext cx="3460200" cy="1501500"/>
          </a:xfrm>
          <a:prstGeom prst="rect">
            <a:avLst/>
          </a:prstGeom>
        </p:spPr>
        <p:txBody>
          <a:bodyPr anchorCtr="0" anchor="t" bIns="91425" lIns="91425" rIns="91425" tIns="91425">
            <a:noAutofit/>
          </a:bodyPr>
          <a:lstStyle/>
          <a:p>
            <a:pPr indent="-342900" lvl="0" marL="457200" rtl="0">
              <a:spcBef>
                <a:spcPts val="0"/>
              </a:spcBef>
              <a:buSzPct val="100000"/>
            </a:pPr>
            <a:r>
              <a:rPr lang="en" sz="1800"/>
              <a:t>Multi-disciplinary teams</a:t>
            </a:r>
          </a:p>
          <a:p>
            <a:pPr indent="-342900" lvl="0" marL="457200" rtl="0">
              <a:spcBef>
                <a:spcPts val="0"/>
              </a:spcBef>
              <a:buSzPct val="100000"/>
            </a:pPr>
            <a:r>
              <a:rPr lang="en" sz="1800"/>
              <a:t>People-focused (culture)</a:t>
            </a:r>
          </a:p>
          <a:p>
            <a:pPr indent="-342900" lvl="0" marL="457200" rtl="0">
              <a:spcBef>
                <a:spcPts val="0"/>
              </a:spcBef>
              <a:buSzPct val="100000"/>
            </a:pPr>
            <a:r>
              <a:rPr lang="en" sz="1800"/>
              <a:t>Relatively cheap</a:t>
            </a:r>
          </a:p>
          <a:p>
            <a:pPr indent="-342900" lvl="0" marL="457200" rtl="0">
              <a:spcBef>
                <a:spcPts val="0"/>
              </a:spcBef>
              <a:buSzPct val="100000"/>
            </a:pPr>
            <a:r>
              <a:rPr lang="en" sz="1800"/>
              <a:t>Small scope, scalable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1146025"/>
            <a:ext cx="2154600" cy="816300"/>
          </a:xfrm>
          <a:prstGeom prst="rect">
            <a:avLst/>
          </a:prstGeom>
        </p:spPr>
        <p:txBody>
          <a:bodyPr anchorCtr="0" anchor="t" bIns="91425" lIns="91425" rIns="91425" tIns="91425">
            <a:noAutofit/>
          </a:bodyPr>
          <a:lstStyle/>
          <a:p>
            <a:pPr lvl="0">
              <a:spcBef>
                <a:spcPts val="0"/>
              </a:spcBef>
              <a:buNone/>
            </a:pPr>
            <a:r>
              <a:rPr lang="en"/>
              <a:t>Conclusion</a:t>
            </a:r>
          </a:p>
        </p:txBody>
      </p:sp>
      <p:sp>
        <p:nvSpPr>
          <p:cNvPr id="256" name="Shape 256"/>
          <p:cNvSpPr txBox="1"/>
          <p:nvPr>
            <p:ph idx="1" type="body"/>
          </p:nvPr>
        </p:nvSpPr>
        <p:spPr>
          <a:xfrm>
            <a:off x="4229975" y="1146025"/>
            <a:ext cx="4234500" cy="3547500"/>
          </a:xfrm>
          <a:prstGeom prst="rect">
            <a:avLst/>
          </a:prstGeom>
        </p:spPr>
        <p:txBody>
          <a:bodyPr anchorCtr="0" anchor="t" bIns="91425" lIns="91425" rIns="91425" tIns="91425">
            <a:noAutofit/>
          </a:bodyPr>
          <a:lstStyle/>
          <a:p>
            <a:pPr lvl="0">
              <a:spcBef>
                <a:spcPts val="0"/>
              </a:spcBef>
              <a:buNone/>
            </a:pPr>
            <a:r>
              <a:rPr i="1" lang="en" sz="1800">
                <a:solidFill>
                  <a:srgbClr val="4B4747"/>
                </a:solidFill>
              </a:rPr>
              <a:t>“That whole movement around two-phase IT, we are not subscribing to that. You bring everybody along with you, you make sure the whole team is on that journey.”</a:t>
            </a:r>
          </a:p>
          <a:p>
            <a:pPr lvl="0">
              <a:spcBef>
                <a:spcPts val="0"/>
              </a:spcBef>
              <a:buClr>
                <a:srgbClr val="000000"/>
              </a:buClr>
              <a:buSzPct val="61111"/>
              <a:buFont typeface="Arial"/>
              <a:buNone/>
            </a:pPr>
            <a:r>
              <a:rPr lang="en" sz="1800">
                <a:solidFill>
                  <a:srgbClr val="4B4747"/>
                </a:solidFill>
              </a:rPr>
              <a:t>Finbarr Joy (CTO) William Hill</a:t>
            </a:r>
          </a:p>
        </p:txBody>
      </p:sp>
      <p:sp>
        <p:nvSpPr>
          <p:cNvPr id="257" name="Shape 257"/>
          <p:cNvSpPr txBox="1"/>
          <p:nvPr>
            <p:ph idx="1" type="body"/>
          </p:nvPr>
        </p:nvSpPr>
        <p:spPr>
          <a:xfrm>
            <a:off x="457200" y="1775400"/>
            <a:ext cx="3147300" cy="1878600"/>
          </a:xfrm>
          <a:prstGeom prst="rect">
            <a:avLst/>
          </a:prstGeom>
        </p:spPr>
        <p:txBody>
          <a:bodyPr anchorCtr="0" anchor="t" bIns="91425" lIns="91425" rIns="91425" tIns="91425">
            <a:noAutofit/>
          </a:bodyPr>
          <a:lstStyle/>
          <a:p>
            <a:pPr indent="-342900" lvl="0" marL="457200" rtl="0">
              <a:spcBef>
                <a:spcPts val="0"/>
              </a:spcBef>
              <a:buSzPct val="100000"/>
            </a:pPr>
            <a:r>
              <a:rPr lang="en" sz="1800">
                <a:solidFill>
                  <a:schemeClr val="dk2"/>
                </a:solidFill>
              </a:rPr>
              <a:t>Bimodal IT is snakeoil &amp; counterproductive </a:t>
            </a:r>
          </a:p>
          <a:p>
            <a:pPr indent="-342900" lvl="0" marL="457200" rtl="0">
              <a:spcBef>
                <a:spcPts val="0"/>
              </a:spcBef>
              <a:buSzPct val="100000"/>
            </a:pPr>
            <a:r>
              <a:rPr lang="en" sz="1800">
                <a:solidFill>
                  <a:schemeClr val="dk2"/>
                </a:solidFill>
              </a:rPr>
              <a:t>Keep transforming</a:t>
            </a:r>
          </a:p>
          <a:p>
            <a:pPr indent="-342900" lvl="0" marL="457200" rtl="0">
              <a:spcBef>
                <a:spcPts val="0"/>
              </a:spcBef>
              <a:buSzPct val="100000"/>
            </a:pPr>
            <a:r>
              <a:rPr lang="en" sz="1800">
                <a:solidFill>
                  <a:schemeClr val="dk2"/>
                </a:solidFill>
              </a:rPr>
              <a:t>Focus on people</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1146025"/>
            <a:ext cx="2154600" cy="816300"/>
          </a:xfrm>
          <a:prstGeom prst="rect">
            <a:avLst/>
          </a:prstGeom>
        </p:spPr>
        <p:txBody>
          <a:bodyPr anchorCtr="0" anchor="t" bIns="91425" lIns="91425" rIns="91425" tIns="91425">
            <a:noAutofit/>
          </a:bodyPr>
          <a:lstStyle/>
          <a:p>
            <a:pPr lvl="0" algn="r">
              <a:spcBef>
                <a:spcPts val="0"/>
              </a:spcBef>
              <a:buNone/>
            </a:pPr>
            <a:r>
              <a:rPr lang="en"/>
              <a:t>Sorry about that -&gt;</a:t>
            </a:r>
          </a:p>
        </p:txBody>
      </p:sp>
      <p:pic>
        <p:nvPicPr>
          <p:cNvPr id="263" name="Shape 263"/>
          <p:cNvPicPr preferRelativeResize="0"/>
          <p:nvPr/>
        </p:nvPicPr>
        <p:blipFill>
          <a:blip r:embed="rId3">
            <a:alphaModFix/>
          </a:blip>
          <a:stretch>
            <a:fillRect/>
          </a:stretch>
        </p:blipFill>
        <p:spPr>
          <a:xfrm>
            <a:off x="2667000" y="1143000"/>
            <a:ext cx="3810000" cy="285750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1146025"/>
            <a:ext cx="2154600" cy="816300"/>
          </a:xfrm>
          <a:prstGeom prst="rect">
            <a:avLst/>
          </a:prstGeom>
        </p:spPr>
        <p:txBody>
          <a:bodyPr anchorCtr="0" anchor="t" bIns="91425" lIns="91425" rIns="91425" tIns="91425">
            <a:noAutofit/>
          </a:bodyPr>
          <a:lstStyle/>
          <a:p>
            <a:pPr lvl="0">
              <a:spcBef>
                <a:spcPts val="0"/>
              </a:spcBef>
              <a:buNone/>
            </a:pPr>
            <a:r>
              <a:rPr lang="en"/>
              <a:t>Further reading</a:t>
            </a:r>
          </a:p>
        </p:txBody>
      </p:sp>
      <p:sp>
        <p:nvSpPr>
          <p:cNvPr id="269" name="Shape 269"/>
          <p:cNvSpPr txBox="1"/>
          <p:nvPr>
            <p:ph idx="1" type="body"/>
          </p:nvPr>
        </p:nvSpPr>
        <p:spPr>
          <a:xfrm>
            <a:off x="2961550" y="1146025"/>
            <a:ext cx="5502900" cy="3547500"/>
          </a:xfrm>
          <a:prstGeom prst="rect">
            <a:avLst/>
          </a:prstGeom>
        </p:spPr>
        <p:txBody>
          <a:bodyPr anchorCtr="0" anchor="t" bIns="91425" lIns="91425" rIns="91425" tIns="91425">
            <a:noAutofit/>
          </a:bodyPr>
          <a:lstStyle/>
          <a:p>
            <a:pPr lvl="0">
              <a:spcBef>
                <a:spcPts val="0"/>
              </a:spcBef>
              <a:buNone/>
            </a:pPr>
            <a:r>
              <a:rPr b="1" lang="en" sz="1800"/>
              <a:t>Jez Humble:</a:t>
            </a:r>
          </a:p>
          <a:p>
            <a:pPr lvl="0">
              <a:spcBef>
                <a:spcPts val="0"/>
              </a:spcBef>
              <a:buNone/>
            </a:pPr>
            <a:r>
              <a:rPr lang="en" sz="1800"/>
              <a:t>http://continuousdelivery.com/2016/04/the-flaw-at-the-heart-of-bimodal-it/</a:t>
            </a:r>
          </a:p>
          <a:p>
            <a:pPr lvl="0">
              <a:spcBef>
                <a:spcPts val="0"/>
              </a:spcBef>
              <a:buNone/>
            </a:pPr>
            <a:r>
              <a:rPr b="1" lang="en" sz="1800"/>
              <a:t>Rob England:</a:t>
            </a:r>
          </a:p>
          <a:p>
            <a:pPr lvl="0">
              <a:spcBef>
                <a:spcPts val="0"/>
              </a:spcBef>
              <a:buNone/>
            </a:pPr>
            <a:r>
              <a:rPr lang="en" sz="1800"/>
              <a:t>http://www.itskeptic.org/content/multi-speed-it</a:t>
            </a:r>
          </a:p>
          <a:p>
            <a:pPr lvl="0">
              <a:spcBef>
                <a:spcPts val="0"/>
              </a:spcBef>
              <a:buNone/>
            </a:pPr>
            <a:r>
              <a:rPr b="1" lang="en" sz="1800"/>
              <a:t>Simon Wardley:</a:t>
            </a:r>
          </a:p>
          <a:p>
            <a:pPr lvl="0">
              <a:spcBef>
                <a:spcPts val="0"/>
              </a:spcBef>
              <a:buNone/>
            </a:pPr>
            <a:r>
              <a:rPr lang="en" sz="1800"/>
              <a:t>http://blog.gardeviance.org/2014/11/how-we-used-to-organise-stuff.html</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1146025"/>
            <a:ext cx="2154600" cy="816300"/>
          </a:xfrm>
          <a:prstGeom prst="rect">
            <a:avLst/>
          </a:prstGeom>
        </p:spPr>
        <p:txBody>
          <a:bodyPr anchorCtr="0" anchor="t" bIns="91425" lIns="91425" rIns="91425" tIns="91425">
            <a:noAutofit/>
          </a:bodyPr>
          <a:lstStyle/>
          <a:p>
            <a:pPr lvl="0">
              <a:spcBef>
                <a:spcPts val="0"/>
              </a:spcBef>
              <a:buNone/>
            </a:pPr>
            <a:r>
              <a:rPr lang="en"/>
              <a:t>Thank You:</a:t>
            </a:r>
          </a:p>
        </p:txBody>
      </p:sp>
      <p:sp>
        <p:nvSpPr>
          <p:cNvPr id="275" name="Shape 275"/>
          <p:cNvSpPr txBox="1"/>
          <p:nvPr>
            <p:ph idx="1" type="body"/>
          </p:nvPr>
        </p:nvSpPr>
        <p:spPr>
          <a:xfrm>
            <a:off x="2012850" y="1390200"/>
            <a:ext cx="5118300" cy="3293400"/>
          </a:xfrm>
          <a:prstGeom prst="rect">
            <a:avLst/>
          </a:prstGeom>
        </p:spPr>
        <p:txBody>
          <a:bodyPr anchorCtr="0" anchor="t" bIns="91425" lIns="91425" rIns="91425" tIns="91425">
            <a:noAutofit/>
          </a:bodyPr>
          <a:lstStyle/>
          <a:p>
            <a:pPr lvl="0" algn="ctr">
              <a:spcBef>
                <a:spcPts val="0"/>
              </a:spcBef>
              <a:buNone/>
            </a:pPr>
            <a:r>
              <a:rPr lang="en"/>
              <a:t>Questions?</a:t>
            </a:r>
          </a:p>
          <a:p>
            <a:pPr lvl="0" algn="ctr">
              <a:spcBef>
                <a:spcPts val="0"/>
              </a:spcBef>
              <a:buNone/>
            </a:pPr>
            <a:r>
              <a:t/>
            </a:r>
            <a:endParaRPr/>
          </a:p>
          <a:p>
            <a:pPr lvl="0" algn="ctr">
              <a:spcBef>
                <a:spcPts val="0"/>
              </a:spcBef>
              <a:buNone/>
            </a:pPr>
            <a:r>
              <a:rPr lang="en"/>
              <a:t>@KrisSaxton</a:t>
            </a:r>
          </a:p>
          <a:p>
            <a:pPr lvl="0" algn="ctr">
              <a:spcBef>
                <a:spcPts val="0"/>
              </a:spcBef>
              <a:buNone/>
            </a:pPr>
            <a:r>
              <a:rPr lang="en"/>
              <a:t>www.automationlogic.com/blog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1146025"/>
            <a:ext cx="2154600" cy="816300"/>
          </a:xfrm>
          <a:prstGeom prst="rect">
            <a:avLst/>
          </a:prstGeom>
        </p:spPr>
        <p:txBody>
          <a:bodyPr anchorCtr="0" anchor="t" bIns="91425" lIns="91425" rIns="91425" tIns="91425">
            <a:noAutofit/>
          </a:bodyPr>
          <a:lstStyle/>
          <a:p>
            <a:pPr lvl="0">
              <a:spcBef>
                <a:spcPts val="0"/>
              </a:spcBef>
              <a:buNone/>
            </a:pPr>
            <a:r>
              <a:rPr lang="en"/>
              <a:t>Automation Logic</a:t>
            </a:r>
          </a:p>
        </p:txBody>
      </p:sp>
      <p:sp>
        <p:nvSpPr>
          <p:cNvPr id="128" name="Shape 128"/>
          <p:cNvSpPr txBox="1"/>
          <p:nvPr>
            <p:ph idx="1" type="body"/>
          </p:nvPr>
        </p:nvSpPr>
        <p:spPr>
          <a:xfrm>
            <a:off x="2961550" y="1146025"/>
            <a:ext cx="5502900" cy="3547500"/>
          </a:xfrm>
          <a:prstGeom prst="rect">
            <a:avLst/>
          </a:prstGeom>
          <a:ln>
            <a:noFill/>
          </a:ln>
        </p:spPr>
        <p:txBody>
          <a:bodyPr anchorCtr="0" anchor="t" bIns="91425" lIns="91425" rIns="91425" tIns="91425">
            <a:noAutofit/>
          </a:bodyPr>
          <a:lstStyle/>
          <a:p>
            <a:pPr lvl="0" rtl="0">
              <a:spcBef>
                <a:spcPts val="0"/>
              </a:spcBef>
              <a:buNone/>
            </a:pPr>
            <a:r>
              <a:rPr lang="en" sz="1800"/>
              <a:t>UK’s leading independant enterprise automation company</a:t>
            </a:r>
          </a:p>
          <a:p>
            <a:pPr indent="-342900" lvl="0" marL="457200" rtl="0">
              <a:spcBef>
                <a:spcPts val="0"/>
              </a:spcBef>
              <a:buSzPct val="100000"/>
            </a:pPr>
            <a:r>
              <a:rPr lang="en" sz="1800"/>
              <a:t>Early years building private clouds</a:t>
            </a:r>
          </a:p>
          <a:p>
            <a:pPr indent="-342900" lvl="0" marL="457200" rtl="0">
              <a:spcBef>
                <a:spcPts val="0"/>
              </a:spcBef>
              <a:buClr>
                <a:srgbClr val="000000"/>
              </a:buClr>
              <a:buSzPct val="100000"/>
            </a:pPr>
            <a:r>
              <a:rPr b="1" lang="en" sz="1800">
                <a:solidFill>
                  <a:srgbClr val="000000"/>
                </a:solidFill>
              </a:rPr>
              <a:t>Cloud adoption/migration</a:t>
            </a:r>
          </a:p>
          <a:p>
            <a:pPr indent="-342900" lvl="0" marL="457200" rtl="0">
              <a:spcBef>
                <a:spcPts val="0"/>
              </a:spcBef>
              <a:buClr>
                <a:srgbClr val="000000"/>
              </a:buClr>
              <a:buSzPct val="100000"/>
            </a:pPr>
            <a:r>
              <a:rPr lang="en" sz="1800">
                <a:solidFill>
                  <a:srgbClr val="000000"/>
                </a:solidFill>
              </a:rPr>
              <a:t>Bimodal here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1146025"/>
            <a:ext cx="2154600" cy="816300"/>
          </a:xfrm>
          <a:prstGeom prst="rect">
            <a:avLst/>
          </a:prstGeom>
        </p:spPr>
        <p:txBody>
          <a:bodyPr anchorCtr="0" anchor="t" bIns="91425" lIns="91425" rIns="91425" tIns="91425">
            <a:noAutofit/>
          </a:bodyPr>
          <a:lstStyle/>
          <a:p>
            <a:pPr lvl="0">
              <a:spcBef>
                <a:spcPts val="0"/>
              </a:spcBef>
              <a:buNone/>
            </a:pPr>
            <a:r>
              <a:rPr lang="en"/>
              <a:t>What is Bimodal IT?</a:t>
            </a:r>
          </a:p>
        </p:txBody>
      </p:sp>
      <p:sp>
        <p:nvSpPr>
          <p:cNvPr id="134" name="Shape 134"/>
          <p:cNvSpPr txBox="1"/>
          <p:nvPr>
            <p:ph idx="1" type="body"/>
          </p:nvPr>
        </p:nvSpPr>
        <p:spPr>
          <a:xfrm>
            <a:off x="2961550" y="1146025"/>
            <a:ext cx="5502900" cy="3547500"/>
          </a:xfrm>
          <a:prstGeom prst="rect">
            <a:avLst/>
          </a:prstGeom>
        </p:spPr>
        <p:txBody>
          <a:bodyPr anchorCtr="0" anchor="t" bIns="91425" lIns="91425" rIns="91425" tIns="91425">
            <a:noAutofit/>
          </a:bodyPr>
          <a:lstStyle/>
          <a:p>
            <a:pPr lvl="0" rtl="0">
              <a:spcBef>
                <a:spcPts val="0"/>
              </a:spcBef>
              <a:buNone/>
            </a:pPr>
            <a:r>
              <a:rPr i="1" lang="en" sz="1800"/>
              <a:t>“Bimodal IT is the practise of managing two separate, coherent modes of IT delivery, one focused on stability and the other on agility.  </a:t>
            </a:r>
          </a:p>
          <a:p>
            <a:pPr lvl="0" rtl="0">
              <a:spcBef>
                <a:spcPts val="0"/>
              </a:spcBef>
              <a:buNone/>
            </a:pPr>
            <a:r>
              <a:rPr i="1" lang="en" sz="1800"/>
              <a:t>Mode 1 is traditional and sequential, emphasizing safety and accuracy.  </a:t>
            </a:r>
          </a:p>
          <a:p>
            <a:pPr lvl="0" rtl="0">
              <a:spcBef>
                <a:spcPts val="0"/>
              </a:spcBef>
              <a:buNone/>
            </a:pPr>
            <a:r>
              <a:rPr i="1" lang="en" sz="1800"/>
              <a:t>Mode 2 is exploratory and nonlinear, emphasizing agility and speed”</a:t>
            </a:r>
          </a:p>
          <a:p>
            <a:pPr lvl="0" rtl="0">
              <a:spcBef>
                <a:spcPts val="0"/>
              </a:spcBef>
              <a:buNone/>
            </a:pPr>
            <a:r>
              <a:t/>
            </a:r>
            <a:endParaRPr sz="1800"/>
          </a:p>
          <a:p>
            <a:pPr lvl="0">
              <a:spcBef>
                <a:spcPts val="0"/>
              </a:spcBef>
              <a:buNone/>
            </a:pPr>
            <a:r>
              <a:rPr lang="en" sz="1800"/>
              <a:t>Gartner 2014</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1146025"/>
            <a:ext cx="2154600" cy="816300"/>
          </a:xfrm>
          <a:prstGeom prst="rect">
            <a:avLst/>
          </a:prstGeom>
        </p:spPr>
        <p:txBody>
          <a:bodyPr anchorCtr="0" anchor="t" bIns="91425" lIns="91425" rIns="91425" tIns="91425">
            <a:noAutofit/>
          </a:bodyPr>
          <a:lstStyle/>
          <a:p>
            <a:pPr lvl="0" rtl="0">
              <a:spcBef>
                <a:spcPts val="0"/>
              </a:spcBef>
              <a:buNone/>
            </a:pPr>
            <a:r>
              <a:rPr lang="en"/>
              <a:t>Example:</a:t>
            </a:r>
          </a:p>
        </p:txBody>
      </p:sp>
      <p:pic>
        <p:nvPicPr>
          <p:cNvPr id="140" name="Shape 140"/>
          <p:cNvPicPr preferRelativeResize="0"/>
          <p:nvPr/>
        </p:nvPicPr>
        <p:blipFill>
          <a:blip r:embed="rId3">
            <a:alphaModFix/>
          </a:blip>
          <a:stretch>
            <a:fillRect/>
          </a:stretch>
        </p:blipFill>
        <p:spPr>
          <a:xfrm>
            <a:off x="1918300" y="1146025"/>
            <a:ext cx="6078150" cy="31575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1146025"/>
            <a:ext cx="2154600" cy="816300"/>
          </a:xfrm>
          <a:prstGeom prst="rect">
            <a:avLst/>
          </a:prstGeom>
        </p:spPr>
        <p:txBody>
          <a:bodyPr anchorCtr="0" anchor="t" bIns="91425" lIns="91425" rIns="91425" tIns="91425">
            <a:noAutofit/>
          </a:bodyPr>
          <a:lstStyle/>
          <a:p>
            <a:pPr lvl="0">
              <a:spcBef>
                <a:spcPts val="0"/>
              </a:spcBef>
              <a:buNone/>
            </a:pPr>
            <a:r>
              <a:rPr lang="en"/>
              <a:t>eh?</a:t>
            </a:r>
          </a:p>
        </p:txBody>
      </p:sp>
      <p:pic>
        <p:nvPicPr>
          <p:cNvPr id="146" name="Shape 146"/>
          <p:cNvPicPr preferRelativeResize="0"/>
          <p:nvPr/>
        </p:nvPicPr>
        <p:blipFill>
          <a:blip r:embed="rId3">
            <a:alphaModFix/>
          </a:blip>
          <a:stretch>
            <a:fillRect/>
          </a:stretch>
        </p:blipFill>
        <p:spPr>
          <a:xfrm>
            <a:off x="2897400" y="1146025"/>
            <a:ext cx="3092650" cy="30926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1146025"/>
            <a:ext cx="2154600" cy="816300"/>
          </a:xfrm>
          <a:prstGeom prst="rect">
            <a:avLst/>
          </a:prstGeom>
        </p:spPr>
        <p:txBody>
          <a:bodyPr anchorCtr="0" anchor="t" bIns="91425" lIns="91425" rIns="91425" tIns="91425">
            <a:noAutofit/>
          </a:bodyPr>
          <a:lstStyle/>
          <a:p>
            <a:pPr lvl="0">
              <a:spcBef>
                <a:spcPts val="0"/>
              </a:spcBef>
              <a:buNone/>
            </a:pPr>
            <a:r>
              <a:rPr lang="en"/>
              <a:t>Why is Bimodal IT Problematic?</a:t>
            </a:r>
          </a:p>
        </p:txBody>
      </p:sp>
      <p:sp>
        <p:nvSpPr>
          <p:cNvPr id="152" name="Shape 152"/>
          <p:cNvSpPr txBox="1"/>
          <p:nvPr>
            <p:ph idx="1" type="body"/>
          </p:nvPr>
        </p:nvSpPr>
        <p:spPr>
          <a:xfrm>
            <a:off x="375075" y="1962325"/>
            <a:ext cx="3030600" cy="2706600"/>
          </a:xfrm>
          <a:prstGeom prst="rect">
            <a:avLst/>
          </a:prstGeom>
        </p:spPr>
        <p:txBody>
          <a:bodyPr anchorCtr="0" anchor="t" bIns="91425" lIns="91425" rIns="91425" tIns="91425">
            <a:noAutofit/>
          </a:bodyPr>
          <a:lstStyle/>
          <a:p>
            <a:pPr indent="-342900" lvl="0" marL="457200">
              <a:spcBef>
                <a:spcPts val="0"/>
              </a:spcBef>
              <a:buSzPct val="100000"/>
            </a:pPr>
            <a:r>
              <a:rPr lang="en" sz="1800"/>
              <a:t>Seems sane, but..</a:t>
            </a:r>
          </a:p>
          <a:p>
            <a:pPr indent="-342900" lvl="0" marL="457200">
              <a:spcBef>
                <a:spcPts val="0"/>
              </a:spcBef>
              <a:buSzPct val="100000"/>
            </a:pPr>
            <a:r>
              <a:rPr lang="en" sz="1800"/>
              <a:t>oversimplification</a:t>
            </a:r>
          </a:p>
          <a:p>
            <a:pPr indent="-342900" lvl="0" marL="457200">
              <a:spcBef>
                <a:spcPts val="0"/>
              </a:spcBef>
              <a:buSzPct val="100000"/>
            </a:pPr>
            <a:r>
              <a:rPr lang="en" sz="1800"/>
              <a:t>counterproductive</a:t>
            </a:r>
          </a:p>
        </p:txBody>
      </p:sp>
      <p:pic>
        <p:nvPicPr>
          <p:cNvPr id="153" name="Shape 153"/>
          <p:cNvPicPr preferRelativeResize="0"/>
          <p:nvPr/>
        </p:nvPicPr>
        <p:blipFill>
          <a:blip r:embed="rId3">
            <a:alphaModFix/>
          </a:blip>
          <a:stretch>
            <a:fillRect/>
          </a:stretch>
        </p:blipFill>
        <p:spPr>
          <a:xfrm>
            <a:off x="3251774" y="1146025"/>
            <a:ext cx="5244724" cy="29970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1146025"/>
            <a:ext cx="2154600" cy="816300"/>
          </a:xfrm>
          <a:prstGeom prst="rect">
            <a:avLst/>
          </a:prstGeom>
        </p:spPr>
        <p:txBody>
          <a:bodyPr anchorCtr="0" anchor="t" bIns="91425" lIns="91425" rIns="91425" tIns="91425">
            <a:noAutofit/>
          </a:bodyPr>
          <a:lstStyle/>
          <a:p>
            <a:pPr lvl="0">
              <a:spcBef>
                <a:spcPts val="0"/>
              </a:spcBef>
              <a:buNone/>
            </a:pPr>
            <a:r>
              <a:rPr lang="en"/>
              <a:t>Specifically</a:t>
            </a:r>
          </a:p>
        </p:txBody>
      </p:sp>
      <p:sp>
        <p:nvSpPr>
          <p:cNvPr id="159" name="Shape 159"/>
          <p:cNvSpPr txBox="1"/>
          <p:nvPr>
            <p:ph idx="1" type="body"/>
          </p:nvPr>
        </p:nvSpPr>
        <p:spPr>
          <a:xfrm>
            <a:off x="457200" y="1825825"/>
            <a:ext cx="3208200" cy="2637900"/>
          </a:xfrm>
          <a:prstGeom prst="rect">
            <a:avLst/>
          </a:prstGeom>
        </p:spPr>
        <p:txBody>
          <a:bodyPr anchorCtr="0" anchor="t" bIns="91425" lIns="91425" rIns="91425" tIns="91425">
            <a:noAutofit/>
          </a:bodyPr>
          <a:lstStyle/>
          <a:p>
            <a:pPr indent="-342900" lvl="0" marL="457200" rtl="0">
              <a:spcBef>
                <a:spcPts val="0"/>
              </a:spcBef>
              <a:buSzPct val="100000"/>
            </a:pPr>
            <a:r>
              <a:rPr lang="en" sz="1800"/>
              <a:t>Innovation</a:t>
            </a:r>
          </a:p>
          <a:p>
            <a:pPr indent="-342900" lvl="0" marL="457200" rtl="0">
              <a:spcBef>
                <a:spcPts val="0"/>
              </a:spcBef>
              <a:buSzPct val="100000"/>
            </a:pPr>
            <a:r>
              <a:rPr lang="en" sz="1800"/>
              <a:t>Risk vs Agility</a:t>
            </a:r>
          </a:p>
          <a:p>
            <a:pPr indent="-342900" lvl="0" marL="457200" rtl="0">
              <a:spcBef>
                <a:spcPts val="0"/>
              </a:spcBef>
              <a:buSzPct val="100000"/>
            </a:pPr>
            <a:r>
              <a:rPr lang="en" sz="1800"/>
              <a:t>Culture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1146025"/>
            <a:ext cx="2154600" cy="816300"/>
          </a:xfrm>
          <a:prstGeom prst="rect">
            <a:avLst/>
          </a:prstGeom>
        </p:spPr>
        <p:txBody>
          <a:bodyPr anchorCtr="0" anchor="t" bIns="91425" lIns="91425" rIns="91425" tIns="91425">
            <a:noAutofit/>
          </a:bodyPr>
          <a:lstStyle/>
          <a:p>
            <a:pPr lvl="0">
              <a:spcBef>
                <a:spcPts val="0"/>
              </a:spcBef>
              <a:buNone/>
            </a:pPr>
            <a:r>
              <a:rPr lang="en"/>
              <a:t>Innovation</a:t>
            </a:r>
          </a:p>
        </p:txBody>
      </p:sp>
      <p:sp>
        <p:nvSpPr>
          <p:cNvPr id="165" name="Shape 165"/>
          <p:cNvSpPr txBox="1"/>
          <p:nvPr>
            <p:ph idx="1" type="body"/>
          </p:nvPr>
        </p:nvSpPr>
        <p:spPr>
          <a:xfrm>
            <a:off x="457200" y="1489825"/>
            <a:ext cx="3108600" cy="3078900"/>
          </a:xfrm>
          <a:prstGeom prst="rect">
            <a:avLst/>
          </a:prstGeom>
        </p:spPr>
        <p:txBody>
          <a:bodyPr anchorCtr="0" anchor="t" bIns="91425" lIns="91425" rIns="91425" tIns="91425">
            <a:noAutofit/>
          </a:bodyPr>
          <a:lstStyle/>
          <a:p>
            <a:pPr lvl="0">
              <a:spcBef>
                <a:spcPts val="0"/>
              </a:spcBef>
              <a:buNone/>
            </a:pPr>
            <a:r>
              <a:rPr lang="en" sz="1800"/>
              <a:t>The illusion of innovation, </a:t>
            </a:r>
          </a:p>
          <a:p>
            <a:pPr lvl="0">
              <a:spcBef>
                <a:spcPts val="0"/>
              </a:spcBef>
              <a:buNone/>
            </a:pPr>
            <a:r>
              <a:rPr lang="en" sz="1800"/>
              <a:t>then death</a:t>
            </a:r>
          </a:p>
        </p:txBody>
      </p:sp>
      <p:pic>
        <p:nvPicPr>
          <p:cNvPr id="166" name="Shape 166"/>
          <p:cNvPicPr preferRelativeResize="0"/>
          <p:nvPr/>
        </p:nvPicPr>
        <p:blipFill>
          <a:blip r:embed="rId3">
            <a:alphaModFix/>
          </a:blip>
          <a:stretch>
            <a:fillRect/>
          </a:stretch>
        </p:blipFill>
        <p:spPr>
          <a:xfrm>
            <a:off x="3841750" y="1932475"/>
            <a:ext cx="1645650" cy="26362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