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73" r:id="rId7"/>
    <p:sldId id="262" r:id="rId8"/>
    <p:sldId id="263" r:id="rId9"/>
    <p:sldId id="264" r:id="rId10"/>
    <p:sldId id="272" r:id="rId11"/>
    <p:sldId id="266" r:id="rId12"/>
    <p:sldId id="267" r:id="rId13"/>
    <p:sldId id="268" r:id="rId14"/>
    <p:sldId id="274" r:id="rId15"/>
    <p:sldId id="270" r:id="rId16"/>
    <p:sldId id="269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1" d="100"/>
          <a:sy n="121" d="100"/>
        </p:scale>
        <p:origin x="-1224" y="-4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436A6-C362-A54E-9CAE-CE86B8EFD4DC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0A815-F9B0-0744-AACB-40C496F2B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21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8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1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84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Dev Ops DC 2016_Final.png"/>
          <p:cNvPicPr>
            <a:picLocks noChangeAspect="1"/>
          </p:cNvPicPr>
          <p:nvPr userDrawn="1"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77" y="-400091"/>
            <a:ext cx="4592847" cy="59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9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9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5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7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7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6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7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B1BC-282E-8A47-A5B9-1DC3ABD76C4D}" type="datetimeFigureOut">
              <a:rPr lang="en-US" smtClean="0"/>
              <a:t>6/7/16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Dev Ops DC 2016_Final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7501" y="4369634"/>
            <a:ext cx="564957" cy="73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9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0B1BC-282E-8A47-A5B9-1DC3ABD76C4D}" type="datetimeFigureOut">
              <a:rPr lang="en-US" smtClean="0"/>
              <a:t>6/7/16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33D3-7802-774B-BCDB-132E792B1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8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aol</a:t>
            </a:r>
            <a:endParaRPr lang="en-US" dirty="0"/>
          </a:p>
        </p:txBody>
      </p:sp>
      <p:pic>
        <p:nvPicPr>
          <p:cNvPr id="4" name="Picture 3" descr="Dev Ops DC 2016_Fin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77" y="-400091"/>
            <a:ext cx="4592847" cy="59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4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WiFi</a:t>
            </a:r>
            <a:r>
              <a:rPr lang="en-US" dirty="0" smtClean="0"/>
              <a:t> – SSID:  Public</a:t>
            </a:r>
          </a:p>
          <a:p>
            <a:r>
              <a:rPr lang="en-US" dirty="0" smtClean="0"/>
              <a:t>Restrooms</a:t>
            </a:r>
          </a:p>
          <a:p>
            <a:r>
              <a:rPr lang="en-US" dirty="0" smtClean="0"/>
              <a:t>Exits</a:t>
            </a:r>
          </a:p>
          <a:p>
            <a:r>
              <a:rPr lang="en-US" dirty="0" smtClean="0"/>
              <a:t>Live Stream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endParaRPr lang="en-US" dirty="0" smtClean="0"/>
          </a:p>
          <a:p>
            <a:r>
              <a:rPr lang="en-US" dirty="0" err="1" smtClean="0"/>
              <a:t>devopsdaysdc.org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4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at a Glance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9:00 – Keynotes</a:t>
            </a:r>
          </a:p>
          <a:p>
            <a:pPr lvl="1"/>
            <a:r>
              <a:rPr lang="en-US" dirty="0" smtClean="0"/>
              <a:t>10:25 – Morning Break</a:t>
            </a:r>
          </a:p>
          <a:p>
            <a:r>
              <a:rPr lang="en-US" dirty="0" smtClean="0"/>
              <a:t>11:55 – Ignite Talks</a:t>
            </a:r>
          </a:p>
          <a:p>
            <a:r>
              <a:rPr lang="en-US" dirty="0" smtClean="0"/>
              <a:t>12:25 – Open Space 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1:00 – Lunch</a:t>
            </a:r>
          </a:p>
          <a:p>
            <a:r>
              <a:rPr lang="en-US" dirty="0" smtClean="0"/>
              <a:t>2</a:t>
            </a:r>
            <a:r>
              <a:rPr lang="en-US" dirty="0"/>
              <a:t>:</a:t>
            </a:r>
            <a:r>
              <a:rPr lang="en-US" dirty="0" smtClean="0"/>
              <a:t>00 </a:t>
            </a:r>
            <a:r>
              <a:rPr lang="en-US" dirty="0"/>
              <a:t>– </a:t>
            </a:r>
            <a:r>
              <a:rPr lang="en-US" dirty="0" smtClean="0"/>
              <a:t>Open Spaces</a:t>
            </a:r>
            <a:endParaRPr lang="en-US" dirty="0"/>
          </a:p>
          <a:p>
            <a:r>
              <a:rPr lang="en-US" dirty="0" smtClean="0"/>
              <a:t>4:15 </a:t>
            </a:r>
            <a:r>
              <a:rPr lang="en-US" dirty="0"/>
              <a:t>– </a:t>
            </a:r>
            <a:r>
              <a:rPr lang="en-US" dirty="0" err="1" smtClean="0"/>
              <a:t>DevOpsDays</a:t>
            </a:r>
            <a:r>
              <a:rPr lang="en-US" dirty="0" smtClean="0"/>
              <a:t> Podcast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373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 &amp; Volunteers</a:t>
            </a:r>
            <a:endParaRPr lang="en-US" dirty="0"/>
          </a:p>
        </p:txBody>
      </p:sp>
      <p:pic>
        <p:nvPicPr>
          <p:cNvPr id="5" name="Content Placeholder 4" descr="Design_Lab_-_Create_Your_Own_T-shirts_Online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3" b="6073"/>
          <a:stretch>
            <a:fillRect/>
          </a:stretch>
        </p:blipFill>
        <p:spPr/>
      </p:pic>
      <p:pic>
        <p:nvPicPr>
          <p:cNvPr id="6" name="Content Placeholder 5" descr="Design_Lab_-_Create_Your_Own_T-shirts_Online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7" b="59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578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Etherpad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e.devopsdaysdc.org</a:t>
            </a:r>
            <a:endParaRPr lang="en-US" dirty="0" smtClean="0"/>
          </a:p>
          <a:p>
            <a:pPr lvl="1"/>
            <a:r>
              <a:rPr lang="en-US" dirty="0"/>
              <a:t>We Are Hiring</a:t>
            </a:r>
          </a:p>
          <a:p>
            <a:pPr lvl="1"/>
            <a:r>
              <a:rPr lang="en-US" dirty="0"/>
              <a:t>Looking for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Reading List</a:t>
            </a:r>
          </a:p>
          <a:p>
            <a:pPr lvl="1"/>
            <a:r>
              <a:rPr lang="en-US" dirty="0" smtClean="0"/>
              <a:t>Social Media</a:t>
            </a:r>
            <a:endParaRPr lang="en-US" dirty="0"/>
          </a:p>
          <a:p>
            <a:pPr lvl="1"/>
            <a:r>
              <a:rPr lang="en-US" dirty="0" smtClean="0"/>
              <a:t>Feedback on </a:t>
            </a:r>
            <a:r>
              <a:rPr lang="en-US" dirty="0" err="1" smtClean="0"/>
              <a:t>DevOpsDays</a:t>
            </a:r>
            <a:r>
              <a:rPr lang="en-US" dirty="0" smtClean="0"/>
              <a:t> DC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62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  <p:pic>
        <p:nvPicPr>
          <p:cNvPr id="4" name="Content Placeholder 3" descr="welco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8" b="-3188"/>
          <a:stretch>
            <a:fillRect/>
          </a:stretch>
        </p:blipFill>
        <p:spPr>
          <a:xfrm>
            <a:off x="457200" y="1200150"/>
            <a:ext cx="2044491" cy="843195"/>
          </a:xfrm>
        </p:spPr>
      </p:pic>
      <p:pic>
        <p:nvPicPr>
          <p:cNvPr id="5" name="Picture 4" descr="welc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92" y="1225804"/>
            <a:ext cx="1826605" cy="845230"/>
          </a:xfrm>
          <a:prstGeom prst="rect">
            <a:avLst/>
          </a:prstGeom>
        </p:spPr>
      </p:pic>
      <p:pic>
        <p:nvPicPr>
          <p:cNvPr id="7" name="Picture 6" descr="welcom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97" y="1225804"/>
            <a:ext cx="2018659" cy="2237399"/>
          </a:xfrm>
          <a:prstGeom prst="rect">
            <a:avLst/>
          </a:prstGeom>
        </p:spPr>
      </p:pic>
      <p:pic>
        <p:nvPicPr>
          <p:cNvPr id="8" name="Picture 7" descr="welcom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65" y="1494507"/>
            <a:ext cx="1965616" cy="2618729"/>
          </a:xfrm>
          <a:prstGeom prst="rect">
            <a:avLst/>
          </a:prstGeom>
        </p:spPr>
      </p:pic>
      <p:pic>
        <p:nvPicPr>
          <p:cNvPr id="9" name="Picture 8" descr="opening_slides_ppt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65" y="1233058"/>
            <a:ext cx="1834864" cy="203096"/>
          </a:xfrm>
          <a:prstGeom prst="rect">
            <a:avLst/>
          </a:prstGeom>
        </p:spPr>
      </p:pic>
      <p:pic>
        <p:nvPicPr>
          <p:cNvPr id="10" name="Picture 9" descr="welcom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06002"/>
            <a:ext cx="2084276" cy="2314401"/>
          </a:xfrm>
          <a:prstGeom prst="rect">
            <a:avLst/>
          </a:prstGeom>
        </p:spPr>
      </p:pic>
      <p:pic>
        <p:nvPicPr>
          <p:cNvPr id="11" name="Picture 10" descr="welcom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92" y="2339253"/>
            <a:ext cx="1594591" cy="177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22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aol</a:t>
            </a:r>
            <a:endParaRPr lang="en-US" dirty="0"/>
          </a:p>
        </p:txBody>
      </p:sp>
      <p:pic>
        <p:nvPicPr>
          <p:cNvPr id="4" name="Picture 3" descr="Dev Ops DC 2016_Fin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77" y="-400091"/>
            <a:ext cx="4592847" cy="59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11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Spaces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Initial Conditions</a:t>
            </a:r>
          </a:p>
          <a:p>
            <a:r>
              <a:rPr lang="en-US" dirty="0" smtClean="0"/>
              <a:t>Expected Outcomes</a:t>
            </a:r>
          </a:p>
          <a:p>
            <a:r>
              <a:rPr lang="en-US" dirty="0" smtClean="0"/>
              <a:t>Principles</a:t>
            </a:r>
          </a:p>
          <a:p>
            <a:r>
              <a:rPr lang="en-US" dirty="0" smtClean="0"/>
              <a:t>Law of Mobility</a:t>
            </a:r>
          </a:p>
          <a:p>
            <a:r>
              <a:rPr lang="en-US" dirty="0" err="1" smtClean="0"/>
              <a:t>Frien</a:t>
            </a:r>
            <a:r>
              <a:rPr lang="en-US" dirty="0" smtClean="0"/>
              <a:t>-DA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Building the Schedule</a:t>
            </a:r>
          </a:p>
          <a:p>
            <a:r>
              <a:rPr lang="en-US" dirty="0" smtClean="0"/>
              <a:t>Facilitators</a:t>
            </a:r>
          </a:p>
          <a:p>
            <a:r>
              <a:rPr lang="en-US" dirty="0" smtClean="0"/>
              <a:t>Scribes</a:t>
            </a:r>
          </a:p>
          <a:p>
            <a:r>
              <a:rPr lang="en-US" dirty="0" smtClean="0"/>
              <a:t>Participants</a:t>
            </a:r>
          </a:p>
          <a:p>
            <a:r>
              <a:rPr lang="en-US" dirty="0" smtClean="0"/>
              <a:t>The 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56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WiFi</a:t>
            </a:r>
            <a:r>
              <a:rPr lang="en-US" dirty="0" smtClean="0"/>
              <a:t> – SSID:  Public</a:t>
            </a:r>
          </a:p>
          <a:p>
            <a:r>
              <a:rPr lang="en-US" dirty="0" smtClean="0"/>
              <a:t>Restrooms</a:t>
            </a:r>
          </a:p>
          <a:p>
            <a:r>
              <a:rPr lang="en-US" dirty="0" smtClean="0"/>
              <a:t>Exits</a:t>
            </a:r>
          </a:p>
          <a:p>
            <a:r>
              <a:rPr lang="en-US" dirty="0" smtClean="0"/>
              <a:t>Live Stream</a:t>
            </a:r>
          </a:p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endParaRPr lang="en-US" dirty="0" smtClean="0"/>
          </a:p>
          <a:p>
            <a:r>
              <a:rPr lang="en-US" dirty="0" err="1" smtClean="0"/>
              <a:t>devopsdaysdc.org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16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at a Glance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9:00 – Keynotes</a:t>
            </a:r>
          </a:p>
          <a:p>
            <a:pPr lvl="1"/>
            <a:r>
              <a:rPr lang="en-US" dirty="0" smtClean="0"/>
              <a:t>10:35 – Morning Break</a:t>
            </a:r>
          </a:p>
          <a:p>
            <a:r>
              <a:rPr lang="en-US" dirty="0" smtClean="0"/>
              <a:t>12:05 – Ignite Talks</a:t>
            </a:r>
          </a:p>
          <a:p>
            <a:r>
              <a:rPr lang="en-US" dirty="0" smtClean="0"/>
              <a:t>12:20 – Open Space Agenda</a:t>
            </a:r>
          </a:p>
          <a:p>
            <a:r>
              <a:rPr lang="en-US" dirty="0"/>
              <a:t>1:00 – </a:t>
            </a:r>
            <a:r>
              <a:rPr lang="en-US" dirty="0" smtClean="0"/>
              <a:t>Lunch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</a:t>
            </a:r>
            <a:r>
              <a:rPr lang="en-US" dirty="0"/>
              <a:t>:</a:t>
            </a:r>
            <a:r>
              <a:rPr lang="en-US" dirty="0" smtClean="0"/>
              <a:t>00 </a:t>
            </a:r>
            <a:r>
              <a:rPr lang="en-US" dirty="0"/>
              <a:t>– Ignite Talks</a:t>
            </a:r>
          </a:p>
          <a:p>
            <a:r>
              <a:rPr lang="en-US" dirty="0"/>
              <a:t>2:</a:t>
            </a:r>
            <a:r>
              <a:rPr lang="en-US" dirty="0" smtClean="0"/>
              <a:t>20 </a:t>
            </a:r>
            <a:r>
              <a:rPr lang="en-US" dirty="0"/>
              <a:t>– Open </a:t>
            </a:r>
            <a:r>
              <a:rPr lang="en-US" dirty="0" smtClean="0"/>
              <a:t>Spaces</a:t>
            </a:r>
          </a:p>
          <a:p>
            <a:pPr lvl="1"/>
            <a:r>
              <a:rPr lang="en-US" dirty="0" smtClean="0"/>
              <a:t>3:30 – Afternoon Break</a:t>
            </a:r>
            <a:endParaRPr lang="en-US" dirty="0"/>
          </a:p>
          <a:p>
            <a:r>
              <a:rPr lang="en-US" dirty="0"/>
              <a:t>4:</a:t>
            </a:r>
            <a:r>
              <a:rPr lang="en-US" dirty="0" smtClean="0"/>
              <a:t>50 </a:t>
            </a:r>
            <a:r>
              <a:rPr lang="en-US" dirty="0"/>
              <a:t>– Evening News</a:t>
            </a:r>
          </a:p>
          <a:p>
            <a:r>
              <a:rPr lang="en-US" dirty="0"/>
              <a:t>6:</a:t>
            </a:r>
            <a:r>
              <a:rPr lang="en-US" dirty="0" smtClean="0"/>
              <a:t>00 </a:t>
            </a:r>
            <a:r>
              <a:rPr lang="en-US" dirty="0"/>
              <a:t>– Happy Hour at the Carlyle Club</a:t>
            </a:r>
          </a:p>
        </p:txBody>
      </p:sp>
    </p:spTree>
    <p:extLst>
      <p:ext uri="{BB962C8B-B14F-4D97-AF65-F5344CB8AC3E}">
        <p14:creationId xmlns:p14="http://schemas.microsoft.com/office/powerpoint/2010/main" val="2124127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 &amp; Volunteers</a:t>
            </a:r>
            <a:endParaRPr lang="en-US" dirty="0"/>
          </a:p>
        </p:txBody>
      </p:sp>
      <p:pic>
        <p:nvPicPr>
          <p:cNvPr id="5" name="Content Placeholder 4" descr="Design_Lab_-_Create_Your_Own_T-shirts_Online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3" b="6073"/>
          <a:stretch>
            <a:fillRect/>
          </a:stretch>
        </p:blipFill>
        <p:spPr/>
      </p:pic>
      <p:pic>
        <p:nvPicPr>
          <p:cNvPr id="6" name="Content Placeholder 5" descr="Design_Lab_-_Create_Your_Own_T-shirts_Online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7" b="59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7812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Etherpad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e.devopsdaysdc.org</a:t>
            </a:r>
            <a:endParaRPr lang="en-US" dirty="0" smtClean="0"/>
          </a:p>
          <a:p>
            <a:pPr lvl="1"/>
            <a:r>
              <a:rPr lang="en-US" dirty="0"/>
              <a:t>We Are Hiring</a:t>
            </a:r>
          </a:p>
          <a:p>
            <a:pPr lvl="1"/>
            <a:r>
              <a:rPr lang="en-US" dirty="0"/>
              <a:t>Looking for </a:t>
            </a:r>
            <a:r>
              <a:rPr lang="en-US" dirty="0" smtClean="0"/>
              <a:t>Work</a:t>
            </a:r>
          </a:p>
          <a:p>
            <a:pPr lvl="1"/>
            <a:r>
              <a:rPr lang="en-US" dirty="0" smtClean="0"/>
              <a:t>Reading List</a:t>
            </a:r>
          </a:p>
          <a:p>
            <a:pPr lvl="1"/>
            <a:r>
              <a:rPr lang="en-US" dirty="0" smtClean="0"/>
              <a:t>Social Media</a:t>
            </a:r>
            <a:endParaRPr lang="en-US" dirty="0"/>
          </a:p>
          <a:p>
            <a:pPr lvl="1"/>
            <a:r>
              <a:rPr lang="en-US" dirty="0" smtClean="0"/>
              <a:t>Feedback on </a:t>
            </a:r>
            <a:r>
              <a:rPr lang="en-US" dirty="0" err="1" smtClean="0"/>
              <a:t>DevOpsDays</a:t>
            </a:r>
            <a:r>
              <a:rPr lang="en-US" dirty="0" smtClean="0"/>
              <a:t> DC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80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  <a:endParaRPr lang="en-US" dirty="0"/>
          </a:p>
        </p:txBody>
      </p:sp>
      <p:pic>
        <p:nvPicPr>
          <p:cNvPr id="4" name="Content Placeholder 3" descr="welcom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88" b="-3188"/>
          <a:stretch>
            <a:fillRect/>
          </a:stretch>
        </p:blipFill>
        <p:spPr>
          <a:xfrm>
            <a:off x="457200" y="1200150"/>
            <a:ext cx="2044491" cy="843195"/>
          </a:xfrm>
        </p:spPr>
      </p:pic>
      <p:pic>
        <p:nvPicPr>
          <p:cNvPr id="5" name="Picture 4" descr="welcom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92" y="1225804"/>
            <a:ext cx="1826605" cy="845230"/>
          </a:xfrm>
          <a:prstGeom prst="rect">
            <a:avLst/>
          </a:prstGeom>
        </p:spPr>
      </p:pic>
      <p:pic>
        <p:nvPicPr>
          <p:cNvPr id="7" name="Picture 6" descr="welcom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97" y="1225804"/>
            <a:ext cx="2018659" cy="2237399"/>
          </a:xfrm>
          <a:prstGeom prst="rect">
            <a:avLst/>
          </a:prstGeom>
        </p:spPr>
      </p:pic>
      <p:pic>
        <p:nvPicPr>
          <p:cNvPr id="8" name="Picture 7" descr="welcom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65" y="1494507"/>
            <a:ext cx="1965616" cy="2618729"/>
          </a:xfrm>
          <a:prstGeom prst="rect">
            <a:avLst/>
          </a:prstGeom>
        </p:spPr>
      </p:pic>
      <p:pic>
        <p:nvPicPr>
          <p:cNvPr id="9" name="Picture 8" descr="opening_slides_ppt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365" y="1233058"/>
            <a:ext cx="1834864" cy="203096"/>
          </a:xfrm>
          <a:prstGeom prst="rect">
            <a:avLst/>
          </a:prstGeom>
        </p:spPr>
      </p:pic>
      <p:pic>
        <p:nvPicPr>
          <p:cNvPr id="10" name="Picture 9" descr="welcom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06002"/>
            <a:ext cx="2084276" cy="2314401"/>
          </a:xfrm>
          <a:prstGeom prst="rect">
            <a:avLst/>
          </a:prstGeom>
        </p:spPr>
      </p:pic>
      <p:pic>
        <p:nvPicPr>
          <p:cNvPr id="11" name="Picture 10" descr="welcom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292" y="2339253"/>
            <a:ext cx="1594591" cy="177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20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aol</a:t>
            </a:r>
            <a:endParaRPr lang="en-US" dirty="0"/>
          </a:p>
        </p:txBody>
      </p:sp>
      <p:pic>
        <p:nvPicPr>
          <p:cNvPr id="4" name="Picture 3" descr="Dev Ops DC 2016_Fin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77" y="-400091"/>
            <a:ext cx="4592847" cy="59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14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Spaces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Initial Conditions</a:t>
            </a:r>
          </a:p>
          <a:p>
            <a:r>
              <a:rPr lang="en-US" dirty="0" smtClean="0"/>
              <a:t>Expected Outcomes</a:t>
            </a:r>
          </a:p>
          <a:p>
            <a:r>
              <a:rPr lang="en-US" dirty="0" smtClean="0"/>
              <a:t>Principles</a:t>
            </a:r>
          </a:p>
          <a:p>
            <a:r>
              <a:rPr lang="en-US" dirty="0" smtClean="0"/>
              <a:t>Law of Mobility</a:t>
            </a:r>
          </a:p>
          <a:p>
            <a:r>
              <a:rPr lang="en-US" dirty="0" err="1" smtClean="0"/>
              <a:t>Frien</a:t>
            </a:r>
            <a:r>
              <a:rPr lang="en-US" dirty="0" smtClean="0"/>
              <a:t>-DA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Building the Schedule</a:t>
            </a:r>
          </a:p>
          <a:p>
            <a:r>
              <a:rPr lang="en-US" dirty="0" smtClean="0"/>
              <a:t>Facilitators</a:t>
            </a:r>
          </a:p>
          <a:p>
            <a:r>
              <a:rPr lang="en-US" dirty="0" smtClean="0"/>
              <a:t>Scribes</a:t>
            </a:r>
          </a:p>
          <a:p>
            <a:r>
              <a:rPr lang="en-US" dirty="0" smtClean="0"/>
              <a:t>Participants</a:t>
            </a:r>
          </a:p>
          <a:p>
            <a:r>
              <a:rPr lang="en-US" dirty="0" smtClean="0"/>
              <a:t>The 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79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aol</a:t>
            </a:r>
            <a:endParaRPr lang="en-US" dirty="0"/>
          </a:p>
        </p:txBody>
      </p:sp>
      <p:pic>
        <p:nvPicPr>
          <p:cNvPr id="4" name="Picture 3" descr="Dev Ops DC 2016_Final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5577" y="-400091"/>
            <a:ext cx="4592847" cy="594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95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6163</TotalTime>
  <Words>224</Words>
  <Application>Microsoft Macintosh PowerPoint</Application>
  <PresentationFormat>On-screen Show (16:9)</PresentationFormat>
  <Paragraphs>77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aol</vt:lpstr>
      <vt:lpstr>Logistics</vt:lpstr>
      <vt:lpstr>Schedule at a Glance</vt:lpstr>
      <vt:lpstr>Staff &amp; Volunteers</vt:lpstr>
      <vt:lpstr>Etherpad</vt:lpstr>
      <vt:lpstr>Sponsors</vt:lpstr>
      <vt:lpstr>aol</vt:lpstr>
      <vt:lpstr>Open Spaces</vt:lpstr>
      <vt:lpstr>aol</vt:lpstr>
      <vt:lpstr>Logistics</vt:lpstr>
      <vt:lpstr>Schedule at a Glance</vt:lpstr>
      <vt:lpstr>Staff &amp; Volunteers</vt:lpstr>
      <vt:lpstr>Etherpad</vt:lpstr>
      <vt:lpstr>Sponsors</vt:lpstr>
      <vt:lpstr>aol</vt:lpstr>
      <vt:lpstr>Open Spaces</vt:lpstr>
    </vt:vector>
  </TitlesOfParts>
  <Company>Chef Software,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Nathen Harvey</dc:creator>
  <cp:lastModifiedBy>Nathen Harvey</cp:lastModifiedBy>
  <cp:revision>87</cp:revision>
  <cp:lastPrinted>2016-06-03T18:50:42Z</cp:lastPrinted>
  <dcterms:created xsi:type="dcterms:W3CDTF">2016-05-31T15:19:19Z</dcterms:created>
  <dcterms:modified xsi:type="dcterms:W3CDTF">2016-06-07T05:21:29Z</dcterms:modified>
</cp:coreProperties>
</file>