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1" r:id="rId2"/>
    <p:sldId id="285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04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Gold Sponsors!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Half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InfoZenCorp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circonus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Right Half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comcast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BlackMesh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2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Gold Sponsors!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Half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OpusGroupLLC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Right Half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gitmachines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22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32</Words>
  <Application>Microsoft Macintosh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Thank You Gold Sponsors!</vt:lpstr>
      <vt:lpstr>Thank You Gold Sponsors!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23</cp:revision>
  <dcterms:created xsi:type="dcterms:W3CDTF">2015-06-02T04:55:44Z</dcterms:created>
  <dcterms:modified xsi:type="dcterms:W3CDTF">2015-06-06T01:55:22Z</dcterms:modified>
</cp:coreProperties>
</file>