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2688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19185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82243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8622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4" b="10387"/>
          <a:stretch/>
        </p:blipFill>
        <p:spPr bwMode="auto">
          <a:xfrm>
            <a:off x="457200" y="1168400"/>
            <a:ext cx="8229600" cy="28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270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9700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2347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InfoZenCorp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0" r="-110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896044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comcast</a:t>
            </a:r>
            <a:endParaRPr lang="en-US" dirty="0"/>
          </a:p>
        </p:txBody>
      </p:sp>
      <p:pic>
        <p:nvPicPr>
          <p:cNvPr id="7" name="Picture 4" descr="http://www.underconsideration.com/brandnew/archives/comcast_logo_detail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" b="6323"/>
          <a:stretch/>
        </p:blipFill>
        <p:spPr bwMode="auto">
          <a:xfrm>
            <a:off x="832413" y="1168401"/>
            <a:ext cx="7479987" cy="28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66366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circonus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6" r="-6294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97898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BlackMesh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7" r="-361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6510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OpusGroupLLC</a:t>
            </a:r>
            <a:endParaRPr lang="en-US" dirty="0"/>
          </a:p>
        </p:txBody>
      </p:sp>
      <p:pic>
        <p:nvPicPr>
          <p:cNvPr id="6" name="Picture 6" descr="http://photos.prnewswire.com/prn/20140821/13872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174" b="-5917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8025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8266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gitmachines</a:t>
            </a:r>
            <a:endParaRPr lang="en-US" dirty="0"/>
          </a:p>
        </p:txBody>
      </p:sp>
      <p:pic>
        <p:nvPicPr>
          <p:cNvPr id="8" name="Picture 2" descr="Inline image 1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71" b="-5287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801372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9" b="12938"/>
          <a:stretch/>
        </p:blipFill>
        <p:spPr bwMode="auto">
          <a:xfrm>
            <a:off x="457200" y="1168400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4952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puppetlabs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77" b="-178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78086"/>
      </p:ext>
    </p:extLst>
  </p:cSld>
  <p:clrMapOvr>
    <a:masterClrMapping/>
  </p:clrMapOvr>
  <p:transition xmlns:p14="http://schemas.microsoft.com/office/powerpoint/2010/main" spd="slow" advTm="2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2539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08" b="-2160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07909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753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5013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172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67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995"/>
          <a:stretch/>
        </p:blipFill>
        <p:spPr bwMode="auto">
          <a:xfrm>
            <a:off x="457200" y="1168400"/>
            <a:ext cx="8229600" cy="284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65343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95</Words>
  <Application>Microsoft Macintosh PowerPoint</Application>
  <PresentationFormat>On-screen Show (16:9)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Platinum &amp; Location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 &amp; T-Shirt Sponsor</vt:lpstr>
      <vt:lpstr>Platinum Sponsor</vt:lpstr>
      <vt:lpstr>Platinum Sponsor</vt:lpstr>
      <vt:lpstr>Platinum Sponsor</vt:lpstr>
      <vt:lpstr>Gold Sponsor</vt:lpstr>
      <vt:lpstr>Gold Sponsor</vt:lpstr>
      <vt:lpstr>Gold Sponsor</vt:lpstr>
      <vt:lpstr>Gold Sponsor</vt:lpstr>
      <vt:lpstr>Gold Sponsor</vt:lpstr>
      <vt:lpstr>Gold Sponsor</vt:lpstr>
      <vt:lpstr>Gold Sponsor</vt:lpstr>
      <vt:lpstr>Silver Sponsor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12</cp:revision>
  <dcterms:created xsi:type="dcterms:W3CDTF">2015-06-02T04:55:44Z</dcterms:created>
  <dcterms:modified xsi:type="dcterms:W3CDTF">2015-06-06T01:40:11Z</dcterms:modified>
</cp:coreProperties>
</file>