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1" r:id="rId3"/>
    <p:sldId id="257" r:id="rId4"/>
    <p:sldId id="272" r:id="rId5"/>
    <p:sldId id="258" r:id="rId6"/>
    <p:sldId id="273" r:id="rId7"/>
    <p:sldId id="269" r:id="rId8"/>
    <p:sldId id="274" r:id="rId9"/>
    <p:sldId id="259" r:id="rId10"/>
    <p:sldId id="275" r:id="rId11"/>
    <p:sldId id="260" r:id="rId12"/>
    <p:sldId id="276" r:id="rId13"/>
    <p:sldId id="261" r:id="rId14"/>
    <p:sldId id="277" r:id="rId15"/>
    <p:sldId id="262" r:id="rId16"/>
    <p:sldId id="278" r:id="rId17"/>
    <p:sldId id="263" r:id="rId18"/>
    <p:sldId id="279" r:id="rId19"/>
    <p:sldId id="267" r:id="rId20"/>
    <p:sldId id="280" r:id="rId21"/>
    <p:sldId id="270" r:id="rId22"/>
    <p:sldId id="281" r:id="rId23"/>
    <p:sldId id="265" r:id="rId24"/>
    <p:sldId id="282" r:id="rId25"/>
    <p:sldId id="266" r:id="rId26"/>
    <p:sldId id="283" r:id="rId27"/>
    <p:sldId id="268" r:id="rId28"/>
    <p:sldId id="284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3" d="100"/>
          <a:sy n="133" d="100"/>
        </p:scale>
        <p:origin x="-104" y="-2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10EF1-F557-9D42-8470-2B3785BDEEB4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176453-5993-C14F-ADD9-EE2A4FC21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597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9DE3C-3904-FC48-ACCA-1FAF6D8E369F}" type="datetimeFigureOut">
              <a:rPr lang="en-US" smtClean="0"/>
              <a:t>6/5/15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1494D-8D87-964A-B3DF-53FF630DE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39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23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94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397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115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40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8" name="Picture 7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2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49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12" y="1167720"/>
            <a:ext cx="2776688" cy="342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3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96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457200" y="1168400"/>
            <a:ext cx="8229600" cy="33782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devopsdays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24200" y="4457700"/>
            <a:ext cx="2895600" cy="583407"/>
          </a:xfr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smtClean="0"/>
              <a:t>@twitter</a:t>
            </a:r>
            <a:endParaRPr lang="en-US" dirty="0"/>
          </a:p>
        </p:txBody>
      </p:sp>
      <p:pic>
        <p:nvPicPr>
          <p:cNvPr id="11" name="Picture 10" descr="big_doddc_logo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768" y="4038599"/>
            <a:ext cx="812031" cy="100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6" name="Picture 5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0"/>
            <a:ext cx="41675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33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  <p:pic>
        <p:nvPicPr>
          <p:cNvPr id="9" name="Picture 8" descr="big_doddc_logo.jpg"/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583" y="204787"/>
            <a:ext cx="3556916" cy="438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16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@</a:t>
            </a:r>
            <a:r>
              <a:rPr lang="en-US" dirty="0" err="1" smtClean="0"/>
              <a:t>DevOpsDaysDC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#</a:t>
            </a:r>
            <a:r>
              <a:rPr lang="en-US" dirty="0" err="1" smtClean="0"/>
              <a:t>doddc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428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excellaco</a:t>
            </a:r>
            <a:endParaRPr lang="en-US" dirty="0"/>
          </a:p>
        </p:txBody>
      </p:sp>
      <p:pic>
        <p:nvPicPr>
          <p:cNvPr id="6" name="Picture 3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387" r="-2438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682665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Sonatype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9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ansible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032" r="-6903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045013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ansible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8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netuitive</a:t>
            </a:r>
            <a:endParaRPr lang="en-US" dirty="0"/>
          </a:p>
        </p:txBody>
      </p:sp>
      <p:pic>
        <p:nvPicPr>
          <p:cNvPr id="8" name="Picture 5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258" b="-4525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81724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netuitive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81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@chef</a:t>
            </a:r>
            <a:endParaRPr lang="en-US" dirty="0"/>
          </a:p>
        </p:txBody>
      </p:sp>
      <p:pic>
        <p:nvPicPr>
          <p:cNvPr id="7" name="Picture 2" descr="http://upload.wikimedia.org/wikipedia/en/5/56/Chef_Software_Inc._company_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227" r="-8322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1674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@chef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1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@elastic</a:t>
            </a:r>
            <a:endParaRPr 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3" b="9995"/>
          <a:stretch/>
        </p:blipFill>
        <p:spPr bwMode="auto">
          <a:xfrm>
            <a:off x="457200" y="1168400"/>
            <a:ext cx="8229600" cy="2843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6653437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@elastic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52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redhadsoftware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5" b="19185"/>
          <a:stretch/>
        </p:blipFill>
        <p:spPr bwMode="auto">
          <a:xfrm>
            <a:off x="457200" y="1168400"/>
            <a:ext cx="8229600" cy="2757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582243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excellaco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925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redhatsoftware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&amp; Location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uspto</a:t>
            </a:r>
            <a:endParaRPr lang="en-US" dirty="0"/>
          </a:p>
        </p:txBody>
      </p:sp>
      <p:pic>
        <p:nvPicPr>
          <p:cNvPr id="6" name="Picture 2" descr="http://www.commerce.gov/sites/commerce.gov/files/media/images/branding/uspto_seal_full_color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299" r="-102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26886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uspto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Platinum Sponsor &amp; T-Shirt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@</a:t>
            </a:r>
            <a:r>
              <a:rPr lang="en-US" dirty="0" err="1" smtClean="0"/>
              <a:t>customink</a:t>
            </a:r>
            <a:endParaRPr 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645" r="-38645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486229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customink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delphix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424" b="10387"/>
          <a:stretch/>
        </p:blipFill>
        <p:spPr bwMode="auto">
          <a:xfrm>
            <a:off x="457200" y="1168400"/>
            <a:ext cx="8229600" cy="2815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413270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delphix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VictorOps</a:t>
            </a:r>
            <a:endParaRPr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897" r="-4789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3649700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victorops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sumologic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1860" b="-61860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7925392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sumologic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520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FugueHQ</a:t>
            </a:r>
            <a:endParaRPr 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608" b="-2160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6079095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FugueHQ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0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FireEye</a:t>
            </a:r>
            <a:endParaRPr lang="en-US" dirty="0"/>
          </a:p>
        </p:txBody>
      </p:sp>
      <p:pic>
        <p:nvPicPr>
          <p:cNvPr id="7" name="Picture 2" descr="https://www.marketbeat.com/logos/fireeye-inc-logo.pn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419" b="-214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323476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Thanks to @</a:t>
            </a:r>
            <a:r>
              <a:rPr lang="en-US" dirty="0" err="1" smtClean="0"/>
              <a:t>FireEye</a:t>
            </a:r>
            <a:r>
              <a:rPr lang="en-US" dirty="0" smtClean="0"/>
              <a:t> for sponsoring @</a:t>
            </a:r>
            <a:r>
              <a:rPr lang="en-US" dirty="0" err="1" smtClean="0"/>
              <a:t>devopsdaysdc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03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Sponsor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sonatype</a:t>
            </a:r>
            <a:endParaRPr lang="en-US" dirty="0"/>
          </a:p>
        </p:txBody>
      </p:sp>
      <p:pic>
        <p:nvPicPr>
          <p:cNvPr id="7" name="Picture 2" descr="C:\Users\jason.simpson\AppData\Local\Microsoft\Windows\Temporary Internet Files\Content.Outlook\33G2AT45\sonatype_logo_BlackOnWhite (1).jpg"/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2915" b="-3291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817539"/>
      </p:ext>
    </p:extLst>
  </p:cSld>
  <p:clrMapOvr>
    <a:masterClrMapping/>
  </p:clrMapOvr>
  <p:transition xmlns:p14="http://schemas.microsoft.com/office/powerpoint/2010/main" spd="slow" advTm="60000">
    <p:push dir="u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189</Words>
  <Application>Microsoft Macintosh PowerPoint</Application>
  <PresentationFormat>On-screen Show (16:9)</PresentationFormat>
  <Paragraphs>42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Platinum Sponsor</vt:lpstr>
      <vt:lpstr>Thanks to @excellaco for sponsoring @devopsdaysdc!</vt:lpstr>
      <vt:lpstr>Platinum Sponsor</vt:lpstr>
      <vt:lpstr>Thanks to @sumologic for sponsoring @devopsdaysdc!</vt:lpstr>
      <vt:lpstr>Platinum Sponsor</vt:lpstr>
      <vt:lpstr>Thanks to @FugueHQ for sponsoring @devopsdaysdc!</vt:lpstr>
      <vt:lpstr>Platinum Sponsor</vt:lpstr>
      <vt:lpstr>Thanks to @FireEye for sponsoring @devopsdaysdc!</vt:lpstr>
      <vt:lpstr>Platinum Sponsor</vt:lpstr>
      <vt:lpstr>Thanks to @Sonatype for sponsoring @devopsdaysdc!</vt:lpstr>
      <vt:lpstr>Platinum Sponsor</vt:lpstr>
      <vt:lpstr>Thanks to @ansible for sponsoring @devopsdaysdc!</vt:lpstr>
      <vt:lpstr>Platinum Sponsor</vt:lpstr>
      <vt:lpstr>Thanks to @netuitive for sponsoring @devopsdaysdc!</vt:lpstr>
      <vt:lpstr>Platinum Sponsor</vt:lpstr>
      <vt:lpstr>Thanks to @chef for sponsoring @devopsdaysdc!</vt:lpstr>
      <vt:lpstr>Platinum Sponsor</vt:lpstr>
      <vt:lpstr>Thanks to @elastic for sponsoring @devopsdaysdc!</vt:lpstr>
      <vt:lpstr>Platinum Sponsor</vt:lpstr>
      <vt:lpstr>Thanks to @redhatsoftware for sponsoring @devopsdaysdc!</vt:lpstr>
      <vt:lpstr>Platinum &amp; Location Sponsor</vt:lpstr>
      <vt:lpstr>Thanks to @uspto for sponsoring @devopsdaysdc!</vt:lpstr>
      <vt:lpstr>Platinum Sponsor &amp; T-Shirt Sponsor</vt:lpstr>
      <vt:lpstr>Thanks to @customink for sponsoring @devopsdaysdc!</vt:lpstr>
      <vt:lpstr>Platinum Sponsor</vt:lpstr>
      <vt:lpstr>Thanks to @delphix for sponsoring @devopsdaysdc!</vt:lpstr>
      <vt:lpstr>Platinum Sponsor</vt:lpstr>
      <vt:lpstr>Thanks to @victorops for sponsoring @devopsdaysdc!</vt:lpstr>
    </vt:vector>
  </TitlesOfParts>
  <Company>Chef Software,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Nathen Harvey</dc:creator>
  <cp:lastModifiedBy>Nathen Harvey</cp:lastModifiedBy>
  <cp:revision>21</cp:revision>
  <dcterms:created xsi:type="dcterms:W3CDTF">2015-06-02T04:55:44Z</dcterms:created>
  <dcterms:modified xsi:type="dcterms:W3CDTF">2015-06-06T01:52:07Z</dcterms:modified>
</cp:coreProperties>
</file>