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3" r:id="rId7"/>
    <p:sldId id="275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74" r:id="rId16"/>
    <p:sldId id="276" r:id="rId17"/>
    <p:sldId id="270" r:id="rId18"/>
    <p:sldId id="26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36A6-C362-A54E-9CAE-CE86B8EFD4DC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A815-F9B0-0744-AACB-40C496F2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9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– SSID:  Public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Exits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 smtClean="0"/>
          </a:p>
          <a:p>
            <a:r>
              <a:rPr lang="en-US" dirty="0" err="1" smtClean="0"/>
              <a:t>devopsdaysdc.org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4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9:00 – Keynotes</a:t>
            </a:r>
          </a:p>
          <a:p>
            <a:pPr lvl="1"/>
            <a:r>
              <a:rPr lang="en-US" dirty="0" smtClean="0"/>
              <a:t>10:25 – Morning Break</a:t>
            </a:r>
          </a:p>
          <a:p>
            <a:r>
              <a:rPr lang="en-US" dirty="0" smtClean="0"/>
              <a:t>11:55 – Ignite Talks</a:t>
            </a:r>
          </a:p>
          <a:p>
            <a:r>
              <a:rPr lang="en-US" dirty="0" smtClean="0"/>
              <a:t>12:25 – Open Space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1:00 – Lunch</a:t>
            </a:r>
          </a:p>
          <a:p>
            <a:r>
              <a:rPr lang="en-US" dirty="0" smtClean="0"/>
              <a:t>2</a:t>
            </a:r>
            <a:r>
              <a:rPr lang="en-US" dirty="0"/>
              <a:t>:</a:t>
            </a:r>
            <a:r>
              <a:rPr lang="en-US" dirty="0" smtClean="0"/>
              <a:t>00 </a:t>
            </a:r>
            <a:r>
              <a:rPr lang="en-US" dirty="0"/>
              <a:t>– </a:t>
            </a:r>
            <a:r>
              <a:rPr lang="en-US" dirty="0" smtClean="0"/>
              <a:t>Open Spaces</a:t>
            </a:r>
            <a:endParaRPr lang="en-US" dirty="0"/>
          </a:p>
          <a:p>
            <a:r>
              <a:rPr lang="en-US" dirty="0" smtClean="0"/>
              <a:t>4:15 </a:t>
            </a:r>
            <a:r>
              <a:rPr lang="en-US" dirty="0"/>
              <a:t>– </a:t>
            </a:r>
            <a:r>
              <a:rPr lang="en-US" dirty="0" err="1" smtClean="0"/>
              <a:t>DevOpsDays</a:t>
            </a:r>
            <a:r>
              <a:rPr lang="en-US" dirty="0" smtClean="0"/>
              <a:t>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&amp; Volunteers</a:t>
            </a:r>
            <a:endParaRPr lang="en-US" dirty="0"/>
          </a:p>
        </p:txBody>
      </p:sp>
      <p:pic>
        <p:nvPicPr>
          <p:cNvPr id="5" name="Content Placeholder 4" descr="Design_Lab_-_Create_Your_Own_T-shirts_Onlin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b="6073"/>
          <a:stretch>
            <a:fillRect/>
          </a:stretch>
        </p:blipFill>
        <p:spPr/>
      </p:pic>
      <p:pic>
        <p:nvPicPr>
          <p:cNvPr id="6" name="Content Placeholder 5" descr="Design_Lab_-_Create_Your_Own_T-shirts_Onlin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 b="5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578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e.devopsdaysdc.org</a:t>
            </a:r>
            <a:endParaRPr lang="en-US" dirty="0" smtClean="0"/>
          </a:p>
          <a:p>
            <a:pPr lvl="1"/>
            <a:r>
              <a:rPr lang="en-US" dirty="0"/>
              <a:t>We Are Hiring</a:t>
            </a:r>
          </a:p>
          <a:p>
            <a:pPr lvl="1"/>
            <a:r>
              <a:rPr lang="en-US" dirty="0"/>
              <a:t>Looking for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Social Media</a:t>
            </a:r>
            <a:endParaRPr lang="en-US" dirty="0"/>
          </a:p>
          <a:p>
            <a:pPr lvl="1"/>
            <a:r>
              <a:rPr lang="en-US" dirty="0" smtClean="0"/>
              <a:t>Feedback on 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welc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8" b="-3188"/>
          <a:stretch>
            <a:fillRect/>
          </a:stretch>
        </p:blipFill>
        <p:spPr>
          <a:xfrm>
            <a:off x="457200" y="1200150"/>
            <a:ext cx="2044491" cy="843195"/>
          </a:xfrm>
        </p:spPr>
      </p:pic>
      <p:pic>
        <p:nvPicPr>
          <p:cNvPr id="5" name="Picture 4" descr="welc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1225804"/>
            <a:ext cx="1826605" cy="845230"/>
          </a:xfrm>
          <a:prstGeom prst="rect">
            <a:avLst/>
          </a:prstGeom>
        </p:spPr>
      </p:pic>
      <p:pic>
        <p:nvPicPr>
          <p:cNvPr id="7" name="Picture 6" descr="wel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7" y="1225804"/>
            <a:ext cx="2018659" cy="2237399"/>
          </a:xfrm>
          <a:prstGeom prst="rect">
            <a:avLst/>
          </a:prstGeom>
        </p:spPr>
      </p:pic>
      <p:pic>
        <p:nvPicPr>
          <p:cNvPr id="8" name="Picture 7" descr="welc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494507"/>
            <a:ext cx="1965616" cy="2618729"/>
          </a:xfrm>
          <a:prstGeom prst="rect">
            <a:avLst/>
          </a:prstGeom>
        </p:spPr>
      </p:pic>
      <p:pic>
        <p:nvPicPr>
          <p:cNvPr id="9" name="Picture 8" descr="opening_slides_ppt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233058"/>
            <a:ext cx="1834864" cy="203096"/>
          </a:xfrm>
          <a:prstGeom prst="rect">
            <a:avLst/>
          </a:prstGeom>
        </p:spPr>
      </p:pic>
      <p:pic>
        <p:nvPicPr>
          <p:cNvPr id="10" name="Picture 9" descr="welcom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6002"/>
            <a:ext cx="2084276" cy="2314401"/>
          </a:xfrm>
          <a:prstGeom prst="rect">
            <a:avLst/>
          </a:prstGeom>
        </p:spPr>
      </p:pic>
      <p:pic>
        <p:nvPicPr>
          <p:cNvPr id="11" name="Picture 10" descr="welcom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2339253"/>
            <a:ext cx="1594591" cy="17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ord_Clouds_for_Kids____ABCya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97" r="-100197"/>
          <a:stretch>
            <a:fillRect/>
          </a:stretch>
        </p:blipFill>
        <p:spPr>
          <a:xfrm rot="16200000">
            <a:off x="-3012002" y="-556431"/>
            <a:ext cx="15168004" cy="6256363"/>
          </a:xfrm>
        </p:spPr>
      </p:pic>
    </p:spTree>
    <p:extLst>
      <p:ext uri="{BB962C8B-B14F-4D97-AF65-F5344CB8AC3E}">
        <p14:creationId xmlns:p14="http://schemas.microsoft.com/office/powerpoint/2010/main" val="232599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Principles</a:t>
            </a:r>
          </a:p>
          <a:p>
            <a:r>
              <a:rPr lang="en-US" dirty="0" smtClean="0"/>
              <a:t>Law of Mobility</a:t>
            </a:r>
          </a:p>
          <a:p>
            <a:r>
              <a:rPr lang="en-US" dirty="0" err="1" smtClean="0"/>
              <a:t>Frien</a:t>
            </a:r>
            <a:r>
              <a:rPr lang="en-US" dirty="0" smtClean="0"/>
              <a:t>-DA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Building the Schedule</a:t>
            </a:r>
          </a:p>
          <a:p>
            <a:r>
              <a:rPr lang="en-US" dirty="0" smtClean="0"/>
              <a:t>Facilitators</a:t>
            </a:r>
          </a:p>
          <a:p>
            <a:r>
              <a:rPr lang="en-US" dirty="0" smtClean="0"/>
              <a:t>Scribes</a:t>
            </a:r>
          </a:p>
          <a:p>
            <a:r>
              <a:rPr lang="en-US" dirty="0" smtClean="0"/>
              <a:t>Participants</a:t>
            </a:r>
          </a:p>
          <a:p>
            <a:r>
              <a:rPr lang="en-US" dirty="0" smtClean="0"/>
              <a:t>The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– SSID:  Public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Exits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 smtClean="0"/>
          </a:p>
          <a:p>
            <a:r>
              <a:rPr lang="en-US" dirty="0" err="1" smtClean="0"/>
              <a:t>devopsdaysdc.org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9:00 – Keynotes</a:t>
            </a:r>
          </a:p>
          <a:p>
            <a:pPr lvl="1"/>
            <a:r>
              <a:rPr lang="en-US" dirty="0" smtClean="0"/>
              <a:t>10:35 – Morning Break</a:t>
            </a:r>
          </a:p>
          <a:p>
            <a:r>
              <a:rPr lang="en-US" dirty="0" smtClean="0"/>
              <a:t>12:05 – Ignite Talks</a:t>
            </a:r>
          </a:p>
          <a:p>
            <a:r>
              <a:rPr lang="en-US" dirty="0" smtClean="0"/>
              <a:t>12:20 – Open Space Agenda</a:t>
            </a:r>
          </a:p>
          <a:p>
            <a:r>
              <a:rPr lang="en-US" dirty="0"/>
              <a:t>1:00 – </a:t>
            </a:r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/>
              <a:t>:</a:t>
            </a:r>
            <a:r>
              <a:rPr lang="en-US" dirty="0" smtClean="0"/>
              <a:t>00 </a:t>
            </a:r>
            <a:r>
              <a:rPr lang="en-US" dirty="0"/>
              <a:t>– Ignite Talks</a:t>
            </a:r>
          </a:p>
          <a:p>
            <a:r>
              <a:rPr lang="en-US" dirty="0"/>
              <a:t>2:</a:t>
            </a:r>
            <a:r>
              <a:rPr lang="en-US" dirty="0" smtClean="0"/>
              <a:t>20 </a:t>
            </a:r>
            <a:r>
              <a:rPr lang="en-US" dirty="0"/>
              <a:t>– Open </a:t>
            </a:r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3:30 – Afternoon Break</a:t>
            </a:r>
            <a:endParaRPr lang="en-US" dirty="0"/>
          </a:p>
          <a:p>
            <a:r>
              <a:rPr lang="en-US" dirty="0"/>
              <a:t>4:</a:t>
            </a:r>
            <a:r>
              <a:rPr lang="en-US" dirty="0" smtClean="0"/>
              <a:t>50 </a:t>
            </a:r>
            <a:r>
              <a:rPr lang="en-US" dirty="0"/>
              <a:t>– Evening News</a:t>
            </a:r>
          </a:p>
          <a:p>
            <a:r>
              <a:rPr lang="en-US" dirty="0"/>
              <a:t>6:</a:t>
            </a:r>
            <a:r>
              <a:rPr lang="en-US" dirty="0" smtClean="0"/>
              <a:t>00 </a:t>
            </a:r>
            <a:r>
              <a:rPr lang="en-US" dirty="0"/>
              <a:t>– Happy Hour at the Carlyle Club</a:t>
            </a:r>
          </a:p>
        </p:txBody>
      </p:sp>
    </p:spTree>
    <p:extLst>
      <p:ext uri="{BB962C8B-B14F-4D97-AF65-F5344CB8AC3E}">
        <p14:creationId xmlns:p14="http://schemas.microsoft.com/office/powerpoint/2010/main" val="21241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&amp; Volunteers</a:t>
            </a:r>
            <a:endParaRPr lang="en-US" dirty="0"/>
          </a:p>
        </p:txBody>
      </p:sp>
      <p:pic>
        <p:nvPicPr>
          <p:cNvPr id="5" name="Content Placeholder 4" descr="Design_Lab_-_Create_Your_Own_T-shirts_Onlin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b="6073"/>
          <a:stretch>
            <a:fillRect/>
          </a:stretch>
        </p:blipFill>
        <p:spPr/>
      </p:pic>
      <p:pic>
        <p:nvPicPr>
          <p:cNvPr id="6" name="Content Placeholder 5" descr="Design_Lab_-_Create_Your_Own_T-shirts_Onlin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 b="5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1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e.devopsdaysdc.org</a:t>
            </a:r>
            <a:endParaRPr lang="en-US" dirty="0" smtClean="0"/>
          </a:p>
          <a:p>
            <a:pPr lvl="1"/>
            <a:r>
              <a:rPr lang="en-US" dirty="0"/>
              <a:t>We Are Hiring</a:t>
            </a:r>
          </a:p>
          <a:p>
            <a:pPr lvl="1"/>
            <a:r>
              <a:rPr lang="en-US" dirty="0"/>
              <a:t>Looking for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Social Media</a:t>
            </a:r>
            <a:endParaRPr lang="en-US" dirty="0"/>
          </a:p>
          <a:p>
            <a:pPr lvl="1"/>
            <a:r>
              <a:rPr lang="en-US" dirty="0" smtClean="0"/>
              <a:t>Feedback on 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8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welc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8" b="-3188"/>
          <a:stretch>
            <a:fillRect/>
          </a:stretch>
        </p:blipFill>
        <p:spPr>
          <a:xfrm>
            <a:off x="457200" y="1200150"/>
            <a:ext cx="2044491" cy="843195"/>
          </a:xfrm>
        </p:spPr>
      </p:pic>
      <p:pic>
        <p:nvPicPr>
          <p:cNvPr id="5" name="Picture 4" descr="welc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1225804"/>
            <a:ext cx="1826605" cy="845230"/>
          </a:xfrm>
          <a:prstGeom prst="rect">
            <a:avLst/>
          </a:prstGeom>
        </p:spPr>
      </p:pic>
      <p:pic>
        <p:nvPicPr>
          <p:cNvPr id="7" name="Picture 6" descr="wel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7" y="1225804"/>
            <a:ext cx="2018659" cy="2237399"/>
          </a:xfrm>
          <a:prstGeom prst="rect">
            <a:avLst/>
          </a:prstGeom>
        </p:spPr>
      </p:pic>
      <p:pic>
        <p:nvPicPr>
          <p:cNvPr id="8" name="Picture 7" descr="welc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494507"/>
            <a:ext cx="1965616" cy="2618729"/>
          </a:xfrm>
          <a:prstGeom prst="rect">
            <a:avLst/>
          </a:prstGeom>
        </p:spPr>
      </p:pic>
      <p:pic>
        <p:nvPicPr>
          <p:cNvPr id="9" name="Picture 8" descr="opening_slides_ppt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233058"/>
            <a:ext cx="1834864" cy="203096"/>
          </a:xfrm>
          <a:prstGeom prst="rect">
            <a:avLst/>
          </a:prstGeom>
        </p:spPr>
      </p:pic>
      <p:pic>
        <p:nvPicPr>
          <p:cNvPr id="10" name="Picture 9" descr="welcom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6002"/>
            <a:ext cx="2084276" cy="2314401"/>
          </a:xfrm>
          <a:prstGeom prst="rect">
            <a:avLst/>
          </a:prstGeom>
        </p:spPr>
      </p:pic>
      <p:pic>
        <p:nvPicPr>
          <p:cNvPr id="11" name="Picture 10" descr="welcom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2339253"/>
            <a:ext cx="1594591" cy="17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ord_Clouds_for_Kids____ABCya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14" y="0"/>
            <a:ext cx="68731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Principles</a:t>
            </a:r>
          </a:p>
          <a:p>
            <a:r>
              <a:rPr lang="en-US" dirty="0" smtClean="0"/>
              <a:t>Law of Mobility</a:t>
            </a:r>
          </a:p>
          <a:p>
            <a:r>
              <a:rPr lang="en-US" dirty="0" err="1" smtClean="0"/>
              <a:t>Frien</a:t>
            </a:r>
            <a:r>
              <a:rPr lang="en-US" dirty="0" smtClean="0"/>
              <a:t>-DA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Building the Schedule</a:t>
            </a:r>
          </a:p>
          <a:p>
            <a:r>
              <a:rPr lang="en-US" dirty="0" smtClean="0"/>
              <a:t>Facilitators</a:t>
            </a:r>
          </a:p>
          <a:p>
            <a:r>
              <a:rPr lang="en-US" dirty="0" smtClean="0"/>
              <a:t>Scribes</a:t>
            </a:r>
          </a:p>
          <a:p>
            <a:r>
              <a:rPr lang="en-US" dirty="0" smtClean="0"/>
              <a:t>Participants</a:t>
            </a:r>
          </a:p>
          <a:p>
            <a:r>
              <a:rPr lang="en-US" dirty="0" smtClean="0"/>
              <a:t>The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9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224</Words>
  <Application>Microsoft Macintosh PowerPoint</Application>
  <PresentationFormat>On-screen Show (16:9)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aol</vt:lpstr>
      <vt:lpstr>Logistics</vt:lpstr>
      <vt:lpstr>Schedule at a Glance</vt:lpstr>
      <vt:lpstr>Staff &amp; Volunteers</vt:lpstr>
      <vt:lpstr>Etherpad</vt:lpstr>
      <vt:lpstr>Sponsors</vt:lpstr>
      <vt:lpstr>PowerPoint Presentation</vt:lpstr>
      <vt:lpstr>aol</vt:lpstr>
      <vt:lpstr>Open Spaces</vt:lpstr>
      <vt:lpstr>aol</vt:lpstr>
      <vt:lpstr>Logistics</vt:lpstr>
      <vt:lpstr>Schedule at a Glance</vt:lpstr>
      <vt:lpstr>Staff &amp; Volunteers</vt:lpstr>
      <vt:lpstr>Etherpad</vt:lpstr>
      <vt:lpstr>Sponsors</vt:lpstr>
      <vt:lpstr>PowerPoint Presentation</vt:lpstr>
      <vt:lpstr>aol</vt:lpstr>
      <vt:lpstr>Open Spaces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88</cp:revision>
  <cp:lastPrinted>2016-06-03T18:50:42Z</cp:lastPrinted>
  <dcterms:created xsi:type="dcterms:W3CDTF">2016-05-31T15:19:19Z</dcterms:created>
  <dcterms:modified xsi:type="dcterms:W3CDTF">2016-06-07T06:14:05Z</dcterms:modified>
</cp:coreProperties>
</file>