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337" r:id="rId2"/>
    <p:sldId id="257" r:id="rId3"/>
    <p:sldId id="26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259" r:id="rId14"/>
    <p:sldId id="311" r:id="rId15"/>
    <p:sldId id="323" r:id="rId16"/>
    <p:sldId id="312" r:id="rId17"/>
    <p:sldId id="313" r:id="rId18"/>
    <p:sldId id="314" r:id="rId19"/>
    <p:sldId id="315" r:id="rId20"/>
    <p:sldId id="316" r:id="rId21"/>
    <p:sldId id="268" r:id="rId22"/>
    <p:sldId id="317" r:id="rId23"/>
    <p:sldId id="269" r:id="rId24"/>
    <p:sldId id="318" r:id="rId25"/>
    <p:sldId id="270" r:id="rId26"/>
    <p:sldId id="319" r:id="rId27"/>
    <p:sldId id="260" r:id="rId28"/>
    <p:sldId id="320" r:id="rId29"/>
    <p:sldId id="322" r:id="rId30"/>
    <p:sldId id="321" r:id="rId31"/>
    <p:sldId id="271" r:id="rId32"/>
    <p:sldId id="326" r:id="rId33"/>
    <p:sldId id="272" r:id="rId34"/>
    <p:sldId id="327" r:id="rId35"/>
    <p:sldId id="273" r:id="rId36"/>
    <p:sldId id="328" r:id="rId37"/>
    <p:sldId id="274" r:id="rId38"/>
    <p:sldId id="329" r:id="rId39"/>
    <p:sldId id="275" r:id="rId40"/>
    <p:sldId id="330" r:id="rId41"/>
    <p:sldId id="324" r:id="rId42"/>
    <p:sldId id="325" r:id="rId43"/>
    <p:sldId id="276" r:id="rId44"/>
    <p:sldId id="331" r:id="rId45"/>
    <p:sldId id="277" r:id="rId46"/>
    <p:sldId id="332" r:id="rId47"/>
    <p:sldId id="278" r:id="rId48"/>
    <p:sldId id="333" r:id="rId49"/>
    <p:sldId id="279" r:id="rId50"/>
    <p:sldId id="334" r:id="rId51"/>
    <p:sldId id="280" r:id="rId52"/>
    <p:sldId id="335" r:id="rId53"/>
    <p:sldId id="336" r:id="rId5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376" y="2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436A6-C362-A54E-9CAE-CE86B8EFD4DC}" type="datetimeFigureOut">
              <a:rPr lang="en-US" smtClean="0"/>
              <a:t>6/2/16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0A815-F9B0-0744-AACB-40C496F2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21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High</a:t>
            </a:r>
            <a:r>
              <a:rPr lang="en-US" baseline="0" dirty="0" smtClean="0"/>
              <a:t> Res Logo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0A815-F9B0-0744-AACB-40C496F2B7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02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1BC-282E-8A47-A5B9-1DC3ABD76C4D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3D3-7802-774B-BCDB-132E792B1D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ev Ops DC 2016_Fin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7501" y="4369634"/>
            <a:ext cx="564957" cy="73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8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1BC-282E-8A47-A5B9-1DC3ABD76C4D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3D3-7802-774B-BCDB-132E792B1D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ev Ops DC 2016_Fin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7501" y="4369634"/>
            <a:ext cx="564957" cy="73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81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1BC-282E-8A47-A5B9-1DC3ABD76C4D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3D3-7802-774B-BCDB-132E792B1D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ev Ops DC 2016_Fin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7501" y="4369634"/>
            <a:ext cx="564957" cy="73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084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1BC-282E-8A47-A5B9-1DC3ABD76C4D}" type="datetimeFigureOut">
              <a:rPr lang="en-US" smtClean="0"/>
              <a:t>6/2/16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3D3-7802-774B-BCDB-132E792B1D2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Dev Ops DC 2016_Final.png"/>
          <p:cNvPicPr>
            <a:picLocks noChangeAspect="1"/>
          </p:cNvPicPr>
          <p:nvPr userDrawn="1"/>
        </p:nvPicPr>
        <p:blipFill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5577" y="-400091"/>
            <a:ext cx="4592847" cy="594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295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1BC-282E-8A47-A5B9-1DC3ABD76C4D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3D3-7802-774B-BCDB-132E792B1D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ev Ops DC 2016_Fin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7501" y="4369634"/>
            <a:ext cx="564957" cy="73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1BC-282E-8A47-A5B9-1DC3ABD76C4D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3D3-7802-774B-BCDB-132E792B1D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ev Ops DC 2016_Fin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7501" y="4369634"/>
            <a:ext cx="564957" cy="73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9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1BC-282E-8A47-A5B9-1DC3ABD76C4D}" type="datetimeFigureOut">
              <a:rPr lang="en-US" smtClean="0"/>
              <a:t>6/2/16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3D3-7802-774B-BCDB-132E792B1D2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Dev Ops DC 2016_Fin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7501" y="4369634"/>
            <a:ext cx="564957" cy="73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5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1BC-282E-8A47-A5B9-1DC3ABD76C4D}" type="datetimeFigureOut">
              <a:rPr lang="en-US" smtClean="0"/>
              <a:t>6/2/16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3D3-7802-774B-BCDB-132E792B1D2F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Dev Ops DC 2016_Fin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7501" y="4369634"/>
            <a:ext cx="564957" cy="73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78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1BC-282E-8A47-A5B9-1DC3ABD76C4D}" type="datetimeFigureOut">
              <a:rPr lang="en-US" smtClean="0"/>
              <a:t>6/2/16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3D3-7802-774B-BCDB-132E792B1D2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Dev Ops DC 2016_Fin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7501" y="4369634"/>
            <a:ext cx="564957" cy="73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87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1BC-282E-8A47-A5B9-1DC3ABD76C4D}" type="datetimeFigureOut">
              <a:rPr lang="en-US" smtClean="0"/>
              <a:t>6/2/16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3D3-7802-774B-BCDB-132E792B1D2F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Dev Ops DC 2016_Fin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7501" y="4369634"/>
            <a:ext cx="564957" cy="73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6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1BC-282E-8A47-A5B9-1DC3ABD76C4D}" type="datetimeFigureOut">
              <a:rPr lang="en-US" smtClean="0"/>
              <a:t>6/2/16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3D3-7802-774B-BCDB-132E792B1D2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Dev Ops DC 2016_Fin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7501" y="4369634"/>
            <a:ext cx="564957" cy="73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7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1BC-282E-8A47-A5B9-1DC3ABD76C4D}" type="datetimeFigureOut">
              <a:rPr lang="en-US" smtClean="0"/>
              <a:t>6/2/16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3D3-7802-774B-BCDB-132E792B1D2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Dev Ops DC 2016_Fin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7501" y="4369634"/>
            <a:ext cx="564957" cy="73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91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0B1BC-282E-8A47-A5B9-1DC3ABD76C4D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933D3-7802-774B-BCDB-132E792B1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8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Dev Ops DC 2016_Final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5577" y="-400091"/>
            <a:ext cx="4592847" cy="594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02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822081"/>
          </a:xfrm>
        </p:spPr>
        <p:txBody>
          <a:bodyPr>
            <a:noAutofit/>
          </a:bodyPr>
          <a:lstStyle/>
          <a:p>
            <a:r>
              <a:rPr lang="en-US" sz="8000" dirty="0"/>
              <a:t>Thanks to </a:t>
            </a:r>
            <a:r>
              <a:rPr lang="en-US" sz="8000" dirty="0" smtClean="0"/>
              <a:t>@</a:t>
            </a:r>
            <a:r>
              <a:rPr lang="en-US" sz="8000" dirty="0" err="1" smtClean="0"/>
              <a:t>captialone</a:t>
            </a:r>
            <a:r>
              <a:rPr lang="en-US" sz="8000" dirty="0" smtClean="0"/>
              <a:t> for </a:t>
            </a:r>
            <a:r>
              <a:rPr lang="en-US" sz="8000" dirty="0"/>
              <a:t>sponsoring #</a:t>
            </a:r>
            <a:r>
              <a:rPr lang="en-US" sz="8000" dirty="0" err="1"/>
              <a:t>DevOpsDays</a:t>
            </a:r>
            <a:r>
              <a:rPr lang="en-US" sz="8000" dirty="0"/>
              <a:t> DC!</a:t>
            </a:r>
          </a:p>
        </p:txBody>
      </p:sp>
    </p:spTree>
    <p:extLst>
      <p:ext uri="{BB962C8B-B14F-4D97-AF65-F5344CB8AC3E}">
        <p14:creationId xmlns:p14="http://schemas.microsoft.com/office/powerpoint/2010/main" val="1057682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124200" y="4457700"/>
            <a:ext cx="2895600" cy="5834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@_</a:t>
            </a:r>
            <a:r>
              <a:rPr lang="en-US" dirty="0" err="1" smtClean="0"/>
              <a:t>eglobaltech</a:t>
            </a:r>
            <a:endParaRPr lang="en-US" dirty="0"/>
          </a:p>
        </p:txBody>
      </p:sp>
      <p:pic>
        <p:nvPicPr>
          <p:cNvPr id="5" name="Content Placeholder 4" descr="eglobaltech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1221" r="-712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1724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3000"/>
    </mc:Choice>
    <mc:Fallback xmlns="">
      <p:transition xmlns:p14="http://schemas.microsoft.com/office/powerpoint/2010/main" spd="slow" advClick="0" advTm="63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822081"/>
          </a:xfrm>
        </p:spPr>
        <p:txBody>
          <a:bodyPr>
            <a:noAutofit/>
          </a:bodyPr>
          <a:lstStyle/>
          <a:p>
            <a:r>
              <a:rPr lang="en-US" sz="8000" dirty="0"/>
              <a:t>Thanks to </a:t>
            </a:r>
            <a:r>
              <a:rPr lang="en-US" sz="8000" dirty="0" smtClean="0"/>
              <a:t>@_</a:t>
            </a:r>
            <a:r>
              <a:rPr lang="en-US" sz="8000" dirty="0" err="1" smtClean="0"/>
              <a:t>eglobaltech</a:t>
            </a:r>
            <a:r>
              <a:rPr lang="en-US" sz="8000" dirty="0" smtClean="0"/>
              <a:t> for </a:t>
            </a:r>
            <a:r>
              <a:rPr lang="en-US" sz="8000" dirty="0"/>
              <a:t>sponsoring #</a:t>
            </a:r>
            <a:r>
              <a:rPr lang="en-US" sz="8000" dirty="0" err="1"/>
              <a:t>DevOpsDays</a:t>
            </a:r>
            <a:r>
              <a:rPr lang="en-US" sz="8000" dirty="0"/>
              <a:t> DC!</a:t>
            </a:r>
          </a:p>
        </p:txBody>
      </p:sp>
    </p:spTree>
    <p:extLst>
      <p:ext uri="{BB962C8B-B14F-4D97-AF65-F5344CB8AC3E}">
        <p14:creationId xmlns:p14="http://schemas.microsoft.com/office/powerpoint/2010/main" val="210598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Happy Hour Sponsor</a:t>
            </a:r>
            <a:endParaRPr lang="en-US" dirty="0"/>
          </a:p>
        </p:txBody>
      </p:sp>
      <p:pic>
        <p:nvPicPr>
          <p:cNvPr id="6" name="Content Placeholder 5" descr="logo-horizontal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1786" b="-41786"/>
          <a:stretch>
            <a:fillRect/>
          </a:stretch>
        </p:blipFill>
        <p:spPr>
          <a:xfrm>
            <a:off x="457200" y="1200150"/>
            <a:ext cx="8229600" cy="3394075"/>
          </a:xfr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3124200" y="4457700"/>
            <a:ext cx="2895600" cy="5834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opsgenie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31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3000"/>
    </mc:Choice>
    <mc:Fallback xmlns="">
      <p:transition xmlns:p14="http://schemas.microsoft.com/office/powerpoint/2010/main" spd="slow" advClick="0" advTm="63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822081"/>
          </a:xfrm>
        </p:spPr>
        <p:txBody>
          <a:bodyPr>
            <a:noAutofit/>
          </a:bodyPr>
          <a:lstStyle/>
          <a:p>
            <a:r>
              <a:rPr lang="en-US" sz="8000" dirty="0"/>
              <a:t>Thanks to </a:t>
            </a:r>
            <a:r>
              <a:rPr lang="en-US" sz="8000" dirty="0" smtClean="0"/>
              <a:t>@</a:t>
            </a:r>
            <a:r>
              <a:rPr lang="en-US" sz="8000" dirty="0" err="1" smtClean="0"/>
              <a:t>opsgenie</a:t>
            </a:r>
            <a:r>
              <a:rPr lang="en-US" sz="8000" dirty="0" smtClean="0"/>
              <a:t> for </a:t>
            </a:r>
            <a:r>
              <a:rPr lang="en-US" sz="8000" dirty="0"/>
              <a:t>sponsoring #</a:t>
            </a:r>
            <a:r>
              <a:rPr lang="en-US" sz="8000" dirty="0" err="1"/>
              <a:t>DevOpsDays</a:t>
            </a:r>
            <a:r>
              <a:rPr lang="en-US" sz="8000" dirty="0"/>
              <a:t> DC!</a:t>
            </a:r>
          </a:p>
        </p:txBody>
      </p:sp>
    </p:spTree>
    <p:extLst>
      <p:ext uri="{BB962C8B-B14F-4D97-AF65-F5344CB8AC3E}">
        <p14:creationId xmlns:p14="http://schemas.microsoft.com/office/powerpoint/2010/main" val="3446074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Dev Ops DC 2016_Final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5577" y="-400091"/>
            <a:ext cx="4592847" cy="594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123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smtClean="0"/>
              <a:t>Sponsor Pitches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853131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124200" y="4457700"/>
            <a:ext cx="2895600" cy="5834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excellaco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Grp="1"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4387" r="-24387"/>
          <a:stretch>
            <a:fillRect/>
          </a:stretch>
        </p:blipFill>
        <p:spPr bwMode="auto">
          <a:xfrm>
            <a:off x="457200" y="1222557"/>
            <a:ext cx="82296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433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3000"/>
    </mc:Choice>
    <mc:Fallback xmlns="">
      <p:transition xmlns:p14="http://schemas.microsoft.com/office/powerpoint/2010/main" spd="slow" advClick="0" advTm="63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732294"/>
          </a:xfrm>
        </p:spPr>
        <p:txBody>
          <a:bodyPr>
            <a:noAutofit/>
          </a:bodyPr>
          <a:lstStyle/>
          <a:p>
            <a:r>
              <a:rPr lang="en-US" sz="8000" dirty="0"/>
              <a:t>Thanks to </a:t>
            </a:r>
            <a:r>
              <a:rPr lang="en-US" sz="8000" dirty="0" smtClean="0"/>
              <a:t>@</a:t>
            </a:r>
            <a:r>
              <a:rPr lang="en-US" sz="8000" dirty="0" err="1" smtClean="0"/>
              <a:t>excellaco</a:t>
            </a:r>
            <a:r>
              <a:rPr lang="en-US" sz="8000" dirty="0" smtClean="0"/>
              <a:t> for </a:t>
            </a:r>
            <a:r>
              <a:rPr lang="en-US" sz="8000" dirty="0"/>
              <a:t>sponsoring #</a:t>
            </a:r>
            <a:r>
              <a:rPr lang="en-US" sz="8000" dirty="0" err="1"/>
              <a:t>DevOpsDays</a:t>
            </a:r>
            <a:r>
              <a:rPr lang="en-US" sz="8000" dirty="0"/>
              <a:t> DC!</a:t>
            </a:r>
          </a:p>
        </p:txBody>
      </p:sp>
    </p:spTree>
    <p:extLst>
      <p:ext uri="{BB962C8B-B14F-4D97-AF65-F5344CB8AC3E}">
        <p14:creationId xmlns:p14="http://schemas.microsoft.com/office/powerpoint/2010/main" val="3962004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124200" y="4457700"/>
            <a:ext cx="2895600" cy="5834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solarwinds</a:t>
            </a:r>
            <a:endParaRPr lang="en-US" dirty="0"/>
          </a:p>
        </p:txBody>
      </p:sp>
      <p:pic>
        <p:nvPicPr>
          <p:cNvPr id="4" name="Content Placeholder 3" descr="solarwinds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1221" r="-712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149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3000"/>
    </mc:Choice>
    <mc:Fallback xmlns="">
      <p:transition xmlns:p14="http://schemas.microsoft.com/office/powerpoint/2010/main" spd="slow" advClick="0" advTm="63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smtClean="0"/>
              <a:t>Sponsor Pitches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0634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45121"/>
          </a:xfrm>
        </p:spPr>
        <p:txBody>
          <a:bodyPr>
            <a:noAutofit/>
          </a:bodyPr>
          <a:lstStyle/>
          <a:p>
            <a:r>
              <a:rPr lang="en-US" sz="8000" dirty="0"/>
              <a:t>Thanks to </a:t>
            </a:r>
            <a:r>
              <a:rPr lang="en-US" sz="8000" dirty="0" smtClean="0"/>
              <a:t>@</a:t>
            </a:r>
            <a:r>
              <a:rPr lang="en-US" sz="8000" dirty="0" err="1" smtClean="0"/>
              <a:t>solarwinds</a:t>
            </a:r>
            <a:r>
              <a:rPr lang="en-US" sz="8000" dirty="0" smtClean="0"/>
              <a:t> for </a:t>
            </a:r>
            <a:r>
              <a:rPr lang="en-US" sz="8000" dirty="0"/>
              <a:t>sponsoring #</a:t>
            </a:r>
            <a:r>
              <a:rPr lang="en-US" sz="8000" dirty="0" err="1"/>
              <a:t>DevOpsDays</a:t>
            </a:r>
            <a:r>
              <a:rPr lang="en-US" sz="8000" dirty="0"/>
              <a:t> DC!</a:t>
            </a:r>
          </a:p>
        </p:txBody>
      </p:sp>
    </p:spTree>
    <p:extLst>
      <p:ext uri="{BB962C8B-B14F-4D97-AF65-F5344CB8AC3E}">
        <p14:creationId xmlns:p14="http://schemas.microsoft.com/office/powerpoint/2010/main" val="2399270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124200" y="4457700"/>
            <a:ext cx="2895600" cy="5834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csra_inc</a:t>
            </a:r>
            <a:endParaRPr lang="en-US" dirty="0"/>
          </a:p>
        </p:txBody>
      </p:sp>
      <p:pic>
        <p:nvPicPr>
          <p:cNvPr id="5" name="Content Placeholder 4" descr="csra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1221" r="-712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1658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3000"/>
    </mc:Choice>
    <mc:Fallback xmlns="">
      <p:transition xmlns:p14="http://schemas.microsoft.com/office/powerpoint/2010/main" spd="slow" advClick="0" advTm="63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809254"/>
          </a:xfrm>
        </p:spPr>
        <p:txBody>
          <a:bodyPr>
            <a:noAutofit/>
          </a:bodyPr>
          <a:lstStyle/>
          <a:p>
            <a:r>
              <a:rPr lang="en-US" sz="8000" dirty="0"/>
              <a:t>Thanks to </a:t>
            </a:r>
            <a:r>
              <a:rPr lang="en-US" sz="8000" dirty="0" smtClean="0"/>
              <a:t>@</a:t>
            </a:r>
            <a:r>
              <a:rPr lang="en-US" sz="8000" dirty="0" err="1" smtClean="0"/>
              <a:t>csra_inc</a:t>
            </a:r>
            <a:r>
              <a:rPr lang="en-US" sz="8000" dirty="0" smtClean="0"/>
              <a:t> for </a:t>
            </a:r>
            <a:r>
              <a:rPr lang="en-US" sz="8000" dirty="0"/>
              <a:t>sponsoring #</a:t>
            </a:r>
            <a:r>
              <a:rPr lang="en-US" sz="8000" dirty="0" err="1"/>
              <a:t>DevOpsDays</a:t>
            </a:r>
            <a:r>
              <a:rPr lang="en-US" sz="8000" dirty="0"/>
              <a:t> DC!</a:t>
            </a:r>
          </a:p>
        </p:txBody>
      </p:sp>
    </p:spTree>
    <p:extLst>
      <p:ext uri="{BB962C8B-B14F-4D97-AF65-F5344CB8AC3E}">
        <p14:creationId xmlns:p14="http://schemas.microsoft.com/office/powerpoint/2010/main" val="2403250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124200" y="4457700"/>
            <a:ext cx="2895600" cy="5834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docker</a:t>
            </a:r>
            <a:endParaRPr lang="en-US" dirty="0"/>
          </a:p>
        </p:txBody>
      </p:sp>
      <p:pic>
        <p:nvPicPr>
          <p:cNvPr id="4" name="Content Placeholder 3" descr="docker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1221" r="-712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1284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3000"/>
    </mc:Choice>
    <mc:Fallback xmlns="">
      <p:transition xmlns:p14="http://schemas.microsoft.com/office/powerpoint/2010/main" spd="slow" advClick="0" advTm="63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57947"/>
          </a:xfrm>
        </p:spPr>
        <p:txBody>
          <a:bodyPr>
            <a:noAutofit/>
          </a:bodyPr>
          <a:lstStyle/>
          <a:p>
            <a:r>
              <a:rPr lang="en-US" sz="8000" dirty="0"/>
              <a:t>Thanks to </a:t>
            </a:r>
            <a:r>
              <a:rPr lang="en-US" sz="8000" dirty="0" smtClean="0"/>
              <a:t>@</a:t>
            </a:r>
            <a:r>
              <a:rPr lang="en-US" sz="8000" dirty="0" err="1" smtClean="0"/>
              <a:t>docker</a:t>
            </a:r>
            <a:r>
              <a:rPr lang="en-US" sz="8000" dirty="0" smtClean="0"/>
              <a:t> for </a:t>
            </a:r>
            <a:r>
              <a:rPr lang="en-US" sz="8000" dirty="0"/>
              <a:t>sponsoring #</a:t>
            </a:r>
            <a:r>
              <a:rPr lang="en-US" sz="8000" dirty="0" err="1"/>
              <a:t>DevOpsDays</a:t>
            </a:r>
            <a:r>
              <a:rPr lang="en-US" sz="8000" dirty="0"/>
              <a:t> DC!</a:t>
            </a:r>
          </a:p>
        </p:txBody>
      </p:sp>
    </p:spTree>
    <p:extLst>
      <p:ext uri="{BB962C8B-B14F-4D97-AF65-F5344CB8AC3E}">
        <p14:creationId xmlns:p14="http://schemas.microsoft.com/office/powerpoint/2010/main" val="2403250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124200" y="4457700"/>
            <a:ext cx="2895600" cy="5834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@chef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http://upload.wikimedia.org/wikipedia/en/5/56/Chef_Software_Inc._company_logo.png"/>
          <p:cNvPicPr>
            <a:picLocks noGrp="1"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3227" r="-83227"/>
          <a:stretch>
            <a:fillRect/>
          </a:stretch>
        </p:blipFill>
        <p:spPr bwMode="auto">
          <a:xfrm>
            <a:off x="457200" y="882650"/>
            <a:ext cx="8229600" cy="337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5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3000"/>
    </mc:Choice>
    <mc:Fallback xmlns="">
      <p:transition xmlns:p14="http://schemas.microsoft.com/office/powerpoint/2010/main" spd="slow" advClick="0" advTm="63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822081"/>
          </a:xfrm>
        </p:spPr>
        <p:txBody>
          <a:bodyPr>
            <a:noAutofit/>
          </a:bodyPr>
          <a:lstStyle/>
          <a:p>
            <a:r>
              <a:rPr lang="en-US" sz="8000" dirty="0"/>
              <a:t>Thanks to </a:t>
            </a:r>
            <a:r>
              <a:rPr lang="en-US" sz="8000" dirty="0" smtClean="0"/>
              <a:t>@chef for </a:t>
            </a:r>
            <a:r>
              <a:rPr lang="en-US" sz="8000" dirty="0"/>
              <a:t>sponsoring #</a:t>
            </a:r>
            <a:r>
              <a:rPr lang="en-US" sz="8000" dirty="0" err="1"/>
              <a:t>DevOpsDays</a:t>
            </a:r>
            <a:r>
              <a:rPr lang="en-US" sz="8000" dirty="0"/>
              <a:t> DC!</a:t>
            </a:r>
          </a:p>
        </p:txBody>
      </p:sp>
    </p:spTree>
    <p:extLst>
      <p:ext uri="{BB962C8B-B14F-4D97-AF65-F5344CB8AC3E}">
        <p14:creationId xmlns:p14="http://schemas.microsoft.com/office/powerpoint/2010/main" val="2403250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olbig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Happy Hour Sponsor</a:t>
            </a:r>
            <a:endParaRPr lang="en-US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3124200" y="4457700"/>
            <a:ext cx="2895600" cy="5834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aol_inc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64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3000"/>
    </mc:Choice>
    <mc:Fallback xmlns="">
      <p:transition xmlns:p14="http://schemas.microsoft.com/office/powerpoint/2010/main" spd="slow" advClick="0" advTm="63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83601"/>
          </a:xfrm>
        </p:spPr>
        <p:txBody>
          <a:bodyPr>
            <a:noAutofit/>
          </a:bodyPr>
          <a:lstStyle/>
          <a:p>
            <a:r>
              <a:rPr lang="en-US" sz="8000" dirty="0"/>
              <a:t>Thanks to </a:t>
            </a:r>
            <a:r>
              <a:rPr lang="en-US" sz="8000" dirty="0" smtClean="0"/>
              <a:t>@</a:t>
            </a:r>
            <a:r>
              <a:rPr lang="en-US" sz="8000" dirty="0" err="1" smtClean="0"/>
              <a:t>aol</a:t>
            </a:r>
            <a:r>
              <a:rPr lang="en-US" sz="8000" dirty="0" smtClean="0"/>
              <a:t> for </a:t>
            </a:r>
            <a:r>
              <a:rPr lang="en-US" sz="8000" dirty="0"/>
              <a:t>sponsoring #</a:t>
            </a:r>
            <a:r>
              <a:rPr lang="en-US" sz="8000" dirty="0" err="1"/>
              <a:t>DevOpsDays</a:t>
            </a:r>
            <a:r>
              <a:rPr lang="en-US" sz="8000" dirty="0"/>
              <a:t> DC!</a:t>
            </a:r>
          </a:p>
        </p:txBody>
      </p:sp>
    </p:spTree>
    <p:extLst>
      <p:ext uri="{BB962C8B-B14F-4D97-AF65-F5344CB8AC3E}">
        <p14:creationId xmlns:p14="http://schemas.microsoft.com/office/powerpoint/2010/main" val="2403250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Dev Ops DC 2016_Final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5577" y="-400091"/>
            <a:ext cx="4592847" cy="594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123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pic>
        <p:nvPicPr>
          <p:cNvPr id="4" name="Content Placeholder 3" descr="pivotal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1235" r="-71235"/>
          <a:stretch>
            <a:fillRect/>
          </a:stretch>
        </p:blipFill>
        <p:spPr>
          <a:xfrm>
            <a:off x="457200" y="1200150"/>
            <a:ext cx="8229600" cy="3394075"/>
          </a:xfrm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3124200" y="4457700"/>
            <a:ext cx="2895600" cy="5834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@pivotal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3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3000"/>
    </mc:Choice>
    <mc:Fallback xmlns="">
      <p:transition xmlns:p14="http://schemas.microsoft.com/office/powerpoint/2010/main" spd="slow" advClick="0" advTm="63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smtClean="0"/>
              <a:t>Sponsor Pitches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71878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124200" y="4457700"/>
            <a:ext cx="2895600" cy="5834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thoughtworks</a:t>
            </a:r>
            <a:endParaRPr lang="en-US" dirty="0"/>
          </a:p>
        </p:txBody>
      </p:sp>
      <p:pic>
        <p:nvPicPr>
          <p:cNvPr id="4" name="Content Placeholder 3" descr="thoughtworks-products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1221" r="-712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0309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3000"/>
    </mc:Choice>
    <mc:Fallback xmlns="">
      <p:transition xmlns:p14="http://schemas.microsoft.com/office/powerpoint/2010/main" spd="slow" advClick="0" advTm="63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96427"/>
          </a:xfrm>
        </p:spPr>
        <p:txBody>
          <a:bodyPr>
            <a:noAutofit/>
          </a:bodyPr>
          <a:lstStyle/>
          <a:p>
            <a:r>
              <a:rPr lang="en-US" sz="8000" dirty="0"/>
              <a:t>Thanks to </a:t>
            </a:r>
            <a:r>
              <a:rPr lang="en-US" sz="8000" dirty="0" smtClean="0"/>
              <a:t>@</a:t>
            </a:r>
            <a:r>
              <a:rPr lang="en-US" sz="8000" dirty="0" err="1" smtClean="0"/>
              <a:t>thoughtworks</a:t>
            </a:r>
            <a:r>
              <a:rPr lang="en-US" sz="8000" dirty="0" smtClean="0"/>
              <a:t> for </a:t>
            </a:r>
            <a:r>
              <a:rPr lang="en-US" sz="8000" dirty="0"/>
              <a:t>sponsoring #</a:t>
            </a:r>
            <a:r>
              <a:rPr lang="en-US" sz="8000" dirty="0" err="1"/>
              <a:t>DevOpsDays</a:t>
            </a:r>
            <a:r>
              <a:rPr lang="en-US" sz="8000" dirty="0"/>
              <a:t> DC!</a:t>
            </a:r>
          </a:p>
        </p:txBody>
      </p:sp>
    </p:spTree>
    <p:extLst>
      <p:ext uri="{BB962C8B-B14F-4D97-AF65-F5344CB8AC3E}">
        <p14:creationId xmlns:p14="http://schemas.microsoft.com/office/powerpoint/2010/main" val="3190969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124200" y="4457700"/>
            <a:ext cx="2895600" cy="5834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pagerduty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Grp="1"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6319" b="12938"/>
          <a:stretch/>
        </p:blipFill>
        <p:spPr bwMode="auto">
          <a:xfrm>
            <a:off x="457200" y="1171436"/>
            <a:ext cx="8229600" cy="2800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556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3000"/>
    </mc:Choice>
    <mc:Fallback xmlns="">
      <p:transition xmlns:p14="http://schemas.microsoft.com/office/powerpoint/2010/main" spd="slow" advClick="0" advTm="63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96427"/>
          </a:xfrm>
        </p:spPr>
        <p:txBody>
          <a:bodyPr>
            <a:noAutofit/>
          </a:bodyPr>
          <a:lstStyle/>
          <a:p>
            <a:r>
              <a:rPr lang="en-US" sz="8000" dirty="0"/>
              <a:t>Thanks to </a:t>
            </a:r>
            <a:r>
              <a:rPr lang="en-US" sz="8000" dirty="0" smtClean="0"/>
              <a:t>@</a:t>
            </a:r>
            <a:r>
              <a:rPr lang="en-US" sz="8000" dirty="0" err="1" smtClean="0"/>
              <a:t>pagerduty</a:t>
            </a:r>
            <a:r>
              <a:rPr lang="en-US" sz="8000" dirty="0" smtClean="0"/>
              <a:t> for </a:t>
            </a:r>
            <a:r>
              <a:rPr lang="en-US" sz="8000" dirty="0"/>
              <a:t>sponsoring #</a:t>
            </a:r>
            <a:r>
              <a:rPr lang="en-US" sz="8000" dirty="0" err="1"/>
              <a:t>DevOpsDays</a:t>
            </a:r>
            <a:r>
              <a:rPr lang="en-US" sz="8000" dirty="0"/>
              <a:t> DC!</a:t>
            </a:r>
          </a:p>
        </p:txBody>
      </p:sp>
    </p:spTree>
    <p:extLst>
      <p:ext uri="{BB962C8B-B14F-4D97-AF65-F5344CB8AC3E}">
        <p14:creationId xmlns:p14="http://schemas.microsoft.com/office/powerpoint/2010/main" val="3190969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124200" y="4457700"/>
            <a:ext cx="2895600" cy="5834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5" name="Content Placeholder 4" descr="github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1221" r="-712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4556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3000"/>
    </mc:Choice>
    <mc:Fallback xmlns="">
      <p:transition xmlns:p14="http://schemas.microsoft.com/office/powerpoint/2010/main" spd="slow" advClick="0" advTm="63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96427"/>
          </a:xfrm>
        </p:spPr>
        <p:txBody>
          <a:bodyPr>
            <a:noAutofit/>
          </a:bodyPr>
          <a:lstStyle/>
          <a:p>
            <a:r>
              <a:rPr lang="en-US" sz="8000" dirty="0"/>
              <a:t>Thanks to </a:t>
            </a:r>
            <a:r>
              <a:rPr lang="en-US" sz="8000" dirty="0" smtClean="0"/>
              <a:t>@</a:t>
            </a:r>
            <a:r>
              <a:rPr lang="en-US" sz="8000" dirty="0" err="1" smtClean="0"/>
              <a:t>github</a:t>
            </a:r>
            <a:r>
              <a:rPr lang="en-US" sz="8000" dirty="0" smtClean="0"/>
              <a:t> for </a:t>
            </a:r>
            <a:r>
              <a:rPr lang="en-US" sz="8000" dirty="0"/>
              <a:t>sponsoring #</a:t>
            </a:r>
            <a:r>
              <a:rPr lang="en-US" sz="8000" dirty="0" err="1"/>
              <a:t>DevOpsDays</a:t>
            </a:r>
            <a:r>
              <a:rPr lang="en-US" sz="8000" dirty="0"/>
              <a:t> DC!</a:t>
            </a:r>
          </a:p>
        </p:txBody>
      </p:sp>
    </p:spTree>
    <p:extLst>
      <p:ext uri="{BB962C8B-B14F-4D97-AF65-F5344CB8AC3E}">
        <p14:creationId xmlns:p14="http://schemas.microsoft.com/office/powerpoint/2010/main" val="3190969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124200" y="4457700"/>
            <a:ext cx="2895600" cy="5834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customink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Grp="1"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8645" r="-38645"/>
          <a:stretch>
            <a:fillRect/>
          </a:stretch>
        </p:blipFill>
        <p:spPr bwMode="auto">
          <a:xfrm>
            <a:off x="457200" y="882650"/>
            <a:ext cx="82296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556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3000"/>
    </mc:Choice>
    <mc:Fallback xmlns="">
      <p:transition xmlns:p14="http://schemas.microsoft.com/office/powerpoint/2010/main" spd="slow" advClick="0" advTm="63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809254"/>
          </a:xfrm>
        </p:spPr>
        <p:txBody>
          <a:bodyPr>
            <a:noAutofit/>
          </a:bodyPr>
          <a:lstStyle/>
          <a:p>
            <a:r>
              <a:rPr lang="en-US" sz="8000" dirty="0"/>
              <a:t>Thanks to </a:t>
            </a:r>
            <a:r>
              <a:rPr lang="en-US" sz="8000" dirty="0" smtClean="0"/>
              <a:t>@</a:t>
            </a:r>
            <a:r>
              <a:rPr lang="en-US" sz="8000" dirty="0" err="1" smtClean="0"/>
              <a:t>customink</a:t>
            </a:r>
            <a:r>
              <a:rPr lang="en-US" sz="8000" dirty="0" smtClean="0"/>
              <a:t> for </a:t>
            </a:r>
            <a:r>
              <a:rPr lang="en-US" sz="8000" dirty="0"/>
              <a:t>sponsoring #</a:t>
            </a:r>
            <a:r>
              <a:rPr lang="en-US" sz="8000" dirty="0" err="1"/>
              <a:t>DevOpsDays</a:t>
            </a:r>
            <a:r>
              <a:rPr lang="en-US" sz="8000" dirty="0"/>
              <a:t> DC!</a:t>
            </a:r>
          </a:p>
        </p:txBody>
      </p:sp>
    </p:spTree>
    <p:extLst>
      <p:ext uri="{BB962C8B-B14F-4D97-AF65-F5344CB8AC3E}">
        <p14:creationId xmlns:p14="http://schemas.microsoft.com/office/powerpoint/2010/main" val="3190969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016609" y="4457700"/>
            <a:ext cx="3110783" cy="5834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redhatsoftware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Grp="1"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75" b="19185"/>
          <a:stretch/>
        </p:blipFill>
        <p:spPr bwMode="auto">
          <a:xfrm>
            <a:off x="457200" y="1193085"/>
            <a:ext cx="8229600" cy="2757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74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3000"/>
    </mc:Choice>
    <mc:Fallback xmlns="">
      <p:transition xmlns:p14="http://schemas.microsoft.com/office/powerpoint/2010/main" spd="slow" advClick="0" advTm="63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732294"/>
          </a:xfrm>
        </p:spPr>
        <p:txBody>
          <a:bodyPr>
            <a:noAutofit/>
          </a:bodyPr>
          <a:lstStyle/>
          <a:p>
            <a:r>
              <a:rPr lang="en-US" sz="8000" dirty="0"/>
              <a:t>Thanks to </a:t>
            </a:r>
            <a:r>
              <a:rPr lang="en-US" sz="8000" dirty="0" smtClean="0"/>
              <a:t>@pivotal for </a:t>
            </a:r>
            <a:r>
              <a:rPr lang="en-US" sz="8000" dirty="0"/>
              <a:t>sponsoring #</a:t>
            </a:r>
            <a:r>
              <a:rPr lang="en-US" sz="8000" dirty="0" err="1"/>
              <a:t>DevOpsDays</a:t>
            </a:r>
            <a:r>
              <a:rPr lang="en-US" sz="8000" dirty="0"/>
              <a:t> DC!</a:t>
            </a:r>
          </a:p>
        </p:txBody>
      </p:sp>
    </p:spTree>
    <p:extLst>
      <p:ext uri="{BB962C8B-B14F-4D97-AF65-F5344CB8AC3E}">
        <p14:creationId xmlns:p14="http://schemas.microsoft.com/office/powerpoint/2010/main" val="420197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45121"/>
          </a:xfrm>
        </p:spPr>
        <p:txBody>
          <a:bodyPr>
            <a:noAutofit/>
          </a:bodyPr>
          <a:lstStyle/>
          <a:p>
            <a:r>
              <a:rPr lang="en-US" sz="8000" dirty="0"/>
              <a:t>Thanks to </a:t>
            </a:r>
            <a:r>
              <a:rPr lang="en-US" sz="8000" dirty="0" smtClean="0"/>
              <a:t>@</a:t>
            </a:r>
            <a:r>
              <a:rPr lang="en-US" sz="8000" dirty="0" err="1" smtClean="0"/>
              <a:t>redhatsoftware</a:t>
            </a:r>
            <a:r>
              <a:rPr lang="en-US" sz="8000" dirty="0" smtClean="0"/>
              <a:t> for </a:t>
            </a:r>
            <a:r>
              <a:rPr lang="en-US" sz="8000" dirty="0"/>
              <a:t>sponsoring #</a:t>
            </a:r>
            <a:r>
              <a:rPr lang="en-US" sz="8000" dirty="0" err="1"/>
              <a:t>DevOpsDays</a:t>
            </a:r>
            <a:r>
              <a:rPr lang="en-US" sz="8000" dirty="0"/>
              <a:t> DC!</a:t>
            </a:r>
          </a:p>
        </p:txBody>
      </p:sp>
    </p:spTree>
    <p:extLst>
      <p:ext uri="{BB962C8B-B14F-4D97-AF65-F5344CB8AC3E}">
        <p14:creationId xmlns:p14="http://schemas.microsoft.com/office/powerpoint/2010/main" val="3190969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Dev Ops DC 2016_Final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5577" y="-400091"/>
            <a:ext cx="4592847" cy="594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231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smtClean="0"/>
              <a:t>Sponsor Pitches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530487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016609" y="4457700"/>
            <a:ext cx="3110783" cy="5834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Grp="1"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69032" r="-69032"/>
          <a:stretch>
            <a:fillRect/>
          </a:stretch>
        </p:blipFill>
        <p:spPr bwMode="auto">
          <a:xfrm>
            <a:off x="457200" y="1209733"/>
            <a:ext cx="82296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18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3000"/>
    </mc:Choice>
    <mc:Fallback xmlns="">
      <p:transition xmlns:p14="http://schemas.microsoft.com/office/powerpoint/2010/main" spd="slow" advClick="0" advTm="63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96427"/>
          </a:xfrm>
        </p:spPr>
        <p:txBody>
          <a:bodyPr>
            <a:noAutofit/>
          </a:bodyPr>
          <a:lstStyle/>
          <a:p>
            <a:r>
              <a:rPr lang="en-US" sz="8000" dirty="0"/>
              <a:t>Thanks to </a:t>
            </a:r>
            <a:r>
              <a:rPr lang="en-US" sz="8000" dirty="0" smtClean="0"/>
              <a:t>@</a:t>
            </a:r>
            <a:r>
              <a:rPr lang="en-US" sz="8000" dirty="0" err="1" smtClean="0"/>
              <a:t>ansible</a:t>
            </a:r>
            <a:r>
              <a:rPr lang="en-US" sz="8000" dirty="0" smtClean="0"/>
              <a:t> for </a:t>
            </a:r>
            <a:r>
              <a:rPr lang="en-US" sz="8000" dirty="0"/>
              <a:t>sponsoring #</a:t>
            </a:r>
            <a:r>
              <a:rPr lang="en-US" sz="8000" dirty="0" err="1"/>
              <a:t>DevOpsDays</a:t>
            </a:r>
            <a:r>
              <a:rPr lang="en-US" sz="8000" dirty="0"/>
              <a:t> DC!</a:t>
            </a:r>
          </a:p>
        </p:txBody>
      </p:sp>
    </p:spTree>
    <p:extLst>
      <p:ext uri="{BB962C8B-B14F-4D97-AF65-F5344CB8AC3E}">
        <p14:creationId xmlns:p14="http://schemas.microsoft.com/office/powerpoint/2010/main" val="3190969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016609" y="4457700"/>
            <a:ext cx="3110783" cy="5834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dltsolutions</a:t>
            </a:r>
            <a:endParaRPr lang="en-US" dirty="0"/>
          </a:p>
        </p:txBody>
      </p:sp>
      <p:pic>
        <p:nvPicPr>
          <p:cNvPr id="4" name="Content Placeholder 3" descr="dlt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1221" r="-712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5796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3000"/>
    </mc:Choice>
    <mc:Fallback xmlns="">
      <p:transition xmlns:p14="http://schemas.microsoft.com/office/powerpoint/2010/main" spd="slow" advClick="0" advTm="63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809254"/>
          </a:xfrm>
        </p:spPr>
        <p:txBody>
          <a:bodyPr>
            <a:noAutofit/>
          </a:bodyPr>
          <a:lstStyle/>
          <a:p>
            <a:r>
              <a:rPr lang="en-US" sz="8000" dirty="0"/>
              <a:t>Thanks to </a:t>
            </a:r>
            <a:r>
              <a:rPr lang="en-US" sz="8000" dirty="0" smtClean="0"/>
              <a:t>@</a:t>
            </a:r>
            <a:r>
              <a:rPr lang="en-US" sz="8000" dirty="0" err="1" smtClean="0"/>
              <a:t>dltsolutions</a:t>
            </a:r>
            <a:r>
              <a:rPr lang="en-US" sz="8000" dirty="0" smtClean="0"/>
              <a:t> for </a:t>
            </a:r>
            <a:r>
              <a:rPr lang="en-US" sz="8000" dirty="0"/>
              <a:t>sponsoring #</a:t>
            </a:r>
            <a:r>
              <a:rPr lang="en-US" sz="8000" dirty="0" err="1"/>
              <a:t>DevOpsDays</a:t>
            </a:r>
            <a:r>
              <a:rPr lang="en-US" sz="8000" dirty="0"/>
              <a:t> DC!</a:t>
            </a:r>
          </a:p>
        </p:txBody>
      </p:sp>
    </p:spTree>
    <p:extLst>
      <p:ext uri="{BB962C8B-B14F-4D97-AF65-F5344CB8AC3E}">
        <p14:creationId xmlns:p14="http://schemas.microsoft.com/office/powerpoint/2010/main" val="3190969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016609" y="4457700"/>
            <a:ext cx="3110783" cy="5834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omniti</a:t>
            </a:r>
            <a:endParaRPr lang="en-US" dirty="0"/>
          </a:p>
        </p:txBody>
      </p:sp>
      <p:pic>
        <p:nvPicPr>
          <p:cNvPr id="5" name="Content Placeholder 4" descr="omniti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1221" r="-712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9765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3000"/>
    </mc:Choice>
    <mc:Fallback xmlns="">
      <p:transition xmlns:p14="http://schemas.microsoft.com/office/powerpoint/2010/main" spd="slow" advClick="0" advTm="63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83601"/>
          </a:xfrm>
        </p:spPr>
        <p:txBody>
          <a:bodyPr>
            <a:normAutofit/>
          </a:bodyPr>
          <a:lstStyle/>
          <a:p>
            <a:r>
              <a:rPr lang="en-US" sz="8000" dirty="0"/>
              <a:t>Thanks to </a:t>
            </a:r>
            <a:r>
              <a:rPr lang="en-US" sz="8000" dirty="0" smtClean="0"/>
              <a:t>@</a:t>
            </a:r>
            <a:r>
              <a:rPr lang="en-US" sz="8000" dirty="0" err="1" smtClean="0"/>
              <a:t>omniti</a:t>
            </a:r>
            <a:r>
              <a:rPr lang="en-US" sz="8000" dirty="0" smtClean="0"/>
              <a:t> for </a:t>
            </a:r>
            <a:r>
              <a:rPr lang="en-US" sz="8000" dirty="0"/>
              <a:t>sponsoring #</a:t>
            </a:r>
            <a:r>
              <a:rPr lang="en-US" sz="8000" dirty="0" err="1"/>
              <a:t>DevOpsDays</a:t>
            </a:r>
            <a:r>
              <a:rPr lang="en-US" sz="8000" dirty="0"/>
              <a:t> DC!</a:t>
            </a:r>
          </a:p>
        </p:txBody>
      </p:sp>
    </p:spTree>
    <p:extLst>
      <p:ext uri="{BB962C8B-B14F-4D97-AF65-F5344CB8AC3E}">
        <p14:creationId xmlns:p14="http://schemas.microsoft.com/office/powerpoint/2010/main" val="3190969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016609" y="4457700"/>
            <a:ext cx="3110783" cy="5834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aspe_inc</a:t>
            </a:r>
            <a:endParaRPr lang="en-US" dirty="0"/>
          </a:p>
        </p:txBody>
      </p:sp>
      <p:pic>
        <p:nvPicPr>
          <p:cNvPr id="4" name="Content Placeholder 3" descr="aspe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1221" r="-712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6607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3000"/>
    </mc:Choice>
    <mc:Fallback xmlns="">
      <p:transition xmlns:p14="http://schemas.microsoft.com/office/powerpoint/2010/main" spd="slow" advClick="0" advTm="63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pic>
        <p:nvPicPr>
          <p:cNvPr id="6" name="Content Placeholder 5" descr="cloudpassage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1221" r="-71221"/>
          <a:stretch>
            <a:fillRect/>
          </a:stretch>
        </p:blipFill>
        <p:spPr/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3124200" y="4457700"/>
            <a:ext cx="2895600" cy="5834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cloudpassage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74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3000"/>
    </mc:Choice>
    <mc:Fallback xmlns="">
      <p:transition xmlns:p14="http://schemas.microsoft.com/office/powerpoint/2010/main" spd="slow" advClick="0" advTm="63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83601"/>
          </a:xfrm>
        </p:spPr>
        <p:txBody>
          <a:bodyPr>
            <a:noAutofit/>
          </a:bodyPr>
          <a:lstStyle/>
          <a:p>
            <a:r>
              <a:rPr lang="en-US" sz="8000" dirty="0"/>
              <a:t>Thanks to </a:t>
            </a:r>
            <a:r>
              <a:rPr lang="en-US" sz="8000" dirty="0" smtClean="0"/>
              <a:t>@</a:t>
            </a:r>
            <a:r>
              <a:rPr lang="en-US" sz="8000" dirty="0" err="1" smtClean="0"/>
              <a:t>aspe_inc</a:t>
            </a:r>
            <a:r>
              <a:rPr lang="en-US" sz="8000" dirty="0" smtClean="0"/>
              <a:t> for </a:t>
            </a:r>
            <a:r>
              <a:rPr lang="en-US" sz="8000" dirty="0"/>
              <a:t>sponsoring #</a:t>
            </a:r>
            <a:r>
              <a:rPr lang="en-US" sz="8000" dirty="0" err="1"/>
              <a:t>DevOpsDays</a:t>
            </a:r>
            <a:r>
              <a:rPr lang="en-US" sz="8000" dirty="0"/>
              <a:t> DC!</a:t>
            </a:r>
          </a:p>
        </p:txBody>
      </p:sp>
    </p:spTree>
    <p:extLst>
      <p:ext uri="{BB962C8B-B14F-4D97-AF65-F5344CB8AC3E}">
        <p14:creationId xmlns:p14="http://schemas.microsoft.com/office/powerpoint/2010/main" val="3190969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016609" y="4457700"/>
            <a:ext cx="3110783" cy="5834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saucelabs</a:t>
            </a:r>
            <a:endParaRPr lang="en-US" dirty="0"/>
          </a:p>
        </p:txBody>
      </p:sp>
      <p:pic>
        <p:nvPicPr>
          <p:cNvPr id="5" name="Content Placeholder 4" descr="saucelabs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1221" r="-712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2168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3000"/>
    </mc:Choice>
    <mc:Fallback xmlns="">
      <p:transition xmlns:p14="http://schemas.microsoft.com/office/powerpoint/2010/main" spd="slow" advClick="0" advTm="63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642507"/>
          </a:xfrm>
        </p:spPr>
        <p:txBody>
          <a:bodyPr>
            <a:noAutofit/>
          </a:bodyPr>
          <a:lstStyle/>
          <a:p>
            <a:r>
              <a:rPr lang="en-US" sz="8000" dirty="0"/>
              <a:t>Thanks to </a:t>
            </a:r>
            <a:r>
              <a:rPr lang="en-US" sz="8000" dirty="0" smtClean="0"/>
              <a:t>@</a:t>
            </a:r>
            <a:r>
              <a:rPr lang="en-US" sz="8000" dirty="0" err="1" smtClean="0"/>
              <a:t>saucelabs</a:t>
            </a:r>
            <a:r>
              <a:rPr lang="en-US" sz="8000" dirty="0" smtClean="0"/>
              <a:t> for </a:t>
            </a:r>
            <a:r>
              <a:rPr lang="en-US" sz="8000" dirty="0"/>
              <a:t>sponsoring #</a:t>
            </a:r>
            <a:r>
              <a:rPr lang="en-US" sz="8000" dirty="0" err="1"/>
              <a:t>DevOpsDays</a:t>
            </a:r>
            <a:r>
              <a:rPr lang="en-US" sz="8000" dirty="0"/>
              <a:t> DC!</a:t>
            </a:r>
          </a:p>
        </p:txBody>
      </p:sp>
    </p:spTree>
    <p:extLst>
      <p:ext uri="{BB962C8B-B14F-4D97-AF65-F5344CB8AC3E}">
        <p14:creationId xmlns:p14="http://schemas.microsoft.com/office/powerpoint/2010/main" val="3190969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Dev Ops DC 2016_Final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5577" y="-400091"/>
            <a:ext cx="4592847" cy="594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02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96427"/>
          </a:xfrm>
        </p:spPr>
        <p:txBody>
          <a:bodyPr>
            <a:noAutofit/>
          </a:bodyPr>
          <a:lstStyle/>
          <a:p>
            <a:r>
              <a:rPr lang="en-US" sz="8000" dirty="0"/>
              <a:t>Thanks to </a:t>
            </a:r>
            <a:r>
              <a:rPr lang="en-US" sz="8000" dirty="0" smtClean="0"/>
              <a:t>@</a:t>
            </a:r>
            <a:r>
              <a:rPr lang="en-US" sz="8000" dirty="0" err="1" smtClean="0"/>
              <a:t>cloudpassage</a:t>
            </a:r>
            <a:r>
              <a:rPr lang="en-US" sz="8000" dirty="0" smtClean="0"/>
              <a:t> for </a:t>
            </a:r>
            <a:r>
              <a:rPr lang="en-US" sz="8000" dirty="0"/>
              <a:t>sponsoring #</a:t>
            </a:r>
            <a:r>
              <a:rPr lang="en-US" sz="8000" dirty="0" err="1"/>
              <a:t>DevOpsDays</a:t>
            </a:r>
            <a:r>
              <a:rPr lang="en-US" sz="8000" dirty="0"/>
              <a:t> DC!</a:t>
            </a:r>
          </a:p>
        </p:txBody>
      </p:sp>
    </p:spTree>
    <p:extLst>
      <p:ext uri="{BB962C8B-B14F-4D97-AF65-F5344CB8AC3E}">
        <p14:creationId xmlns:p14="http://schemas.microsoft.com/office/powerpoint/2010/main" val="1681433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124200" y="4457700"/>
            <a:ext cx="2895600" cy="5834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netuitive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Grp="1"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5258" b="-45258"/>
          <a:stretch>
            <a:fillRect/>
          </a:stretch>
        </p:blipFill>
        <p:spPr bwMode="auto">
          <a:xfrm>
            <a:off x="457200" y="850583"/>
            <a:ext cx="8229600" cy="337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54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3000"/>
    </mc:Choice>
    <mc:Fallback xmlns="">
      <p:transition xmlns:p14="http://schemas.microsoft.com/office/powerpoint/2010/main" spd="slow" advClick="0" advTm="63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96427"/>
          </a:xfrm>
        </p:spPr>
        <p:txBody>
          <a:bodyPr>
            <a:noAutofit/>
          </a:bodyPr>
          <a:lstStyle/>
          <a:p>
            <a:r>
              <a:rPr lang="en-US" sz="8000" dirty="0"/>
              <a:t>Thanks to </a:t>
            </a:r>
            <a:r>
              <a:rPr lang="en-US" sz="8000" dirty="0" smtClean="0"/>
              <a:t>@</a:t>
            </a:r>
            <a:r>
              <a:rPr lang="en-US" sz="8000" dirty="0" err="1" smtClean="0"/>
              <a:t>netuitive</a:t>
            </a:r>
            <a:r>
              <a:rPr lang="en-US" sz="8000" dirty="0" smtClean="0"/>
              <a:t> for </a:t>
            </a:r>
            <a:r>
              <a:rPr lang="en-US" sz="8000" dirty="0"/>
              <a:t>sponsoring #</a:t>
            </a:r>
            <a:r>
              <a:rPr lang="en-US" sz="8000" dirty="0" err="1"/>
              <a:t>DevOpsDays</a:t>
            </a:r>
            <a:r>
              <a:rPr lang="en-US" sz="8000" dirty="0"/>
              <a:t> DC!</a:t>
            </a:r>
          </a:p>
        </p:txBody>
      </p:sp>
    </p:spTree>
    <p:extLst>
      <p:ext uri="{BB962C8B-B14F-4D97-AF65-F5344CB8AC3E}">
        <p14:creationId xmlns:p14="http://schemas.microsoft.com/office/powerpoint/2010/main" val="3538259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124200" y="4457700"/>
            <a:ext cx="2895600" cy="5834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capitalone</a:t>
            </a:r>
            <a:endParaRPr lang="en-US" dirty="0"/>
          </a:p>
        </p:txBody>
      </p:sp>
      <p:pic>
        <p:nvPicPr>
          <p:cNvPr id="5" name="Content Placeholder 4" descr="capitalone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1221" r="-712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6509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3000"/>
    </mc:Choice>
    <mc:Fallback xmlns="">
      <p:transition xmlns:p14="http://schemas.microsoft.com/office/powerpoint/2010/main" spd="slow" advClick="0" advTm="63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323</Words>
  <Application>Microsoft Macintosh PowerPoint</Application>
  <PresentationFormat>On-screen Show (16:9)</PresentationFormat>
  <Paragraphs>72</Paragraphs>
  <Slides>53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PowerPoint Presentation</vt:lpstr>
      <vt:lpstr>Sponsor Pitches</vt:lpstr>
      <vt:lpstr>Platinum Sponsor</vt:lpstr>
      <vt:lpstr>Thanks to @pivotal for sponsoring #DevOpsDays DC!</vt:lpstr>
      <vt:lpstr>Platinum Sponsor</vt:lpstr>
      <vt:lpstr>Thanks to @cloudpassage for sponsoring #DevOpsDays DC!</vt:lpstr>
      <vt:lpstr>Platinum Sponsor</vt:lpstr>
      <vt:lpstr>Thanks to @netuitive for sponsoring #DevOpsDays DC!</vt:lpstr>
      <vt:lpstr>Platinum Sponsor</vt:lpstr>
      <vt:lpstr>Thanks to @captialone for sponsoring #DevOpsDays DC!</vt:lpstr>
      <vt:lpstr>Platinum Sponsor</vt:lpstr>
      <vt:lpstr>Thanks to @_eglobaltech for sponsoring #DevOpsDays DC!</vt:lpstr>
      <vt:lpstr>Happy Hour Sponsor</vt:lpstr>
      <vt:lpstr>Thanks to @opsgenie for sponsoring #DevOpsDays DC!</vt:lpstr>
      <vt:lpstr>PowerPoint Presentation</vt:lpstr>
      <vt:lpstr>Sponsor Pitches</vt:lpstr>
      <vt:lpstr>Platinum Sponsor</vt:lpstr>
      <vt:lpstr>Thanks to @excellaco for sponsoring #DevOpsDays DC!</vt:lpstr>
      <vt:lpstr>Platinum Sponsor</vt:lpstr>
      <vt:lpstr>Thanks to @solarwinds for sponsoring #DevOpsDays DC!</vt:lpstr>
      <vt:lpstr>Platinum Sponsor</vt:lpstr>
      <vt:lpstr>Thanks to @csra_inc for sponsoring #DevOpsDays DC!</vt:lpstr>
      <vt:lpstr>Platinum Sponsor</vt:lpstr>
      <vt:lpstr>Thanks to @docker for sponsoring #DevOpsDays DC!</vt:lpstr>
      <vt:lpstr>Platinum Sponsor</vt:lpstr>
      <vt:lpstr>Thanks to @chef for sponsoring #DevOpsDays DC!</vt:lpstr>
      <vt:lpstr>Happy Hour Sponsor</vt:lpstr>
      <vt:lpstr>Thanks to @aol for sponsoring #DevOpsDays DC!</vt:lpstr>
      <vt:lpstr>PowerPoint Presentation</vt:lpstr>
      <vt:lpstr>Sponsor Pitches</vt:lpstr>
      <vt:lpstr>Platinum Sponsor</vt:lpstr>
      <vt:lpstr>Thanks to @thoughtworks for sponsoring #DevOpsDays DC!</vt:lpstr>
      <vt:lpstr>Platinum Sponsor</vt:lpstr>
      <vt:lpstr>Thanks to @pagerduty for sponsoring #DevOpsDays DC!</vt:lpstr>
      <vt:lpstr>Platinum Sponsor</vt:lpstr>
      <vt:lpstr>Thanks to @github for sponsoring #DevOpsDays DC!</vt:lpstr>
      <vt:lpstr>Platinum Sponsor</vt:lpstr>
      <vt:lpstr>Thanks to @customink for sponsoring #DevOpsDays DC!</vt:lpstr>
      <vt:lpstr>Platinum Sponsor</vt:lpstr>
      <vt:lpstr>Thanks to @redhatsoftware for sponsoring #DevOpsDays DC!</vt:lpstr>
      <vt:lpstr>PowerPoint Presentation</vt:lpstr>
      <vt:lpstr>Sponsor Pitches</vt:lpstr>
      <vt:lpstr>Platinum Sponsor</vt:lpstr>
      <vt:lpstr>Thanks to @ansible for sponsoring #DevOpsDays DC!</vt:lpstr>
      <vt:lpstr>Platinum Sponsor</vt:lpstr>
      <vt:lpstr>Thanks to @dltsolutions for sponsoring #DevOpsDays DC!</vt:lpstr>
      <vt:lpstr>Platinum Sponsor</vt:lpstr>
      <vt:lpstr>Thanks to @omniti for sponsoring #DevOpsDays DC!</vt:lpstr>
      <vt:lpstr>Platinum Sponsor</vt:lpstr>
      <vt:lpstr>Thanks to @aspe_inc for sponsoring #DevOpsDays DC!</vt:lpstr>
      <vt:lpstr>Platinum Sponsor</vt:lpstr>
      <vt:lpstr>Thanks to @saucelabs for sponsoring #DevOpsDays DC!</vt:lpstr>
      <vt:lpstr>PowerPoint Presentation</vt:lpstr>
    </vt:vector>
  </TitlesOfParts>
  <Company>Chef Software,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Nathen Harvey</dc:creator>
  <cp:lastModifiedBy>Nathen Harvey</cp:lastModifiedBy>
  <cp:revision>80</cp:revision>
  <cp:lastPrinted>2016-06-02T03:57:18Z</cp:lastPrinted>
  <dcterms:created xsi:type="dcterms:W3CDTF">2016-05-31T15:19:19Z</dcterms:created>
  <dcterms:modified xsi:type="dcterms:W3CDTF">2016-06-02T13:03:36Z</dcterms:modified>
</cp:coreProperties>
</file>