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opsdaysdc2015.busyconf.com/schedu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house divided against itself cannot 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4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Speakers are a big part of making </a:t>
            </a:r>
            <a:r>
              <a:rPr lang="en-US" dirty="0" err="1" smtClean="0"/>
              <a:t>DevOpsDays</a:t>
            </a:r>
            <a:r>
              <a:rPr lang="en-US" dirty="0" smtClean="0"/>
              <a:t> successful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3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Nathen Harvey – Conference Chair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 smtClean="0"/>
          </a:p>
          <a:p>
            <a:pPr lvl="1"/>
            <a:r>
              <a:rPr lang="en-US" dirty="0" err="1" smtClean="0"/>
              <a:t>nathen.harvey@gmail.com</a:t>
            </a:r>
            <a:endParaRPr lang="en-US" dirty="0" smtClean="0"/>
          </a:p>
          <a:p>
            <a:r>
              <a:rPr lang="en-US" dirty="0" smtClean="0"/>
              <a:t>James Martin – Ignite Talk Coordinator</a:t>
            </a:r>
          </a:p>
          <a:p>
            <a:pPr lvl="1"/>
            <a:r>
              <a:rPr lang="en-US" dirty="0"/>
              <a:t>@</a:t>
            </a:r>
            <a:r>
              <a:rPr lang="en-US" dirty="0" err="1" smtClean="0"/>
              <a:t>grepless</a:t>
            </a:r>
            <a:endParaRPr lang="en-US" dirty="0" smtClean="0"/>
          </a:p>
          <a:p>
            <a:pPr lvl="1"/>
            <a:r>
              <a:rPr lang="en-US" dirty="0" err="1"/>
              <a:t>jmartin@ansible.com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June 11 – 12 – USPTO, Alexandria, VA</a:t>
            </a:r>
          </a:p>
          <a:p>
            <a:r>
              <a:rPr lang="en-US" dirty="0" smtClean="0"/>
              <a:t>Speaker Dinner – June 10 at 7PM</a:t>
            </a:r>
          </a:p>
          <a:p>
            <a:r>
              <a:rPr lang="en-US" dirty="0" smtClean="0">
                <a:hlinkClick r:id="rId2"/>
              </a:rPr>
              <a:t>Schedule</a:t>
            </a:r>
            <a:endParaRPr lang="en-US" dirty="0" smtClean="0"/>
          </a:p>
          <a:p>
            <a:r>
              <a:rPr lang="en-US" dirty="0" smtClean="0"/>
              <a:t>organizers</a:t>
            </a:r>
            <a:r>
              <a:rPr lang="en-US" dirty="0"/>
              <a:t>-washington-dc-2015@devopsdays.org</a:t>
            </a:r>
          </a:p>
        </p:txBody>
      </p:sp>
    </p:spTree>
    <p:extLst>
      <p:ext uri="{BB962C8B-B14F-4D97-AF65-F5344CB8AC3E}">
        <p14:creationId xmlns:p14="http://schemas.microsoft.com/office/powerpoint/2010/main" val="334733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SOLD OUT!</a:t>
            </a:r>
          </a:p>
          <a:p>
            <a:r>
              <a:rPr lang="en-US" dirty="0" smtClean="0"/>
              <a:t>350+ attendees</a:t>
            </a:r>
          </a:p>
          <a:p>
            <a:r>
              <a:rPr lang="en-US" dirty="0" smtClean="0"/>
              <a:t>22 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4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A/V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 are 16:9 with 1920 x 1080 resolution</a:t>
            </a:r>
          </a:p>
          <a:p>
            <a:r>
              <a:rPr lang="en-US" dirty="0" smtClean="0"/>
              <a:t>Microphones will be provides</a:t>
            </a:r>
          </a:p>
          <a:p>
            <a:r>
              <a:rPr lang="en-US" dirty="0" smtClean="0"/>
              <a:t>All talks will be live-streamed and recorded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Ignite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slides that auto advance every 15 seconds</a:t>
            </a:r>
          </a:p>
          <a:p>
            <a:r>
              <a:rPr lang="en-US" dirty="0" smtClean="0"/>
              <a:t>Provide a PDF of your slides to James</a:t>
            </a:r>
          </a:p>
          <a:p>
            <a:pPr lvl="1"/>
            <a:r>
              <a:rPr lang="en-US" dirty="0" smtClean="0"/>
              <a:t>By 5PM Monday</a:t>
            </a:r>
            <a:r>
              <a:rPr lang="en-US" smtClean="0"/>
              <a:t>, June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4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oorplan_pdf__1_page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09"/>
            <a:ext cx="9144000" cy="47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4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137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DevOpsDays DC</vt:lpstr>
      <vt:lpstr>Thank You!</vt:lpstr>
      <vt:lpstr>Contact Info</vt:lpstr>
      <vt:lpstr>Conference Details</vt:lpstr>
      <vt:lpstr>Conference Stats</vt:lpstr>
      <vt:lpstr>A/V Setup</vt:lpstr>
      <vt:lpstr>Ignite Talks</vt:lpstr>
      <vt:lpstr>PowerPoint Presentation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9</cp:revision>
  <dcterms:created xsi:type="dcterms:W3CDTF">2015-06-02T04:55:44Z</dcterms:created>
  <dcterms:modified xsi:type="dcterms:W3CDTF">2015-06-02T14:35:34Z</dcterms:modified>
</cp:coreProperties>
</file>