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9" r:id="rId2"/>
    <p:sldId id="281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house divided against itself cannot stand.</a:t>
            </a:r>
          </a:p>
        </p:txBody>
      </p:sp>
    </p:spTree>
    <p:extLst>
      <p:ext uri="{BB962C8B-B14F-4D97-AF65-F5344CB8AC3E}">
        <p14:creationId xmlns:p14="http://schemas.microsoft.com/office/powerpoint/2010/main" val="266363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200" i="1" dirty="0"/>
              <a:t>A cultural and professional movement, focused on how we build and operate high velocity organizations, born from the experiences of its practitioners.</a:t>
            </a:r>
          </a:p>
        </p:txBody>
      </p:sp>
    </p:spTree>
    <p:extLst>
      <p:ext uri="{BB962C8B-B14F-4D97-AF65-F5344CB8AC3E}">
        <p14:creationId xmlns:p14="http://schemas.microsoft.com/office/powerpoint/2010/main" val="347224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36</Words>
  <Application>Microsoft Macintosh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DevOpsDays DC</vt:lpstr>
      <vt:lpstr>DevOps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16</cp:revision>
  <dcterms:created xsi:type="dcterms:W3CDTF">2015-06-02T04:55:44Z</dcterms:created>
  <dcterms:modified xsi:type="dcterms:W3CDTF">2015-06-11T11:06:27Z</dcterms:modified>
</cp:coreProperties>
</file>