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79" r:id="rId2"/>
    <p:sldId id="270" r:id="rId3"/>
    <p:sldId id="256" r:id="rId4"/>
    <p:sldId id="257" r:id="rId5"/>
    <p:sldId id="258" r:id="rId6"/>
    <p:sldId id="280" r:id="rId7"/>
    <p:sldId id="259" r:id="rId8"/>
    <p:sldId id="260" r:id="rId9"/>
    <p:sldId id="261" r:id="rId10"/>
    <p:sldId id="262" r:id="rId11"/>
    <p:sldId id="281" r:id="rId12"/>
    <p:sldId id="263" r:id="rId13"/>
    <p:sldId id="267" r:id="rId14"/>
    <p:sldId id="265" r:id="rId15"/>
    <p:sldId id="266" r:id="rId16"/>
    <p:sldId id="282" r:id="rId17"/>
    <p:sldId id="268" r:id="rId18"/>
    <p:sldId id="269" r:id="rId19"/>
    <p:sldId id="271" r:id="rId20"/>
    <p:sldId id="272" r:id="rId21"/>
    <p:sldId id="283" r:id="rId22"/>
    <p:sldId id="273" r:id="rId23"/>
    <p:sldId id="274" r:id="rId24"/>
    <p:sldId id="275" r:id="rId25"/>
    <p:sldId id="276" r:id="rId26"/>
    <p:sldId id="284" r:id="rId27"/>
    <p:sldId id="277" r:id="rId28"/>
    <p:sldId id="278" r:id="rId2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824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10EF1-F557-9D42-8470-2B3785BDEEB4}" type="datetimeFigureOut">
              <a:rPr lang="en-US" smtClean="0"/>
              <a:t>6/11/15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176453-5993-C14F-ADD9-EE2A4FC21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597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D9DE3C-3904-FC48-ACCA-1FAF6D8E369F}" type="datetimeFigureOut">
              <a:rPr lang="en-US" smtClean="0"/>
              <a:t>6/11/15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1494D-8D87-964A-B3DF-53FF630DE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39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  <p:pic>
        <p:nvPicPr>
          <p:cNvPr id="9" name="Picture 8" descr="big_doddc_logo.jpg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757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723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494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397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1155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  <p:pic>
        <p:nvPicPr>
          <p:cNvPr id="9" name="Picture 8" descr="big_doddc_logo.jpg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112" y="1167720"/>
            <a:ext cx="2776688" cy="342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840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  <p:pic>
        <p:nvPicPr>
          <p:cNvPr id="8" name="Picture 7" descr="big_doddc_logo.jpg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757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82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  <p:pic>
        <p:nvPicPr>
          <p:cNvPr id="9" name="Picture 8" descr="big_doddc_logo.jpg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112" y="1167720"/>
            <a:ext cx="2776688" cy="342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4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  <p:pic>
        <p:nvPicPr>
          <p:cNvPr id="11" name="Picture 10" descr="big_doddc_logo.jpg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112" y="1167720"/>
            <a:ext cx="2776688" cy="342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131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ig_doddc_logo.jpg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757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devopsdays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9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457200" y="1168400"/>
            <a:ext cx="8229600" cy="33782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devopsdays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24200" y="4457700"/>
            <a:ext cx="2895600" cy="583407"/>
          </a:xfr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@twitter</a:t>
            </a:r>
            <a:endParaRPr lang="en-US" dirty="0"/>
          </a:p>
        </p:txBody>
      </p:sp>
      <p:pic>
        <p:nvPicPr>
          <p:cNvPr id="11" name="Picture 10" descr="big_doddc_log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768" y="4038599"/>
            <a:ext cx="812031" cy="100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73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  <p:pic>
        <p:nvPicPr>
          <p:cNvPr id="6" name="Picture 5" descr="big_doddc_logo.jpg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757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833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  <p:pic>
        <p:nvPicPr>
          <p:cNvPr id="9" name="Picture 8" descr="big_doddc_logo.jpg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583" y="204787"/>
            <a:ext cx="3556916" cy="438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16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428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DevOpsDays</a:t>
            </a:r>
            <a:r>
              <a:rPr lang="en-US" dirty="0" smtClean="0"/>
              <a:t> DC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house divided against itself cannot stand.</a:t>
            </a:r>
          </a:p>
        </p:txBody>
      </p:sp>
    </p:spTree>
    <p:extLst>
      <p:ext uri="{BB962C8B-B14F-4D97-AF65-F5344CB8AC3E}">
        <p14:creationId xmlns:p14="http://schemas.microsoft.com/office/powerpoint/2010/main" val="2663634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xmlns:p14="http://schemas.microsoft.com/office/powerpoint/2010/main" spd="slow" advTm="5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@chef</a:t>
            </a:r>
            <a:endParaRPr lang="en-US" dirty="0"/>
          </a:p>
        </p:txBody>
      </p:sp>
      <p:pic>
        <p:nvPicPr>
          <p:cNvPr id="7" name="Picture 2" descr="http://upload.wikimedia.org/wikipedia/en/5/56/Chef_Software_Inc._company_logo.png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3227" r="-8322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16747"/>
      </p:ext>
    </p:extLst>
  </p:cSld>
  <p:clrMapOvr>
    <a:masterClrMapping/>
  </p:clrMapOvr>
  <p:transition xmlns:p14="http://schemas.microsoft.com/office/powerpoint/2010/main" spd="slow" advTm="5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DevOpsDays</a:t>
            </a:r>
            <a:r>
              <a:rPr lang="en-US" dirty="0" smtClean="0"/>
              <a:t> DC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house divided against itself cannot stand.</a:t>
            </a:r>
          </a:p>
        </p:txBody>
      </p:sp>
    </p:spTree>
    <p:extLst>
      <p:ext uri="{BB962C8B-B14F-4D97-AF65-F5344CB8AC3E}">
        <p14:creationId xmlns:p14="http://schemas.microsoft.com/office/powerpoint/2010/main" val="1940092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xmlns:p14="http://schemas.microsoft.com/office/powerpoint/2010/main" spd="slow" advTm="3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@elastic</a:t>
            </a:r>
            <a:endParaRPr lang="en-US" dirty="0"/>
          </a:p>
        </p:txBody>
      </p:sp>
      <p:pic>
        <p:nvPicPr>
          <p:cNvPr id="8" name="Picture 4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513" b="9995"/>
          <a:stretch/>
        </p:blipFill>
        <p:spPr bwMode="auto">
          <a:xfrm>
            <a:off x="457200" y="1168400"/>
            <a:ext cx="8229600" cy="2843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6653437"/>
      </p:ext>
    </p:extLst>
  </p:cSld>
  <p:clrMapOvr>
    <a:masterClrMapping/>
  </p:clrMapOvr>
  <p:transition xmlns:p14="http://schemas.microsoft.com/office/powerpoint/2010/main" spd="slow" advTm="5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redhadsoftware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5" b="19185"/>
          <a:stretch/>
        </p:blipFill>
        <p:spPr bwMode="auto">
          <a:xfrm>
            <a:off x="457200" y="1168400"/>
            <a:ext cx="8229600" cy="2757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0582243"/>
      </p:ext>
    </p:extLst>
  </p:cSld>
  <p:clrMapOvr>
    <a:masterClrMapping/>
  </p:clrMapOvr>
  <p:transition xmlns:p14="http://schemas.microsoft.com/office/powerpoint/2010/main" spd="slow" advTm="5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Platinum Sponsor &amp; T-Shirt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customink</a:t>
            </a:r>
            <a:endParaRPr 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645" r="-38645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2486229"/>
      </p:ext>
    </p:extLst>
  </p:cSld>
  <p:clrMapOvr>
    <a:masterClrMapping/>
  </p:clrMapOvr>
  <p:transition xmlns:p14="http://schemas.microsoft.com/office/powerpoint/2010/main" spd="slow" advTm="5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delphix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424" b="10387"/>
          <a:stretch/>
        </p:blipFill>
        <p:spPr bwMode="auto">
          <a:xfrm>
            <a:off x="457200" y="1168400"/>
            <a:ext cx="8229600" cy="2815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4132702"/>
      </p:ext>
    </p:extLst>
  </p:cSld>
  <p:clrMapOvr>
    <a:masterClrMapping/>
  </p:clrMapOvr>
  <p:transition xmlns:p14="http://schemas.microsoft.com/office/powerpoint/2010/main" spd="slow" advTm="5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DevOpsDays</a:t>
            </a:r>
            <a:r>
              <a:rPr lang="en-US" dirty="0" smtClean="0"/>
              <a:t> DC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house divided against itself cannot stand.</a:t>
            </a:r>
          </a:p>
        </p:txBody>
      </p:sp>
    </p:spTree>
    <p:extLst>
      <p:ext uri="{BB962C8B-B14F-4D97-AF65-F5344CB8AC3E}">
        <p14:creationId xmlns:p14="http://schemas.microsoft.com/office/powerpoint/2010/main" val="1940092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xmlns:p14="http://schemas.microsoft.com/office/powerpoint/2010/main" spd="slow" advTm="3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VictorOps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897" r="-47897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3649700"/>
      </p:ext>
    </p:extLst>
  </p:cSld>
  <p:clrMapOvr>
    <a:masterClrMapping/>
  </p:clrMapOvr>
  <p:transition xmlns:p14="http://schemas.microsoft.com/office/powerpoint/2010/main" spd="slow" advTm="5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FireEye</a:t>
            </a:r>
            <a:endParaRPr lang="en-US" dirty="0"/>
          </a:p>
        </p:txBody>
      </p:sp>
      <p:pic>
        <p:nvPicPr>
          <p:cNvPr id="7" name="Picture 2" descr="https://www.marketbeat.com/logos/fireeye-inc-logo.png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419" b="-21419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323476"/>
      </p:ext>
    </p:extLst>
  </p:cSld>
  <p:clrMapOvr>
    <a:masterClrMapping/>
  </p:clrMapOvr>
  <p:transition xmlns:p14="http://schemas.microsoft.com/office/powerpoint/2010/main" spd="slow" advTm="5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InfoZenCorp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50" r="-11050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7896044"/>
      </p:ext>
    </p:extLst>
  </p:cSld>
  <p:clrMapOvr>
    <a:masterClrMapping/>
  </p:clrMapOvr>
  <p:transition xmlns:p14="http://schemas.microsoft.com/office/powerpoint/2010/main" spd="slow" advTm="3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&amp; Location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uspto</a:t>
            </a:r>
            <a:endParaRPr lang="en-US" dirty="0"/>
          </a:p>
        </p:txBody>
      </p:sp>
      <p:pic>
        <p:nvPicPr>
          <p:cNvPr id="6" name="Picture 2" descr="http://www.commerce.gov/sites/commerce.gov/files/media/images/branding/uspto_seal_full_color.jpg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299" r="-10299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626886"/>
      </p:ext>
    </p:extLst>
  </p:cSld>
  <p:clrMapOvr>
    <a:masterClrMapping/>
  </p:clrMapOvr>
  <p:transition xmlns:p14="http://schemas.microsoft.com/office/powerpoint/2010/main" spd="slow" advTm="5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comcast</a:t>
            </a:r>
            <a:endParaRPr lang="en-US" dirty="0"/>
          </a:p>
        </p:txBody>
      </p:sp>
      <p:pic>
        <p:nvPicPr>
          <p:cNvPr id="7" name="Picture 4" descr="http://www.underconsideration.com/brandnew/archives/comcast_logo_detail.png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3" b="6323"/>
          <a:stretch/>
        </p:blipFill>
        <p:spPr bwMode="auto">
          <a:xfrm>
            <a:off x="832413" y="1168401"/>
            <a:ext cx="7479987" cy="287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466366"/>
      </p:ext>
    </p:extLst>
  </p:cSld>
  <p:clrMapOvr>
    <a:masterClrMapping/>
  </p:clrMapOvr>
  <p:transition xmlns:p14="http://schemas.microsoft.com/office/powerpoint/2010/main" spd="slow" advTm="3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DevOpsDays</a:t>
            </a:r>
            <a:r>
              <a:rPr lang="en-US" dirty="0" smtClean="0"/>
              <a:t> DC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house divided against itself cannot stand.</a:t>
            </a:r>
          </a:p>
        </p:txBody>
      </p:sp>
    </p:spTree>
    <p:extLst>
      <p:ext uri="{BB962C8B-B14F-4D97-AF65-F5344CB8AC3E}">
        <p14:creationId xmlns:p14="http://schemas.microsoft.com/office/powerpoint/2010/main" val="1940092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xmlns:p14="http://schemas.microsoft.com/office/powerpoint/2010/main" spd="slow" advTm="3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circonus</a:t>
            </a:r>
            <a:endParaRPr 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2946" r="-62946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6597898"/>
      </p:ext>
    </p:extLst>
  </p:cSld>
  <p:clrMapOvr>
    <a:masterClrMapping/>
  </p:clrMapOvr>
  <p:transition xmlns:p14="http://schemas.microsoft.com/office/powerpoint/2010/main" spd="slow" advTm="3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BlackMesh</a:t>
            </a:r>
            <a:endParaRPr lang="en-US" dirty="0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157" r="-36157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2565100"/>
      </p:ext>
    </p:extLst>
  </p:cSld>
  <p:clrMapOvr>
    <a:masterClrMapping/>
  </p:clrMapOvr>
  <p:transition xmlns:p14="http://schemas.microsoft.com/office/powerpoint/2010/main" spd="slow" advTm="3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OpusGroupLLC</a:t>
            </a:r>
            <a:endParaRPr lang="en-US" dirty="0"/>
          </a:p>
        </p:txBody>
      </p:sp>
      <p:pic>
        <p:nvPicPr>
          <p:cNvPr id="6" name="Picture 6" descr="http://photos.prnewswire.com/prn/20140821/138725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9174" b="-59174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698025"/>
      </p:ext>
    </p:extLst>
  </p:cSld>
  <p:clrMapOvr>
    <a:masterClrMapping/>
  </p:clrMapOvr>
  <p:transition xmlns:p14="http://schemas.microsoft.com/office/powerpoint/2010/main" spd="slow" advTm="3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gitmachines</a:t>
            </a:r>
            <a:endParaRPr lang="en-US" dirty="0"/>
          </a:p>
        </p:txBody>
      </p:sp>
      <p:pic>
        <p:nvPicPr>
          <p:cNvPr id="8" name="Picture 2" descr="Inline image 1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871" b="-52871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3801372"/>
      </p:ext>
    </p:extLst>
  </p:cSld>
  <p:clrMapOvr>
    <a:masterClrMapping/>
  </p:clrMapOvr>
  <p:transition xmlns:p14="http://schemas.microsoft.com/office/powerpoint/2010/main" spd="slow" advTm="3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DevOpsDays</a:t>
            </a:r>
            <a:r>
              <a:rPr lang="en-US" dirty="0" smtClean="0"/>
              <a:t> DC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house divided against itself cannot stand.</a:t>
            </a:r>
          </a:p>
        </p:txBody>
      </p:sp>
    </p:spTree>
    <p:extLst>
      <p:ext uri="{BB962C8B-B14F-4D97-AF65-F5344CB8AC3E}">
        <p14:creationId xmlns:p14="http://schemas.microsoft.com/office/powerpoint/2010/main" val="1940092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xmlns:p14="http://schemas.microsoft.com/office/powerpoint/2010/main" spd="slow" advTm="3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pagerduty</a:t>
            </a:r>
            <a:endParaRPr lang="en-US" dirty="0"/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319" b="12938"/>
          <a:stretch/>
        </p:blipFill>
        <p:spPr bwMode="auto">
          <a:xfrm>
            <a:off x="457200" y="1168400"/>
            <a:ext cx="8229600" cy="2800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7649520"/>
      </p:ext>
    </p:extLst>
  </p:cSld>
  <p:clrMapOvr>
    <a:masterClrMapping/>
  </p:clrMapOvr>
  <p:transition xmlns:p14="http://schemas.microsoft.com/office/powerpoint/2010/main" spd="slow" advTm="3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Silver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puppetlabs</a:t>
            </a:r>
            <a:endParaRPr 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877" b="-1787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078086"/>
      </p:ext>
    </p:extLst>
  </p:cSld>
  <p:clrMapOvr>
    <a:masterClrMapping/>
  </p:clrMapOvr>
  <p:transition xmlns:p14="http://schemas.microsoft.com/office/powerpoint/2010/main" spd="slow" advTm="2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excellaco</a:t>
            </a:r>
            <a:endParaRPr lang="en-US" dirty="0"/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387" r="-24387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5682665"/>
      </p:ext>
    </p:extLst>
  </p:cSld>
  <p:clrMapOvr>
    <a:masterClrMapping/>
  </p:clrMapOvr>
  <p:transition xmlns:p14="http://schemas.microsoft.com/office/powerpoint/2010/main" spd="slow" advTm="5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sumologic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1860" b="-61860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7925392"/>
      </p:ext>
    </p:extLst>
  </p:cSld>
  <p:clrMapOvr>
    <a:masterClrMapping/>
  </p:clrMapOvr>
  <p:transition xmlns:p14="http://schemas.microsoft.com/office/powerpoint/2010/main" spd="slow" advTm="5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FugueHQ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6" name="Picture Placeholder 5" descr="logo_by_luminal-01 (1)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20" b="22928"/>
          <a:stretch/>
        </p:blipFill>
        <p:spPr>
          <a:xfrm>
            <a:off x="457200" y="1168400"/>
            <a:ext cx="8229600" cy="278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079095"/>
      </p:ext>
    </p:extLst>
  </p:cSld>
  <p:clrMapOvr>
    <a:masterClrMapping/>
  </p:clrMapOvr>
  <p:transition xmlns:p14="http://schemas.microsoft.com/office/powerpoint/2010/main" spd="slow" advTm="5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DevOpsDays</a:t>
            </a:r>
            <a:r>
              <a:rPr lang="en-US" dirty="0" smtClean="0"/>
              <a:t> DC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house divided against itself cannot stand.</a:t>
            </a:r>
          </a:p>
        </p:txBody>
      </p:sp>
    </p:spTree>
    <p:extLst>
      <p:ext uri="{BB962C8B-B14F-4D97-AF65-F5344CB8AC3E}">
        <p14:creationId xmlns:p14="http://schemas.microsoft.com/office/powerpoint/2010/main" val="1940092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xmlns:p14="http://schemas.microsoft.com/office/powerpoint/2010/main" spd="slow"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sonatype</a:t>
            </a:r>
            <a:endParaRPr lang="en-US" dirty="0"/>
          </a:p>
        </p:txBody>
      </p:sp>
      <p:pic>
        <p:nvPicPr>
          <p:cNvPr id="7" name="Picture 2" descr="C:\Users\jason.simpson\AppData\Local\Microsoft\Windows\Temporary Internet Files\Content.Outlook\33G2AT45\sonatype_logo_BlackOnWhite (1).jpg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915" b="-32915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817539"/>
      </p:ext>
    </p:extLst>
  </p:cSld>
  <p:clrMapOvr>
    <a:masterClrMapping/>
  </p:clrMapOvr>
  <p:transition xmlns:p14="http://schemas.microsoft.com/office/powerpoint/2010/main" spd="slow" advTm="5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ansible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032" r="-69032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0450132"/>
      </p:ext>
    </p:extLst>
  </p:cSld>
  <p:clrMapOvr>
    <a:masterClrMapping/>
  </p:clrMapOvr>
  <p:transition xmlns:p14="http://schemas.microsoft.com/office/powerpoint/2010/main" spd="slow" advTm="5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netuitive</a:t>
            </a:r>
            <a:endParaRPr lang="en-US" dirty="0"/>
          </a:p>
        </p:txBody>
      </p:sp>
      <p:pic>
        <p:nvPicPr>
          <p:cNvPr id="8" name="Picture 5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258" b="-4525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817247"/>
      </p:ext>
    </p:extLst>
  </p:cSld>
  <p:clrMapOvr>
    <a:masterClrMapping/>
  </p:clrMapOvr>
  <p:transition xmlns:p14="http://schemas.microsoft.com/office/powerpoint/2010/main" spd="slow" advTm="5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</TotalTime>
  <Words>155</Words>
  <Application>Microsoft Macintosh PowerPoint</Application>
  <PresentationFormat>On-screen Show (16:9)</PresentationFormat>
  <Paragraphs>56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DevOpsDays DC</vt:lpstr>
      <vt:lpstr>Platinum &amp; Location Sponsor</vt:lpstr>
      <vt:lpstr>Platinum Sponsor</vt:lpstr>
      <vt:lpstr>Platinum Sponsor</vt:lpstr>
      <vt:lpstr>Platinum Sponsor</vt:lpstr>
      <vt:lpstr>DevOpsDays DC</vt:lpstr>
      <vt:lpstr>Platinum Sponsor</vt:lpstr>
      <vt:lpstr>Platinum Sponsor</vt:lpstr>
      <vt:lpstr>Platinum Sponsor</vt:lpstr>
      <vt:lpstr>Platinum Sponsor</vt:lpstr>
      <vt:lpstr>DevOpsDays DC</vt:lpstr>
      <vt:lpstr>Platinum Sponsor</vt:lpstr>
      <vt:lpstr>Platinum Sponsor</vt:lpstr>
      <vt:lpstr>Platinum Sponsor &amp; T-Shirt Sponsor</vt:lpstr>
      <vt:lpstr>Platinum Sponsor</vt:lpstr>
      <vt:lpstr>DevOpsDays DC</vt:lpstr>
      <vt:lpstr>Platinum Sponsor</vt:lpstr>
      <vt:lpstr>Platinum Sponsor</vt:lpstr>
      <vt:lpstr>Gold Sponsor</vt:lpstr>
      <vt:lpstr>Gold Sponsor</vt:lpstr>
      <vt:lpstr>DevOpsDays DC</vt:lpstr>
      <vt:lpstr>Gold Sponsor</vt:lpstr>
      <vt:lpstr>Gold Sponsor</vt:lpstr>
      <vt:lpstr>Gold Sponsor</vt:lpstr>
      <vt:lpstr>Gold Sponsor</vt:lpstr>
      <vt:lpstr>DevOpsDays DC</vt:lpstr>
      <vt:lpstr>Gold Sponsor</vt:lpstr>
      <vt:lpstr>Silver Sponsor</vt:lpstr>
    </vt:vector>
  </TitlesOfParts>
  <Company>Chef Software,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Nathen Harvey</dc:creator>
  <cp:lastModifiedBy>Nathen Harvey</cp:lastModifiedBy>
  <cp:revision>14</cp:revision>
  <dcterms:created xsi:type="dcterms:W3CDTF">2015-06-02T04:55:44Z</dcterms:created>
  <dcterms:modified xsi:type="dcterms:W3CDTF">2015-06-11T10:24:16Z</dcterms:modified>
</cp:coreProperties>
</file>