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7" r:id="rId2"/>
    <p:sldId id="357" r:id="rId3"/>
    <p:sldId id="352" r:id="rId4"/>
    <p:sldId id="260" r:id="rId5"/>
    <p:sldId id="258" r:id="rId6"/>
    <p:sldId id="325" r:id="rId7"/>
    <p:sldId id="259" r:id="rId8"/>
    <p:sldId id="340" r:id="rId9"/>
    <p:sldId id="329" r:id="rId10"/>
    <p:sldId id="351" r:id="rId11"/>
    <p:sldId id="331" r:id="rId12"/>
    <p:sldId id="353" r:id="rId13"/>
    <p:sldId id="358" r:id="rId14"/>
    <p:sldId id="346" r:id="rId15"/>
    <p:sldId id="343" r:id="rId16"/>
    <p:sldId id="350" r:id="rId17"/>
    <p:sldId id="347" r:id="rId18"/>
    <p:sldId id="342" r:id="rId19"/>
    <p:sldId id="354" r:id="rId20"/>
    <p:sldId id="335" r:id="rId21"/>
    <p:sldId id="355" r:id="rId22"/>
    <p:sldId id="336" r:id="rId23"/>
    <p:sldId id="337" r:id="rId24"/>
    <p:sldId id="338" r:id="rId25"/>
    <p:sldId id="349" r:id="rId26"/>
    <p:sldId id="356"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7" d="100"/>
          <a:sy n="67" d="100"/>
        </p:scale>
        <p:origin x="794" y="15"/>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6436A6-C362-A54E-9CAE-CE86B8EFD4DC}" type="datetimeFigureOut">
              <a:rPr lang="en-US" smtClean="0"/>
              <a:t>6/8/2016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20A815-F9B0-0744-AACB-40C496F2B7DF}" type="slidenum">
              <a:rPr lang="en-US" smtClean="0"/>
              <a:t>‹#›</a:t>
            </a:fld>
            <a:endParaRPr lang="en-US"/>
          </a:p>
        </p:txBody>
      </p:sp>
    </p:spTree>
    <p:extLst>
      <p:ext uri="{BB962C8B-B14F-4D97-AF65-F5344CB8AC3E}">
        <p14:creationId xmlns:p14="http://schemas.microsoft.com/office/powerpoint/2010/main" val="29303218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E0B1BC-282E-8A47-A5B9-1DC3ABD76C4D}" type="datetimeFigureOut">
              <a:rPr lang="en-US" smtClean="0"/>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933D3-7802-774B-BCDB-132E792B1D2F}" type="slidenum">
              <a:rPr lang="en-US" smtClean="0"/>
              <a:t>‹#›</a:t>
            </a:fld>
            <a:endParaRPr lang="en-US"/>
          </a:p>
        </p:txBody>
      </p:sp>
      <p:pic>
        <p:nvPicPr>
          <p:cNvPr id="7" name="Picture 6" descr="Dev Ops DC 2016_Final.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147501" y="4369634"/>
            <a:ext cx="564957" cy="731121"/>
          </a:xfrm>
          <a:prstGeom prst="rect">
            <a:avLst/>
          </a:prstGeom>
        </p:spPr>
      </p:pic>
    </p:spTree>
    <p:extLst>
      <p:ext uri="{BB962C8B-B14F-4D97-AF65-F5344CB8AC3E}">
        <p14:creationId xmlns:p14="http://schemas.microsoft.com/office/powerpoint/2010/main" val="3010780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E0B1BC-282E-8A47-A5B9-1DC3ABD76C4D}" type="datetimeFigureOut">
              <a:rPr lang="en-US" smtClean="0"/>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933D3-7802-774B-BCDB-132E792B1D2F}" type="slidenum">
              <a:rPr lang="en-US" smtClean="0"/>
              <a:t>‹#›</a:t>
            </a:fld>
            <a:endParaRPr lang="en-US"/>
          </a:p>
        </p:txBody>
      </p:sp>
      <p:pic>
        <p:nvPicPr>
          <p:cNvPr id="7" name="Picture 6" descr="Dev Ops DC 2016_Final.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147501" y="4369634"/>
            <a:ext cx="564957" cy="731121"/>
          </a:xfrm>
          <a:prstGeom prst="rect">
            <a:avLst/>
          </a:prstGeom>
        </p:spPr>
      </p:pic>
    </p:spTree>
    <p:extLst>
      <p:ext uri="{BB962C8B-B14F-4D97-AF65-F5344CB8AC3E}">
        <p14:creationId xmlns:p14="http://schemas.microsoft.com/office/powerpoint/2010/main" val="2646818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E0B1BC-282E-8A47-A5B9-1DC3ABD76C4D}" type="datetimeFigureOut">
              <a:rPr lang="en-US" smtClean="0"/>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933D3-7802-774B-BCDB-132E792B1D2F}" type="slidenum">
              <a:rPr lang="en-US" smtClean="0"/>
              <a:t>‹#›</a:t>
            </a:fld>
            <a:endParaRPr lang="en-US"/>
          </a:p>
        </p:txBody>
      </p:sp>
      <p:pic>
        <p:nvPicPr>
          <p:cNvPr id="7" name="Picture 6" descr="Dev Ops DC 2016_Final.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147501" y="4369634"/>
            <a:ext cx="564957" cy="731121"/>
          </a:xfrm>
          <a:prstGeom prst="rect">
            <a:avLst/>
          </a:prstGeom>
        </p:spPr>
      </p:pic>
    </p:spTree>
    <p:extLst>
      <p:ext uri="{BB962C8B-B14F-4D97-AF65-F5344CB8AC3E}">
        <p14:creationId xmlns:p14="http://schemas.microsoft.com/office/powerpoint/2010/main" val="3439084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E0B1BC-282E-8A47-A5B9-1DC3ABD76C4D}" type="datetimeFigureOut">
              <a:rPr lang="en-US" smtClean="0"/>
              <a:t>6/8/2016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9933D3-7802-774B-BCDB-132E792B1D2F}" type="slidenum">
              <a:rPr lang="en-US" smtClean="0"/>
              <a:t>‹#›</a:t>
            </a:fld>
            <a:endParaRPr lang="en-US"/>
          </a:p>
        </p:txBody>
      </p:sp>
      <p:pic>
        <p:nvPicPr>
          <p:cNvPr id="6" name="Picture 5" descr="Dev Ops DC 2016_Final.png"/>
          <p:cNvPicPr>
            <a:picLocks noChangeAspect="1"/>
          </p:cNvPicPr>
          <p:nvPr userDrawn="1"/>
        </p:nvPicPr>
        <p:blipFill>
          <a:blip r:embed="rId2" cstate="print">
            <a:alphaModFix amt="50000"/>
            <a:extLst>
              <a:ext uri="{28A0092B-C50C-407E-A947-70E740481C1C}">
                <a14:useLocalDpi xmlns:a14="http://schemas.microsoft.com/office/drawing/2010/main"/>
              </a:ext>
            </a:extLst>
          </a:blip>
          <a:stretch>
            <a:fillRect/>
          </a:stretch>
        </p:blipFill>
        <p:spPr>
          <a:xfrm>
            <a:off x="2275577" y="-400091"/>
            <a:ext cx="4592847" cy="5943683"/>
          </a:xfrm>
          <a:prstGeom prst="rect">
            <a:avLst/>
          </a:prstGeom>
        </p:spPr>
      </p:pic>
    </p:spTree>
    <p:extLst>
      <p:ext uri="{BB962C8B-B14F-4D97-AF65-F5344CB8AC3E}">
        <p14:creationId xmlns:p14="http://schemas.microsoft.com/office/powerpoint/2010/main" val="2639295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E0B1BC-282E-8A47-A5B9-1DC3ABD76C4D}" type="datetimeFigureOut">
              <a:rPr lang="en-US" smtClean="0"/>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933D3-7802-774B-BCDB-132E792B1D2F}" type="slidenum">
              <a:rPr lang="en-US" smtClean="0"/>
              <a:t>‹#›</a:t>
            </a:fld>
            <a:endParaRPr lang="en-US"/>
          </a:p>
        </p:txBody>
      </p:sp>
      <p:pic>
        <p:nvPicPr>
          <p:cNvPr id="7" name="Picture 6" descr="Dev Ops DC 2016_Final.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147501" y="4369634"/>
            <a:ext cx="564957" cy="731121"/>
          </a:xfrm>
          <a:prstGeom prst="rect">
            <a:avLst/>
          </a:prstGeom>
        </p:spPr>
      </p:pic>
    </p:spTree>
    <p:extLst>
      <p:ext uri="{BB962C8B-B14F-4D97-AF65-F5344CB8AC3E}">
        <p14:creationId xmlns:p14="http://schemas.microsoft.com/office/powerpoint/2010/main" val="418156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E0B1BC-282E-8A47-A5B9-1DC3ABD76C4D}" type="datetimeFigureOut">
              <a:rPr lang="en-US" smtClean="0"/>
              <a:t>6/8/2016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933D3-7802-774B-BCDB-132E792B1D2F}" type="slidenum">
              <a:rPr lang="en-US" smtClean="0"/>
              <a:t>‹#›</a:t>
            </a:fld>
            <a:endParaRPr lang="en-US"/>
          </a:p>
        </p:txBody>
      </p:sp>
      <p:pic>
        <p:nvPicPr>
          <p:cNvPr id="7" name="Picture 6" descr="Dev Ops DC 2016_Final.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147501" y="4369634"/>
            <a:ext cx="564957" cy="731121"/>
          </a:xfrm>
          <a:prstGeom prst="rect">
            <a:avLst/>
          </a:prstGeom>
        </p:spPr>
      </p:pic>
    </p:spTree>
    <p:extLst>
      <p:ext uri="{BB962C8B-B14F-4D97-AF65-F5344CB8AC3E}">
        <p14:creationId xmlns:p14="http://schemas.microsoft.com/office/powerpoint/2010/main" val="1199493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E0B1BC-282E-8A47-A5B9-1DC3ABD76C4D}" type="datetimeFigureOut">
              <a:rPr lang="en-US" smtClean="0"/>
              <a:t>6/8/2016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933D3-7802-774B-BCDB-132E792B1D2F}" type="slidenum">
              <a:rPr lang="en-US" smtClean="0"/>
              <a:t>‹#›</a:t>
            </a:fld>
            <a:endParaRPr lang="en-US"/>
          </a:p>
        </p:txBody>
      </p:sp>
      <p:pic>
        <p:nvPicPr>
          <p:cNvPr id="8" name="Picture 7" descr="Dev Ops DC 2016_Final.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147501" y="4369634"/>
            <a:ext cx="564957" cy="731121"/>
          </a:xfrm>
          <a:prstGeom prst="rect">
            <a:avLst/>
          </a:prstGeom>
        </p:spPr>
      </p:pic>
    </p:spTree>
    <p:extLst>
      <p:ext uri="{BB962C8B-B14F-4D97-AF65-F5344CB8AC3E}">
        <p14:creationId xmlns:p14="http://schemas.microsoft.com/office/powerpoint/2010/main" val="2632959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E0B1BC-282E-8A47-A5B9-1DC3ABD76C4D}" type="datetimeFigureOut">
              <a:rPr lang="en-US" smtClean="0"/>
              <a:t>6/8/2016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9933D3-7802-774B-BCDB-132E792B1D2F}" type="slidenum">
              <a:rPr lang="en-US" smtClean="0"/>
              <a:t>‹#›</a:t>
            </a:fld>
            <a:endParaRPr lang="en-US"/>
          </a:p>
        </p:txBody>
      </p:sp>
      <p:pic>
        <p:nvPicPr>
          <p:cNvPr id="10" name="Picture 9" descr="Dev Ops DC 2016_Final.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147501" y="4369634"/>
            <a:ext cx="564957" cy="731121"/>
          </a:xfrm>
          <a:prstGeom prst="rect">
            <a:avLst/>
          </a:prstGeom>
        </p:spPr>
      </p:pic>
    </p:spTree>
    <p:extLst>
      <p:ext uri="{BB962C8B-B14F-4D97-AF65-F5344CB8AC3E}">
        <p14:creationId xmlns:p14="http://schemas.microsoft.com/office/powerpoint/2010/main" val="2829178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E0B1BC-282E-8A47-A5B9-1DC3ABD76C4D}" type="datetimeFigureOut">
              <a:rPr lang="en-US" smtClean="0"/>
              <a:t>6/8/2016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9933D3-7802-774B-BCDB-132E792B1D2F}" type="slidenum">
              <a:rPr lang="en-US" smtClean="0"/>
              <a:t>‹#›</a:t>
            </a:fld>
            <a:endParaRPr lang="en-US"/>
          </a:p>
        </p:txBody>
      </p:sp>
      <p:pic>
        <p:nvPicPr>
          <p:cNvPr id="6" name="Picture 5" descr="Dev Ops DC 2016_Final.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147501" y="4369634"/>
            <a:ext cx="564957" cy="731121"/>
          </a:xfrm>
          <a:prstGeom prst="rect">
            <a:avLst/>
          </a:prstGeom>
        </p:spPr>
      </p:pic>
    </p:spTree>
    <p:extLst>
      <p:ext uri="{BB962C8B-B14F-4D97-AF65-F5344CB8AC3E}">
        <p14:creationId xmlns:p14="http://schemas.microsoft.com/office/powerpoint/2010/main" val="296887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E0B1BC-282E-8A47-A5B9-1DC3ABD76C4D}" type="datetimeFigureOut">
              <a:rPr lang="en-US" smtClean="0"/>
              <a:t>6/8/2016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9933D3-7802-774B-BCDB-132E792B1D2F}" type="slidenum">
              <a:rPr lang="en-US" smtClean="0"/>
              <a:t>‹#›</a:t>
            </a:fld>
            <a:endParaRPr lang="en-US"/>
          </a:p>
        </p:txBody>
      </p:sp>
      <p:pic>
        <p:nvPicPr>
          <p:cNvPr id="5" name="Picture 4" descr="Dev Ops DC 2016_Final.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147501" y="4369634"/>
            <a:ext cx="564957" cy="731121"/>
          </a:xfrm>
          <a:prstGeom prst="rect">
            <a:avLst/>
          </a:prstGeom>
        </p:spPr>
      </p:pic>
    </p:spTree>
    <p:extLst>
      <p:ext uri="{BB962C8B-B14F-4D97-AF65-F5344CB8AC3E}">
        <p14:creationId xmlns:p14="http://schemas.microsoft.com/office/powerpoint/2010/main" val="3175860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E0B1BC-282E-8A47-A5B9-1DC3ABD76C4D}" type="datetimeFigureOut">
              <a:rPr lang="en-US" smtClean="0"/>
              <a:t>6/8/2016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933D3-7802-774B-BCDB-132E792B1D2F}" type="slidenum">
              <a:rPr lang="en-US" smtClean="0"/>
              <a:t>‹#›</a:t>
            </a:fld>
            <a:endParaRPr lang="en-US"/>
          </a:p>
        </p:txBody>
      </p:sp>
      <p:pic>
        <p:nvPicPr>
          <p:cNvPr id="8" name="Picture 7" descr="Dev Ops DC 2016_Final.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147501" y="4369634"/>
            <a:ext cx="564957" cy="731121"/>
          </a:xfrm>
          <a:prstGeom prst="rect">
            <a:avLst/>
          </a:prstGeom>
        </p:spPr>
      </p:pic>
    </p:spTree>
    <p:extLst>
      <p:ext uri="{BB962C8B-B14F-4D97-AF65-F5344CB8AC3E}">
        <p14:creationId xmlns:p14="http://schemas.microsoft.com/office/powerpoint/2010/main" val="3186078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E0B1BC-282E-8A47-A5B9-1DC3ABD76C4D}" type="datetimeFigureOut">
              <a:rPr lang="en-US" smtClean="0"/>
              <a:t>6/8/2016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933D3-7802-774B-BCDB-132E792B1D2F}" type="slidenum">
              <a:rPr lang="en-US" smtClean="0"/>
              <a:t>‹#›</a:t>
            </a:fld>
            <a:endParaRPr lang="en-US"/>
          </a:p>
        </p:txBody>
      </p:sp>
      <p:pic>
        <p:nvPicPr>
          <p:cNvPr id="8" name="Picture 7" descr="Dev Ops DC 2016_Final.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147501" y="4369634"/>
            <a:ext cx="564957" cy="731121"/>
          </a:xfrm>
          <a:prstGeom prst="rect">
            <a:avLst/>
          </a:prstGeom>
        </p:spPr>
      </p:pic>
    </p:spTree>
    <p:extLst>
      <p:ext uri="{BB962C8B-B14F-4D97-AF65-F5344CB8AC3E}">
        <p14:creationId xmlns:p14="http://schemas.microsoft.com/office/powerpoint/2010/main" val="4057491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FE0B1BC-282E-8A47-A5B9-1DC3ABD76C4D}" type="datetimeFigureOut">
              <a:rPr lang="en-US" smtClean="0"/>
              <a:t>6/8/2016</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A9933D3-7802-774B-BCDB-132E792B1D2F}" type="slidenum">
              <a:rPr lang="en-US" smtClean="0"/>
              <a:t>‹#›</a:t>
            </a:fld>
            <a:endParaRPr lang="en-US"/>
          </a:p>
        </p:txBody>
      </p:sp>
    </p:spTree>
    <p:extLst>
      <p:ext uri="{BB962C8B-B14F-4D97-AF65-F5344CB8AC3E}">
        <p14:creationId xmlns:p14="http://schemas.microsoft.com/office/powerpoint/2010/main" val="3586080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aol</a:t>
            </a:r>
            <a:endParaRPr lang="en-US" dirty="0"/>
          </a:p>
        </p:txBody>
      </p:sp>
      <p:pic>
        <p:nvPicPr>
          <p:cNvPr id="4" name="Picture 3" descr="Dev Ops DC 2016_Final.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75577" y="-400091"/>
            <a:ext cx="4592847" cy="5943683"/>
          </a:xfrm>
          <a:prstGeom prst="rect">
            <a:avLst/>
          </a:prstGeom>
        </p:spPr>
      </p:pic>
      <p:sp>
        <p:nvSpPr>
          <p:cNvPr id="2" name="TextBox 1"/>
          <p:cNvSpPr txBox="1"/>
          <p:nvPr/>
        </p:nvSpPr>
        <p:spPr>
          <a:xfrm rot="19275500">
            <a:off x="289972" y="3360591"/>
            <a:ext cx="1830136" cy="646331"/>
          </a:xfrm>
          <a:prstGeom prst="rect">
            <a:avLst/>
          </a:prstGeom>
          <a:noFill/>
        </p:spPr>
        <p:txBody>
          <a:bodyPr wrap="none" rtlCol="0">
            <a:spAutoFit/>
          </a:bodyPr>
          <a:lstStyle/>
          <a:p>
            <a:r>
              <a:rPr lang="en-US" dirty="0" smtClean="0"/>
              <a:t>Logo Designed by </a:t>
            </a:r>
          </a:p>
          <a:p>
            <a:r>
              <a:rPr lang="en-US" dirty="0" smtClean="0"/>
              <a:t>Terry Watkins</a:t>
            </a:r>
            <a:endParaRPr lang="en-US" dirty="0"/>
          </a:p>
        </p:txBody>
      </p:sp>
    </p:spTree>
    <p:extLst>
      <p:ext uri="{BB962C8B-B14F-4D97-AF65-F5344CB8AC3E}">
        <p14:creationId xmlns:p14="http://schemas.microsoft.com/office/powerpoint/2010/main" val="10634328"/>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xmlns:p14="http://schemas.microsoft.com/office/powerpoint/2010/main" spd="slow"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olbig.png"/>
          <p:cNvPicPr>
            <a:picLocks noGrp="1" noChangeAspect="1"/>
          </p:cNvPicPr>
          <p:nvPr>
            <p:ph idx="1"/>
          </p:nvPr>
        </p:nvPicPr>
        <p:blipFill>
          <a:blip r:embed="rId2" cstate="print">
            <a:extLst>
              <a:ext uri="{28A0092B-C50C-407E-A947-70E740481C1C}">
                <a14:useLocalDpi xmlns:a14="http://schemas.microsoft.com/office/drawing/2010/main"/>
              </a:ext>
            </a:extLst>
          </a:blip>
          <a:srcRect/>
          <a:stretch>
            <a:fillRect/>
          </a:stretch>
        </p:blipFill>
        <p:spPr/>
      </p:pic>
      <p:sp>
        <p:nvSpPr>
          <p:cNvPr id="2" name="Title 1"/>
          <p:cNvSpPr>
            <a:spLocks noGrp="1"/>
          </p:cNvSpPr>
          <p:nvPr>
            <p:ph type="title"/>
          </p:nvPr>
        </p:nvSpPr>
        <p:spPr/>
        <p:txBody>
          <a:bodyPr/>
          <a:lstStyle/>
          <a:p>
            <a:r>
              <a:rPr lang="en-US" dirty="0" smtClean="0"/>
              <a:t>Happy Hour Sponsor</a:t>
            </a:r>
            <a:endParaRPr lang="en-US" dirty="0"/>
          </a:p>
        </p:txBody>
      </p:sp>
      <p:sp>
        <p:nvSpPr>
          <p:cNvPr id="9" name="Text Placeholder 2"/>
          <p:cNvSpPr txBox="1">
            <a:spLocks/>
          </p:cNvSpPr>
          <p:nvPr/>
        </p:nvSpPr>
        <p:spPr>
          <a:xfrm>
            <a:off x="3124200" y="4457700"/>
            <a:ext cx="2895600" cy="58340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dirty="0" smtClean="0"/>
              <a:t>@</a:t>
            </a:r>
            <a:r>
              <a:rPr lang="en-US" dirty="0" err="1" smtClean="0"/>
              <a:t>aol_inc</a:t>
            </a:r>
            <a:endParaRPr lang="en-US" dirty="0"/>
          </a:p>
        </p:txBody>
      </p:sp>
    </p:spTree>
    <p:extLst>
      <p:ext uri="{BB962C8B-B14F-4D97-AF65-F5344CB8AC3E}">
        <p14:creationId xmlns:p14="http://schemas.microsoft.com/office/powerpoint/2010/main" val="258732951"/>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xmlns:p14="http://schemas.microsoft.com/office/powerpoint/2010/main" spd="slow" advTm="5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tachedretinamusic.png"/>
          <p:cNvPicPr>
            <a:picLocks noGrp="1" noChangeAspect="1"/>
          </p:cNvPicPr>
          <p:nvPr>
            <p:ph idx="1"/>
          </p:nvPr>
        </p:nvPicPr>
        <p:blipFill>
          <a:blip r:embed="rId2">
            <a:extLst>
              <a:ext uri="{28A0092B-C50C-407E-A947-70E740481C1C}">
                <a14:useLocalDpi xmlns:a14="http://schemas.microsoft.com/office/drawing/2010/main" val="0"/>
              </a:ext>
            </a:extLst>
          </a:blip>
          <a:srcRect t="-77072" b="-77072"/>
          <a:stretch>
            <a:fillRect/>
          </a:stretch>
        </p:blipFill>
        <p:spPr>
          <a:xfrm>
            <a:off x="457200" y="-577196"/>
            <a:ext cx="8229600" cy="3394472"/>
          </a:xfrm>
        </p:spPr>
      </p:pic>
      <p:pic>
        <p:nvPicPr>
          <p:cNvPr id="5" name="Picture 4" descr="detachedretinamusi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73171"/>
            <a:ext cx="8229600" cy="2958299"/>
          </a:xfrm>
          <a:prstGeom prst="rect">
            <a:avLst/>
          </a:prstGeom>
        </p:spPr>
      </p:pic>
    </p:spTree>
    <p:extLst>
      <p:ext uri="{BB962C8B-B14F-4D97-AF65-F5344CB8AC3E}">
        <p14:creationId xmlns:p14="http://schemas.microsoft.com/office/powerpoint/2010/main" val="127624259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xmlns:p14="http://schemas.microsoft.com/office/powerpoint/2010/main" spd="slow" advTm="5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gracious Happy Hour hosts</a:t>
            </a:r>
            <a:endParaRPr lang="en-US" dirty="0"/>
          </a:p>
        </p:txBody>
      </p:sp>
      <p:pic>
        <p:nvPicPr>
          <p:cNvPr id="4" name="Content Placeholder 3" descr="cc_logo.png"/>
          <p:cNvPicPr>
            <a:picLocks noGrp="1" noChangeAspect="1"/>
          </p:cNvPicPr>
          <p:nvPr>
            <p:ph idx="1"/>
          </p:nvPr>
        </p:nvPicPr>
        <p:blipFill>
          <a:blip r:embed="rId2">
            <a:extLst>
              <a:ext uri="{28A0092B-C50C-407E-A947-70E740481C1C}">
                <a14:useLocalDpi xmlns:a14="http://schemas.microsoft.com/office/drawing/2010/main" val="0"/>
              </a:ext>
            </a:extLst>
          </a:blip>
          <a:srcRect l="-913" r="-913"/>
          <a:stretch>
            <a:fillRect/>
          </a:stretch>
        </p:blipFill>
        <p:spPr>
          <a:xfrm>
            <a:off x="2536249" y="1732062"/>
            <a:ext cx="4071502" cy="1679377"/>
          </a:xfrm>
        </p:spPr>
      </p:pic>
    </p:spTree>
    <p:extLst>
      <p:ext uri="{BB962C8B-B14F-4D97-AF65-F5344CB8AC3E}">
        <p14:creationId xmlns:p14="http://schemas.microsoft.com/office/powerpoint/2010/main" val="1564914511"/>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xmlns:p14="http://schemas.microsoft.com/office/powerpoint/2010/main" spd="slow" advTm="5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6051" y="985327"/>
            <a:ext cx="3705699" cy="3705699"/>
          </a:xfrm>
          <a:prstGeom prst="rect">
            <a:avLst/>
          </a:prstGeom>
        </p:spPr>
      </p:pic>
      <p:sp>
        <p:nvSpPr>
          <p:cNvPr id="6" name="Title 1"/>
          <p:cNvSpPr>
            <a:spLocks noGrp="1"/>
          </p:cNvSpPr>
          <p:nvPr>
            <p:ph type="title"/>
          </p:nvPr>
        </p:nvSpPr>
        <p:spPr>
          <a:xfrm>
            <a:off x="457200" y="205979"/>
            <a:ext cx="8229600" cy="857250"/>
          </a:xfrm>
        </p:spPr>
        <p:txBody>
          <a:bodyPr>
            <a:normAutofit/>
          </a:bodyPr>
          <a:lstStyle/>
          <a:p>
            <a:r>
              <a:rPr lang="en-US" dirty="0" smtClean="0"/>
              <a:t>Happy Hour Massages</a:t>
            </a:r>
            <a:endParaRPr lang="en-US" dirty="0"/>
          </a:p>
        </p:txBody>
      </p:sp>
      <p:sp>
        <p:nvSpPr>
          <p:cNvPr id="7" name="Rectangle 6"/>
          <p:cNvSpPr/>
          <p:nvPr/>
        </p:nvSpPr>
        <p:spPr>
          <a:xfrm>
            <a:off x="2621879" y="4613124"/>
            <a:ext cx="3534044" cy="369332"/>
          </a:xfrm>
          <a:prstGeom prst="rect">
            <a:avLst/>
          </a:prstGeom>
        </p:spPr>
        <p:txBody>
          <a:bodyPr wrap="none">
            <a:spAutoFit/>
          </a:bodyPr>
          <a:lstStyle/>
          <a:p>
            <a:r>
              <a:rPr lang="en-US" dirty="0"/>
              <a:t>http://www.massagewithbecki.com</a:t>
            </a:r>
          </a:p>
        </p:txBody>
      </p:sp>
    </p:spTree>
    <p:extLst>
      <p:ext uri="{BB962C8B-B14F-4D97-AF65-F5344CB8AC3E}">
        <p14:creationId xmlns:p14="http://schemas.microsoft.com/office/powerpoint/2010/main" val="2584149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Word_Clouds_for_Kids____ABCya_.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414" y="0"/>
            <a:ext cx="6873173" cy="5143500"/>
          </a:xfrm>
          <a:prstGeom prst="rect">
            <a:avLst/>
          </a:prstGeom>
        </p:spPr>
      </p:pic>
    </p:spTree>
    <p:extLst>
      <p:ext uri="{BB962C8B-B14F-4D97-AF65-F5344CB8AC3E}">
        <p14:creationId xmlns:p14="http://schemas.microsoft.com/office/powerpoint/2010/main" val="570305153"/>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xmlns:p14="http://schemas.microsoft.com/office/powerpoint/2010/main" spd="slow" advTm="5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aol</a:t>
            </a:r>
            <a:endParaRPr lang="en-US" dirty="0"/>
          </a:p>
        </p:txBody>
      </p:sp>
      <p:pic>
        <p:nvPicPr>
          <p:cNvPr id="4" name="Picture 3" descr="Dev Ops DC 2016_Final.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75577" y="-400091"/>
            <a:ext cx="4592847" cy="5943683"/>
          </a:xfrm>
          <a:prstGeom prst="rect">
            <a:avLst/>
          </a:prstGeom>
        </p:spPr>
      </p:pic>
      <p:sp>
        <p:nvSpPr>
          <p:cNvPr id="2" name="TextBox 1"/>
          <p:cNvSpPr txBox="1"/>
          <p:nvPr/>
        </p:nvSpPr>
        <p:spPr>
          <a:xfrm rot="19275500">
            <a:off x="289972" y="3360591"/>
            <a:ext cx="1830136" cy="646331"/>
          </a:xfrm>
          <a:prstGeom prst="rect">
            <a:avLst/>
          </a:prstGeom>
          <a:noFill/>
        </p:spPr>
        <p:txBody>
          <a:bodyPr wrap="none" rtlCol="0">
            <a:spAutoFit/>
          </a:bodyPr>
          <a:lstStyle/>
          <a:p>
            <a:r>
              <a:rPr lang="en-US" dirty="0" smtClean="0"/>
              <a:t>Logo Designed by </a:t>
            </a:r>
          </a:p>
          <a:p>
            <a:r>
              <a:rPr lang="en-US" dirty="0" smtClean="0"/>
              <a:t>Terry Watkins</a:t>
            </a:r>
            <a:endParaRPr lang="en-US" dirty="0"/>
          </a:p>
        </p:txBody>
      </p:sp>
    </p:spTree>
    <p:extLst>
      <p:ext uri="{BB962C8B-B14F-4D97-AF65-F5344CB8AC3E}">
        <p14:creationId xmlns:p14="http://schemas.microsoft.com/office/powerpoint/2010/main" val="150066848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xmlns:p14="http://schemas.microsoft.com/office/powerpoint/2010/main" spd="slow" advTm="5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Happy Hour Sponsor</a:t>
            </a:r>
            <a:endParaRPr lang="en-US" dirty="0"/>
          </a:p>
        </p:txBody>
      </p:sp>
      <p:pic>
        <p:nvPicPr>
          <p:cNvPr id="6" name="Content Placeholder 5" descr="logo-horizontal.png"/>
          <p:cNvPicPr>
            <a:picLocks noGrp="1" noChangeAspect="1"/>
          </p:cNvPicPr>
          <p:nvPr>
            <p:ph idx="1"/>
          </p:nvPr>
        </p:nvPicPr>
        <p:blipFill>
          <a:blip r:embed="rId2" cstate="print">
            <a:extLst>
              <a:ext uri="{28A0092B-C50C-407E-A947-70E740481C1C}">
                <a14:useLocalDpi xmlns:a14="http://schemas.microsoft.com/office/drawing/2010/main"/>
              </a:ext>
            </a:extLst>
          </a:blip>
          <a:srcRect t="-41786" b="-41786"/>
          <a:stretch>
            <a:fillRect/>
          </a:stretch>
        </p:blipFill>
        <p:spPr>
          <a:xfrm>
            <a:off x="457200" y="1200150"/>
            <a:ext cx="8229600" cy="3394075"/>
          </a:xfrm>
        </p:spPr>
      </p:pic>
      <p:sp>
        <p:nvSpPr>
          <p:cNvPr id="7" name="Text Placeholder 2"/>
          <p:cNvSpPr txBox="1">
            <a:spLocks/>
          </p:cNvSpPr>
          <p:nvPr/>
        </p:nvSpPr>
        <p:spPr>
          <a:xfrm>
            <a:off x="3124200" y="4457700"/>
            <a:ext cx="2895600" cy="58340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dirty="0" smtClean="0"/>
              <a:t>@</a:t>
            </a:r>
            <a:r>
              <a:rPr lang="en-US" dirty="0" err="1" smtClean="0"/>
              <a:t>opsgenie</a:t>
            </a:r>
            <a:endParaRPr lang="en-US" dirty="0"/>
          </a:p>
        </p:txBody>
      </p:sp>
    </p:spTree>
    <p:extLst>
      <p:ext uri="{BB962C8B-B14F-4D97-AF65-F5344CB8AC3E}">
        <p14:creationId xmlns:p14="http://schemas.microsoft.com/office/powerpoint/2010/main" val="175748097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xmlns:p14="http://schemas.microsoft.com/office/powerpoint/2010/main" spd="slow" advTm="5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Word_Clouds_for_Kids____ABCya_.png"/>
          <p:cNvPicPr>
            <a:picLocks noGrp="1" noChangeAspect="1"/>
          </p:cNvPicPr>
          <p:nvPr>
            <p:ph idx="1"/>
          </p:nvPr>
        </p:nvPicPr>
        <p:blipFill>
          <a:blip r:embed="rId2">
            <a:extLst>
              <a:ext uri="{28A0092B-C50C-407E-A947-70E740481C1C}">
                <a14:useLocalDpi xmlns:a14="http://schemas.microsoft.com/office/drawing/2010/main" val="0"/>
              </a:ext>
            </a:extLst>
          </a:blip>
          <a:srcRect l="-100197" r="-100197"/>
          <a:stretch>
            <a:fillRect/>
          </a:stretch>
        </p:blipFill>
        <p:spPr>
          <a:xfrm rot="16200000">
            <a:off x="-3012002" y="-556431"/>
            <a:ext cx="15168004" cy="6256363"/>
          </a:xfrm>
        </p:spPr>
      </p:pic>
    </p:spTree>
    <p:extLst>
      <p:ext uri="{BB962C8B-B14F-4D97-AF65-F5344CB8AC3E}">
        <p14:creationId xmlns:p14="http://schemas.microsoft.com/office/powerpoint/2010/main" val="344601313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xmlns:p14="http://schemas.microsoft.com/office/powerpoint/2010/main" spd="slow" advTm="5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aol</a:t>
            </a:r>
            <a:endParaRPr lang="en-US" dirty="0"/>
          </a:p>
        </p:txBody>
      </p:sp>
      <p:pic>
        <p:nvPicPr>
          <p:cNvPr id="4" name="Picture 3" descr="Dev Ops DC 2016_Final.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75577" y="-400091"/>
            <a:ext cx="4592847" cy="5943683"/>
          </a:xfrm>
          <a:prstGeom prst="rect">
            <a:avLst/>
          </a:prstGeom>
        </p:spPr>
      </p:pic>
      <p:sp>
        <p:nvSpPr>
          <p:cNvPr id="2" name="TextBox 1"/>
          <p:cNvSpPr txBox="1"/>
          <p:nvPr/>
        </p:nvSpPr>
        <p:spPr>
          <a:xfrm rot="19275500">
            <a:off x="289972" y="3360591"/>
            <a:ext cx="1830136" cy="646331"/>
          </a:xfrm>
          <a:prstGeom prst="rect">
            <a:avLst/>
          </a:prstGeom>
          <a:noFill/>
        </p:spPr>
        <p:txBody>
          <a:bodyPr wrap="none" rtlCol="0">
            <a:spAutoFit/>
          </a:bodyPr>
          <a:lstStyle/>
          <a:p>
            <a:r>
              <a:rPr lang="en-US" dirty="0" smtClean="0"/>
              <a:t>Logo Designed by </a:t>
            </a:r>
          </a:p>
          <a:p>
            <a:r>
              <a:rPr lang="en-US" dirty="0" smtClean="0"/>
              <a:t>Terry Watkins</a:t>
            </a:r>
            <a:endParaRPr lang="en-US" dirty="0"/>
          </a:p>
        </p:txBody>
      </p:sp>
    </p:spTree>
    <p:extLst>
      <p:ext uri="{BB962C8B-B14F-4D97-AF65-F5344CB8AC3E}">
        <p14:creationId xmlns:p14="http://schemas.microsoft.com/office/powerpoint/2010/main" val="150066848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xmlns:p14="http://schemas.microsoft.com/office/powerpoint/2010/main" spd="slow" advTm="5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olbig.png"/>
          <p:cNvPicPr>
            <a:picLocks noGrp="1" noChangeAspect="1"/>
          </p:cNvPicPr>
          <p:nvPr>
            <p:ph idx="1"/>
          </p:nvPr>
        </p:nvPicPr>
        <p:blipFill>
          <a:blip r:embed="rId2" cstate="print">
            <a:extLst>
              <a:ext uri="{28A0092B-C50C-407E-A947-70E740481C1C}">
                <a14:useLocalDpi xmlns:a14="http://schemas.microsoft.com/office/drawing/2010/main"/>
              </a:ext>
            </a:extLst>
          </a:blip>
          <a:srcRect/>
          <a:stretch>
            <a:fillRect/>
          </a:stretch>
        </p:blipFill>
        <p:spPr/>
      </p:pic>
      <p:sp>
        <p:nvSpPr>
          <p:cNvPr id="2" name="Title 1"/>
          <p:cNvSpPr>
            <a:spLocks noGrp="1"/>
          </p:cNvSpPr>
          <p:nvPr>
            <p:ph type="title"/>
          </p:nvPr>
        </p:nvSpPr>
        <p:spPr/>
        <p:txBody>
          <a:bodyPr/>
          <a:lstStyle/>
          <a:p>
            <a:r>
              <a:rPr lang="en-US" dirty="0" smtClean="0"/>
              <a:t>Happy Hour Sponsor</a:t>
            </a:r>
            <a:endParaRPr lang="en-US" dirty="0"/>
          </a:p>
        </p:txBody>
      </p:sp>
      <p:sp>
        <p:nvSpPr>
          <p:cNvPr id="9" name="Text Placeholder 2"/>
          <p:cNvSpPr txBox="1">
            <a:spLocks/>
          </p:cNvSpPr>
          <p:nvPr/>
        </p:nvSpPr>
        <p:spPr>
          <a:xfrm>
            <a:off x="3124200" y="4457700"/>
            <a:ext cx="2895600" cy="58340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dirty="0" smtClean="0"/>
              <a:t>@</a:t>
            </a:r>
            <a:r>
              <a:rPr lang="en-US" dirty="0" err="1" smtClean="0"/>
              <a:t>aol_inc</a:t>
            </a:r>
            <a:endParaRPr lang="en-US" dirty="0"/>
          </a:p>
        </p:txBody>
      </p:sp>
    </p:spTree>
    <p:extLst>
      <p:ext uri="{BB962C8B-B14F-4D97-AF65-F5344CB8AC3E}">
        <p14:creationId xmlns:p14="http://schemas.microsoft.com/office/powerpoint/2010/main" val="248691048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xmlns:p14="http://schemas.microsoft.com/office/powerpoint/2010/main" spd="slow" advTm="5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858" y="1367319"/>
            <a:ext cx="4998283" cy="2883625"/>
          </a:xfrm>
          <a:prstGeom prst="rect">
            <a:avLst/>
          </a:prstGeom>
        </p:spPr>
      </p:pic>
      <p:sp>
        <p:nvSpPr>
          <p:cNvPr id="6" name="Title 1"/>
          <p:cNvSpPr>
            <a:spLocks noGrp="1"/>
          </p:cNvSpPr>
          <p:nvPr>
            <p:ph type="title"/>
          </p:nvPr>
        </p:nvSpPr>
        <p:spPr>
          <a:xfrm>
            <a:off x="457200" y="205979"/>
            <a:ext cx="8229600" cy="857250"/>
          </a:xfrm>
        </p:spPr>
        <p:txBody>
          <a:bodyPr>
            <a:normAutofit/>
          </a:bodyPr>
          <a:lstStyle/>
          <a:p>
            <a:r>
              <a:rPr lang="en-US" dirty="0" smtClean="0"/>
              <a:t>Event Massages provided by…</a:t>
            </a:r>
            <a:endParaRPr lang="en-US" dirty="0"/>
          </a:p>
        </p:txBody>
      </p:sp>
      <p:sp>
        <p:nvSpPr>
          <p:cNvPr id="2" name="Rectangle 1"/>
          <p:cNvSpPr/>
          <p:nvPr/>
        </p:nvSpPr>
        <p:spPr>
          <a:xfrm>
            <a:off x="2621879" y="4613124"/>
            <a:ext cx="3534044" cy="369332"/>
          </a:xfrm>
          <a:prstGeom prst="rect">
            <a:avLst/>
          </a:prstGeom>
        </p:spPr>
        <p:txBody>
          <a:bodyPr wrap="none">
            <a:spAutoFit/>
          </a:bodyPr>
          <a:lstStyle/>
          <a:p>
            <a:r>
              <a:rPr lang="en-US" dirty="0"/>
              <a:t>http://www.massagewithbecki.com</a:t>
            </a:r>
          </a:p>
        </p:txBody>
      </p:sp>
    </p:spTree>
    <p:extLst>
      <p:ext uri="{BB962C8B-B14F-4D97-AF65-F5344CB8AC3E}">
        <p14:creationId xmlns:p14="http://schemas.microsoft.com/office/powerpoint/2010/main" val="2416706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Thursday Morning</a:t>
            </a:r>
            <a:endParaRPr lang="en-US" dirty="0"/>
          </a:p>
        </p:txBody>
      </p:sp>
      <p:pic>
        <p:nvPicPr>
          <p:cNvPr id="4" name="Content Placeholder 3" descr="DevOpsDays_DC_-_2016.png"/>
          <p:cNvPicPr>
            <a:picLocks noGrp="1" noChangeAspect="1"/>
          </p:cNvPicPr>
          <p:nvPr>
            <p:ph idx="1"/>
          </p:nvPr>
        </p:nvPicPr>
        <p:blipFill>
          <a:blip r:embed="rId2">
            <a:extLst>
              <a:ext uri="{28A0092B-C50C-407E-A947-70E740481C1C}">
                <a14:useLocalDpi xmlns:a14="http://schemas.microsoft.com/office/drawing/2010/main" val="0"/>
              </a:ext>
            </a:extLst>
          </a:blip>
          <a:srcRect t="-786" b="-786"/>
          <a:stretch>
            <a:fillRect/>
          </a:stretch>
        </p:blipFill>
        <p:spPr/>
      </p:pic>
    </p:spTree>
    <p:extLst>
      <p:ext uri="{BB962C8B-B14F-4D97-AF65-F5344CB8AC3E}">
        <p14:creationId xmlns:p14="http://schemas.microsoft.com/office/powerpoint/2010/main" val="188328918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xmlns:p14="http://schemas.microsoft.com/office/powerpoint/2010/main" spd="slow" advTm="5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Happy Hour Sponsor</a:t>
            </a:r>
            <a:endParaRPr lang="en-US" dirty="0"/>
          </a:p>
        </p:txBody>
      </p:sp>
      <p:pic>
        <p:nvPicPr>
          <p:cNvPr id="6" name="Content Placeholder 5" descr="logo-horizontal.png"/>
          <p:cNvPicPr>
            <a:picLocks noGrp="1" noChangeAspect="1"/>
          </p:cNvPicPr>
          <p:nvPr>
            <p:ph idx="1"/>
          </p:nvPr>
        </p:nvPicPr>
        <p:blipFill>
          <a:blip r:embed="rId2" cstate="print">
            <a:extLst>
              <a:ext uri="{28A0092B-C50C-407E-A947-70E740481C1C}">
                <a14:useLocalDpi xmlns:a14="http://schemas.microsoft.com/office/drawing/2010/main"/>
              </a:ext>
            </a:extLst>
          </a:blip>
          <a:srcRect t="-41786" b="-41786"/>
          <a:stretch>
            <a:fillRect/>
          </a:stretch>
        </p:blipFill>
        <p:spPr>
          <a:xfrm>
            <a:off x="457200" y="1200150"/>
            <a:ext cx="8229600" cy="3394075"/>
          </a:xfrm>
        </p:spPr>
      </p:pic>
      <p:sp>
        <p:nvSpPr>
          <p:cNvPr id="7" name="Text Placeholder 2"/>
          <p:cNvSpPr txBox="1">
            <a:spLocks/>
          </p:cNvSpPr>
          <p:nvPr/>
        </p:nvSpPr>
        <p:spPr>
          <a:xfrm>
            <a:off x="3124200" y="4457700"/>
            <a:ext cx="2895600" cy="58340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dirty="0" smtClean="0"/>
              <a:t>@</a:t>
            </a:r>
            <a:r>
              <a:rPr lang="en-US" dirty="0" err="1" smtClean="0"/>
              <a:t>opsgenie</a:t>
            </a:r>
            <a:endParaRPr lang="en-US" dirty="0"/>
          </a:p>
        </p:txBody>
      </p:sp>
    </p:spTree>
    <p:extLst>
      <p:ext uri="{BB962C8B-B14F-4D97-AF65-F5344CB8AC3E}">
        <p14:creationId xmlns:p14="http://schemas.microsoft.com/office/powerpoint/2010/main" val="286855045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xmlns:p14="http://schemas.microsoft.com/office/powerpoint/2010/main" spd="slow" advTm="5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Thursday Afternoon</a:t>
            </a:r>
            <a:endParaRPr lang="en-US" dirty="0"/>
          </a:p>
        </p:txBody>
      </p:sp>
      <p:pic>
        <p:nvPicPr>
          <p:cNvPr id="5" name="Content Placeholder 4" descr="DevOpsDays_DC_-_2016.png"/>
          <p:cNvPicPr>
            <a:picLocks noGrp="1" noChangeAspect="1"/>
          </p:cNvPicPr>
          <p:nvPr>
            <p:ph idx="1"/>
          </p:nvPr>
        </p:nvPicPr>
        <p:blipFill>
          <a:blip r:embed="rId2">
            <a:extLst>
              <a:ext uri="{28A0092B-C50C-407E-A947-70E740481C1C}">
                <a14:useLocalDpi xmlns:a14="http://schemas.microsoft.com/office/drawing/2010/main" val="0"/>
              </a:ext>
            </a:extLst>
          </a:blip>
          <a:srcRect t="-6332" b="-6332"/>
          <a:stretch>
            <a:fillRect/>
          </a:stretch>
        </p:blipFill>
        <p:spPr/>
      </p:pic>
    </p:spTree>
    <p:extLst>
      <p:ext uri="{BB962C8B-B14F-4D97-AF65-F5344CB8AC3E}">
        <p14:creationId xmlns:p14="http://schemas.microsoft.com/office/powerpoint/2010/main" val="2551861373"/>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xmlns:p14="http://schemas.microsoft.com/office/powerpoint/2010/main" spd="slow" advTm="5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Thursday Afternoon Cont.</a:t>
            </a:r>
            <a:endParaRPr lang="en-US" dirty="0"/>
          </a:p>
        </p:txBody>
      </p:sp>
      <p:pic>
        <p:nvPicPr>
          <p:cNvPr id="4" name="Content Placeholder 3" descr="DevOpsDays_DC_-_2016.png"/>
          <p:cNvPicPr>
            <a:picLocks noGrp="1" noChangeAspect="1"/>
          </p:cNvPicPr>
          <p:nvPr>
            <p:ph idx="1"/>
          </p:nvPr>
        </p:nvPicPr>
        <p:blipFill>
          <a:blip r:embed="rId2">
            <a:extLst>
              <a:ext uri="{28A0092B-C50C-407E-A947-70E740481C1C}">
                <a14:useLocalDpi xmlns:a14="http://schemas.microsoft.com/office/drawing/2010/main" val="0"/>
              </a:ext>
            </a:extLst>
          </a:blip>
          <a:srcRect t="-55371" b="-55371"/>
          <a:stretch>
            <a:fillRect/>
          </a:stretch>
        </p:blipFill>
        <p:spPr/>
      </p:pic>
    </p:spTree>
    <p:extLst>
      <p:ext uri="{BB962C8B-B14F-4D97-AF65-F5344CB8AC3E}">
        <p14:creationId xmlns:p14="http://schemas.microsoft.com/office/powerpoint/2010/main" val="4174187903"/>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xmlns:p14="http://schemas.microsoft.com/office/powerpoint/2010/main" spd="slow" advTm="5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August 16-17</a:t>
            </a:r>
            <a:endParaRPr lang="en-US" dirty="0"/>
          </a:p>
        </p:txBody>
      </p:sp>
      <p:pic>
        <p:nvPicPr>
          <p:cNvPr id="4" name="Content Placeholder 3" descr="devops_-03.png"/>
          <p:cNvPicPr>
            <a:picLocks noGrp="1" noChangeAspect="1"/>
          </p:cNvPicPr>
          <p:nvPr>
            <p:ph idx="1"/>
          </p:nvPr>
        </p:nvPicPr>
        <p:blipFill>
          <a:blip r:embed="rId2">
            <a:extLst>
              <a:ext uri="{28A0092B-C50C-407E-A947-70E740481C1C}">
                <a14:useLocalDpi xmlns:a14="http://schemas.microsoft.com/office/drawing/2010/main" val="0"/>
              </a:ext>
            </a:extLst>
          </a:blip>
          <a:srcRect l="-76604" r="-76604"/>
          <a:stretch>
            <a:fillRect/>
          </a:stretch>
        </p:blipFill>
        <p:spPr/>
      </p:pic>
    </p:spTree>
    <p:extLst>
      <p:ext uri="{BB962C8B-B14F-4D97-AF65-F5344CB8AC3E}">
        <p14:creationId xmlns:p14="http://schemas.microsoft.com/office/powerpoint/2010/main" val="403827914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xmlns:p14="http://schemas.microsoft.com/office/powerpoint/2010/main" spd="slow" advTm="5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 y="108241"/>
            <a:ext cx="8851392" cy="4927055"/>
          </a:xfrm>
          <a:prstGeom prst="rect">
            <a:avLst/>
          </a:prstGeom>
        </p:spPr>
      </p:pic>
    </p:spTree>
    <p:extLst>
      <p:ext uri="{BB962C8B-B14F-4D97-AF65-F5344CB8AC3E}">
        <p14:creationId xmlns:p14="http://schemas.microsoft.com/office/powerpoint/2010/main" val="1201339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b="1" dirty="0" smtClean="0">
                <a:solidFill>
                  <a:srgbClr val="FF0000"/>
                </a:solidFill>
              </a:rPr>
              <a:t>Please be safe this evening. Don’t drink and drive. If you find yourself needing assistance please let one of the organizers, hosts, or volunteers know so that we can help you.</a:t>
            </a:r>
            <a:br>
              <a:rPr lang="en-US" b="1" dirty="0" smtClean="0">
                <a:solidFill>
                  <a:srgbClr val="FF0000"/>
                </a:solidFill>
              </a:rPr>
            </a:br>
            <a:endParaRPr lang="en-US" b="1" dirty="0">
              <a:solidFill>
                <a:srgbClr val="FF0000"/>
              </a:solidFill>
            </a:endParaRPr>
          </a:p>
        </p:txBody>
      </p:sp>
    </p:spTree>
    <p:extLst>
      <p:ext uri="{BB962C8B-B14F-4D97-AF65-F5344CB8AC3E}">
        <p14:creationId xmlns:p14="http://schemas.microsoft.com/office/powerpoint/2010/main" val="1281219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tachedretinamusic.png"/>
          <p:cNvPicPr>
            <a:picLocks noGrp="1" noChangeAspect="1"/>
          </p:cNvPicPr>
          <p:nvPr>
            <p:ph idx="1"/>
          </p:nvPr>
        </p:nvPicPr>
        <p:blipFill>
          <a:blip r:embed="rId2">
            <a:extLst>
              <a:ext uri="{28A0092B-C50C-407E-A947-70E740481C1C}">
                <a14:useLocalDpi xmlns:a14="http://schemas.microsoft.com/office/drawing/2010/main" val="0"/>
              </a:ext>
            </a:extLst>
          </a:blip>
          <a:srcRect t="-77072" b="-77072"/>
          <a:stretch>
            <a:fillRect/>
          </a:stretch>
        </p:blipFill>
        <p:spPr>
          <a:xfrm>
            <a:off x="457200" y="-577196"/>
            <a:ext cx="8229600" cy="3394472"/>
          </a:xfrm>
        </p:spPr>
      </p:pic>
      <p:pic>
        <p:nvPicPr>
          <p:cNvPr id="5" name="Picture 4" descr="detachedretinamusi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73171"/>
            <a:ext cx="8229600" cy="2958299"/>
          </a:xfrm>
          <a:prstGeom prst="rect">
            <a:avLst/>
          </a:prstGeom>
        </p:spPr>
      </p:pic>
    </p:spTree>
    <p:extLst>
      <p:ext uri="{BB962C8B-B14F-4D97-AF65-F5344CB8AC3E}">
        <p14:creationId xmlns:p14="http://schemas.microsoft.com/office/powerpoint/2010/main" val="133236817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xmlns:p14="http://schemas.microsoft.com/office/powerpoint/2010/main" spd="slow"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olbig.png"/>
          <p:cNvPicPr>
            <a:picLocks noGrp="1" noChangeAspect="1"/>
          </p:cNvPicPr>
          <p:nvPr>
            <p:ph idx="1"/>
          </p:nvPr>
        </p:nvPicPr>
        <p:blipFill>
          <a:blip r:embed="rId2" cstate="print">
            <a:extLst>
              <a:ext uri="{28A0092B-C50C-407E-A947-70E740481C1C}">
                <a14:useLocalDpi xmlns:a14="http://schemas.microsoft.com/office/drawing/2010/main"/>
              </a:ext>
            </a:extLst>
          </a:blip>
          <a:srcRect/>
          <a:stretch>
            <a:fillRect/>
          </a:stretch>
        </p:blipFill>
        <p:spPr>
          <a:xfrm>
            <a:off x="457200" y="1200151"/>
            <a:ext cx="8229600" cy="3840956"/>
          </a:xfrm>
        </p:spPr>
      </p:pic>
      <p:sp>
        <p:nvSpPr>
          <p:cNvPr id="2" name="Title 1"/>
          <p:cNvSpPr>
            <a:spLocks noGrp="1"/>
          </p:cNvSpPr>
          <p:nvPr>
            <p:ph type="title"/>
          </p:nvPr>
        </p:nvSpPr>
        <p:spPr/>
        <p:txBody>
          <a:bodyPr/>
          <a:lstStyle/>
          <a:p>
            <a:r>
              <a:rPr lang="en-US" dirty="0" smtClean="0"/>
              <a:t>Happy Hour Sponsor</a:t>
            </a:r>
            <a:endParaRPr lang="en-US" dirty="0"/>
          </a:p>
        </p:txBody>
      </p:sp>
      <p:sp>
        <p:nvSpPr>
          <p:cNvPr id="9" name="Text Placeholder 2"/>
          <p:cNvSpPr txBox="1">
            <a:spLocks/>
          </p:cNvSpPr>
          <p:nvPr/>
        </p:nvSpPr>
        <p:spPr>
          <a:xfrm>
            <a:off x="2839720" y="1572260"/>
            <a:ext cx="2895600" cy="58340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dirty="0" smtClean="0"/>
              <a:t>@</a:t>
            </a:r>
            <a:r>
              <a:rPr lang="en-US" dirty="0" err="1" smtClean="0"/>
              <a:t>aol_inc</a:t>
            </a:r>
            <a:endParaRPr lang="en-US" dirty="0"/>
          </a:p>
        </p:txBody>
      </p:sp>
    </p:spTree>
    <p:extLst>
      <p:ext uri="{BB962C8B-B14F-4D97-AF65-F5344CB8AC3E}">
        <p14:creationId xmlns:p14="http://schemas.microsoft.com/office/powerpoint/2010/main" val="120264418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xmlns:p14="http://schemas.microsoft.com/office/powerpoint/2010/main" spd="slow"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Platinum &amp; Venue Sponsor</a:t>
            </a:r>
            <a:endParaRPr lang="en-US" dirty="0"/>
          </a:p>
        </p:txBody>
      </p:sp>
      <p:sp>
        <p:nvSpPr>
          <p:cNvPr id="7" name="Content Placeholder 6"/>
          <p:cNvSpPr>
            <a:spLocks noGrp="1"/>
          </p:cNvSpPr>
          <p:nvPr>
            <p:ph idx="1"/>
          </p:nvPr>
        </p:nvSpPr>
        <p:spPr/>
        <p:txBody>
          <a:bodyPr/>
          <a:lstStyle/>
          <a:p>
            <a:endParaRPr lang="en-US"/>
          </a:p>
        </p:txBody>
      </p:sp>
      <p:pic>
        <p:nvPicPr>
          <p:cNvPr id="8" name="Picture 7" descr="http://www.commerce.gov/sites/commerce.gov/files/media/images/branding/uspto_seal_full_color.jpg"/>
          <p:cNvPicPr>
            <a:picLocks noGrp="1" noChangeAspect="1" noChangeArrowheads="1"/>
          </p:cNvPicPr>
          <p:nvPr/>
        </p:nvPicPr>
        <p:blipFill>
          <a:blip r:embed="rId2" cstate="print">
            <a:extLst>
              <a:ext uri="{28A0092B-C50C-407E-A947-70E740481C1C}">
                <a14:useLocalDpi xmlns:a14="http://schemas.microsoft.com/office/drawing/2010/main"/>
              </a:ext>
            </a:extLst>
          </a:blip>
          <a:srcRect l="-10299" r="-10299"/>
          <a:stretch>
            <a:fillRect/>
          </a:stretch>
        </p:blipFill>
        <p:spPr bwMode="auto">
          <a:xfrm>
            <a:off x="457200" y="1200151"/>
            <a:ext cx="8229600" cy="337820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 Placeholder 2"/>
          <p:cNvSpPr txBox="1">
            <a:spLocks/>
          </p:cNvSpPr>
          <p:nvPr/>
        </p:nvSpPr>
        <p:spPr>
          <a:xfrm>
            <a:off x="3124200" y="4457700"/>
            <a:ext cx="2895600" cy="58340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dirty="0" smtClean="0"/>
              <a:t>@</a:t>
            </a:r>
            <a:r>
              <a:rPr lang="en-US" dirty="0" err="1" smtClean="0"/>
              <a:t>uspto</a:t>
            </a:r>
            <a:endParaRPr lang="en-US" dirty="0"/>
          </a:p>
        </p:txBody>
      </p:sp>
    </p:spTree>
    <p:extLst>
      <p:ext uri="{BB962C8B-B14F-4D97-AF65-F5344CB8AC3E}">
        <p14:creationId xmlns:p14="http://schemas.microsoft.com/office/powerpoint/2010/main" val="1040747057"/>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xmlns:p14="http://schemas.microsoft.com/office/powerpoint/2010/main" spd="slow" advTm="5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Happy Hour Schedule</a:t>
            </a:r>
            <a:br>
              <a:rPr lang="en-US" dirty="0" smtClean="0"/>
            </a:br>
            <a:r>
              <a:rPr lang="en-US" dirty="0" smtClean="0"/>
              <a:t>6:00 PM – 9:00 PM</a:t>
            </a:r>
            <a:endParaRPr lang="en-US" dirty="0"/>
          </a:p>
        </p:txBody>
      </p:sp>
      <p:sp>
        <p:nvSpPr>
          <p:cNvPr id="3" name="Content Placeholder 2"/>
          <p:cNvSpPr>
            <a:spLocks noGrp="1"/>
          </p:cNvSpPr>
          <p:nvPr>
            <p:ph sz="half" idx="1"/>
          </p:nvPr>
        </p:nvSpPr>
        <p:spPr/>
        <p:txBody>
          <a:bodyPr>
            <a:normAutofit/>
          </a:bodyPr>
          <a:lstStyle/>
          <a:p>
            <a:pPr marL="0" indent="0">
              <a:buNone/>
            </a:pPr>
            <a:r>
              <a:rPr lang="en-US" sz="2400" dirty="0" smtClean="0"/>
              <a:t>6:00 PM – </a:t>
            </a:r>
          </a:p>
          <a:p>
            <a:pPr marL="0" indent="0">
              <a:buNone/>
            </a:pPr>
            <a:r>
              <a:rPr lang="en-US" sz="2400" dirty="0" smtClean="0"/>
              <a:t>Networking, Drinks and Food</a:t>
            </a:r>
          </a:p>
          <a:p>
            <a:pPr marL="0" indent="0">
              <a:buNone/>
            </a:pPr>
            <a:r>
              <a:rPr lang="en-US" sz="2400" dirty="0" smtClean="0"/>
              <a:t>7:00 PM – </a:t>
            </a:r>
          </a:p>
          <a:p>
            <a:pPr marL="0" indent="0">
              <a:buNone/>
            </a:pPr>
            <a:r>
              <a:rPr lang="en-US" sz="2400" dirty="0" smtClean="0"/>
              <a:t>Detached Retina (Band)</a:t>
            </a:r>
          </a:p>
          <a:p>
            <a:pPr marL="0" indent="0">
              <a:buNone/>
            </a:pPr>
            <a:endParaRPr lang="en-US" dirty="0" smtClean="0"/>
          </a:p>
          <a:p>
            <a:pPr marL="0" indent="0">
              <a:buNone/>
            </a:pPr>
            <a:endParaRPr lang="en-US" dirty="0"/>
          </a:p>
        </p:txBody>
      </p:sp>
      <p:sp>
        <p:nvSpPr>
          <p:cNvPr id="4" name="Content Placeholder 3"/>
          <p:cNvSpPr>
            <a:spLocks noGrp="1"/>
          </p:cNvSpPr>
          <p:nvPr>
            <p:ph sz="half" idx="2"/>
          </p:nvPr>
        </p:nvSpPr>
        <p:spPr/>
        <p:txBody>
          <a:bodyPr>
            <a:normAutofit/>
          </a:bodyPr>
          <a:lstStyle/>
          <a:p>
            <a:pPr marL="0" indent="0">
              <a:buNone/>
            </a:pPr>
            <a:r>
              <a:rPr lang="en-US" sz="2400" dirty="0"/>
              <a:t>9:00 PM – Happy Hour Ends</a:t>
            </a:r>
          </a:p>
          <a:p>
            <a:pPr marL="0" indent="0">
              <a:buNone/>
            </a:pPr>
            <a:r>
              <a:rPr lang="en-US" sz="2400" dirty="0"/>
              <a:t>9:01 PM – </a:t>
            </a:r>
            <a:endParaRPr lang="en-US" sz="2400" dirty="0" smtClean="0"/>
          </a:p>
          <a:p>
            <a:pPr marL="0" indent="0">
              <a:buNone/>
            </a:pPr>
            <a:r>
              <a:rPr lang="en-US" sz="2400" dirty="0" smtClean="0"/>
              <a:t>Be </a:t>
            </a:r>
            <a:r>
              <a:rPr lang="en-US" sz="2400" dirty="0"/>
              <a:t>safe! See you </a:t>
            </a:r>
            <a:r>
              <a:rPr lang="en-US" sz="2400" dirty="0" smtClean="0"/>
              <a:t>tomorrow</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478341023"/>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xmlns:p14="http://schemas.microsoft.com/office/powerpoint/2010/main" spd="slow" advTm="5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Happy Hour Sponsor</a:t>
            </a:r>
            <a:endParaRPr lang="en-US" dirty="0"/>
          </a:p>
        </p:txBody>
      </p:sp>
      <p:pic>
        <p:nvPicPr>
          <p:cNvPr id="6" name="Content Placeholder 5" descr="logo-horizontal.png"/>
          <p:cNvPicPr>
            <a:picLocks noGrp="1" noChangeAspect="1"/>
          </p:cNvPicPr>
          <p:nvPr>
            <p:ph idx="1"/>
          </p:nvPr>
        </p:nvPicPr>
        <p:blipFill>
          <a:blip r:embed="rId2" cstate="print">
            <a:extLst>
              <a:ext uri="{28A0092B-C50C-407E-A947-70E740481C1C}">
                <a14:useLocalDpi xmlns:a14="http://schemas.microsoft.com/office/drawing/2010/main"/>
              </a:ext>
            </a:extLst>
          </a:blip>
          <a:srcRect t="-41786" b="-41786"/>
          <a:stretch>
            <a:fillRect/>
          </a:stretch>
        </p:blipFill>
        <p:spPr>
          <a:xfrm>
            <a:off x="457200" y="1200150"/>
            <a:ext cx="8229600" cy="3394075"/>
          </a:xfrm>
        </p:spPr>
      </p:pic>
      <p:sp>
        <p:nvSpPr>
          <p:cNvPr id="7" name="Text Placeholder 2"/>
          <p:cNvSpPr txBox="1">
            <a:spLocks/>
          </p:cNvSpPr>
          <p:nvPr/>
        </p:nvSpPr>
        <p:spPr>
          <a:xfrm>
            <a:off x="3124200" y="4457700"/>
            <a:ext cx="2895600" cy="58340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dirty="0" smtClean="0"/>
              <a:t>@</a:t>
            </a:r>
            <a:r>
              <a:rPr lang="en-US" dirty="0" err="1" smtClean="0"/>
              <a:t>opsgenie</a:t>
            </a:r>
            <a:endParaRPr lang="en-US" dirty="0"/>
          </a:p>
        </p:txBody>
      </p:sp>
    </p:spTree>
    <p:extLst>
      <p:ext uri="{BB962C8B-B14F-4D97-AF65-F5344CB8AC3E}">
        <p14:creationId xmlns:p14="http://schemas.microsoft.com/office/powerpoint/2010/main" val="1338311208"/>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xmlns:p14="http://schemas.microsoft.com/office/powerpoint/2010/main" spd="slow" advTm="5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aol</a:t>
            </a:r>
            <a:endParaRPr lang="en-US" dirty="0"/>
          </a:p>
        </p:txBody>
      </p:sp>
      <p:pic>
        <p:nvPicPr>
          <p:cNvPr id="4" name="Picture 3" descr="Dev Ops DC 2016_Final.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75577" y="-400091"/>
            <a:ext cx="4592847" cy="5943683"/>
          </a:xfrm>
          <a:prstGeom prst="rect">
            <a:avLst/>
          </a:prstGeom>
        </p:spPr>
      </p:pic>
      <p:sp>
        <p:nvSpPr>
          <p:cNvPr id="2" name="TextBox 1"/>
          <p:cNvSpPr txBox="1"/>
          <p:nvPr/>
        </p:nvSpPr>
        <p:spPr>
          <a:xfrm rot="19275500">
            <a:off x="289972" y="3360591"/>
            <a:ext cx="1830136" cy="646331"/>
          </a:xfrm>
          <a:prstGeom prst="rect">
            <a:avLst/>
          </a:prstGeom>
          <a:noFill/>
        </p:spPr>
        <p:txBody>
          <a:bodyPr wrap="none" rtlCol="0">
            <a:spAutoFit/>
          </a:bodyPr>
          <a:lstStyle/>
          <a:p>
            <a:r>
              <a:rPr lang="en-US" dirty="0" smtClean="0"/>
              <a:t>Logo Designed by </a:t>
            </a:r>
          </a:p>
          <a:p>
            <a:r>
              <a:rPr lang="en-US" dirty="0" smtClean="0"/>
              <a:t>Terry Watkins</a:t>
            </a:r>
            <a:endParaRPr lang="en-US" dirty="0"/>
          </a:p>
        </p:txBody>
      </p:sp>
    </p:spTree>
    <p:extLst>
      <p:ext uri="{BB962C8B-B14F-4D97-AF65-F5344CB8AC3E}">
        <p14:creationId xmlns:p14="http://schemas.microsoft.com/office/powerpoint/2010/main" val="150066848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xmlns:p14="http://schemas.microsoft.com/office/powerpoint/2010/main" spd="slow" advTm="5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Thursday Schedule at a Glance</a:t>
            </a:r>
            <a:endParaRPr lang="en-US" dirty="0"/>
          </a:p>
        </p:txBody>
      </p:sp>
      <p:sp>
        <p:nvSpPr>
          <p:cNvPr id="3" name="Content Placeholder 2"/>
          <p:cNvSpPr>
            <a:spLocks noGrp="1"/>
          </p:cNvSpPr>
          <p:nvPr>
            <p:ph sz="half" idx="1"/>
          </p:nvPr>
        </p:nvSpPr>
        <p:spPr/>
        <p:txBody>
          <a:bodyPr>
            <a:normAutofit/>
          </a:bodyPr>
          <a:lstStyle/>
          <a:p>
            <a:r>
              <a:rPr lang="en-US" dirty="0" smtClean="0"/>
              <a:t>9:00 – Keynotes</a:t>
            </a:r>
          </a:p>
          <a:p>
            <a:pPr lvl="1"/>
            <a:r>
              <a:rPr lang="en-US" dirty="0" smtClean="0"/>
              <a:t>10:25 – Morning Break</a:t>
            </a:r>
          </a:p>
          <a:p>
            <a:r>
              <a:rPr lang="en-US" dirty="0" smtClean="0"/>
              <a:t>11:55 – Ignite Talks</a:t>
            </a:r>
          </a:p>
          <a:p>
            <a:r>
              <a:rPr lang="en-US" dirty="0" smtClean="0"/>
              <a:t>12:25 – Open Space Agenda</a:t>
            </a:r>
          </a:p>
        </p:txBody>
      </p:sp>
      <p:sp>
        <p:nvSpPr>
          <p:cNvPr id="4" name="Content Placeholder 3"/>
          <p:cNvSpPr>
            <a:spLocks noGrp="1"/>
          </p:cNvSpPr>
          <p:nvPr>
            <p:ph sz="half" idx="2"/>
          </p:nvPr>
        </p:nvSpPr>
        <p:spPr/>
        <p:txBody>
          <a:bodyPr>
            <a:normAutofit/>
          </a:bodyPr>
          <a:lstStyle/>
          <a:p>
            <a:r>
              <a:rPr lang="en-US" dirty="0"/>
              <a:t>1:00 – Lunch</a:t>
            </a:r>
          </a:p>
          <a:p>
            <a:r>
              <a:rPr lang="en-US" dirty="0" smtClean="0"/>
              <a:t>2</a:t>
            </a:r>
            <a:r>
              <a:rPr lang="en-US" dirty="0"/>
              <a:t>:</a:t>
            </a:r>
            <a:r>
              <a:rPr lang="en-US" dirty="0" smtClean="0"/>
              <a:t>00 </a:t>
            </a:r>
            <a:r>
              <a:rPr lang="en-US" dirty="0"/>
              <a:t>– </a:t>
            </a:r>
            <a:r>
              <a:rPr lang="en-US" dirty="0" smtClean="0"/>
              <a:t>Open Spaces</a:t>
            </a:r>
            <a:endParaRPr lang="en-US" dirty="0"/>
          </a:p>
          <a:p>
            <a:r>
              <a:rPr lang="en-US" dirty="0" smtClean="0"/>
              <a:t>4:15 </a:t>
            </a:r>
            <a:r>
              <a:rPr lang="en-US" dirty="0"/>
              <a:t>– </a:t>
            </a:r>
            <a:r>
              <a:rPr lang="en-US" dirty="0" err="1" smtClean="0"/>
              <a:t>DevOpsDays</a:t>
            </a:r>
            <a:r>
              <a:rPr lang="en-US" dirty="0" smtClean="0"/>
              <a:t> Podcast</a:t>
            </a:r>
            <a:endParaRPr lang="en-US" dirty="0"/>
          </a:p>
        </p:txBody>
      </p:sp>
    </p:spTree>
    <p:extLst>
      <p:ext uri="{BB962C8B-B14F-4D97-AF65-F5344CB8AC3E}">
        <p14:creationId xmlns:p14="http://schemas.microsoft.com/office/powerpoint/2010/main" val="376059948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xmlns:p14="http://schemas.microsoft.com/office/powerpoint/2010/main" spd="slow" advTm="500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6209</TotalTime>
  <Words>155</Words>
  <Application>Microsoft Office PowerPoint</Application>
  <PresentationFormat>On-screen Show (16:9)</PresentationFormat>
  <Paragraphs>52</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aol</vt:lpstr>
      <vt:lpstr>Event Massages provided by…</vt:lpstr>
      <vt:lpstr>PowerPoint Presentation</vt:lpstr>
      <vt:lpstr>Happy Hour Sponsor</vt:lpstr>
      <vt:lpstr>Platinum &amp; Venue Sponsor</vt:lpstr>
      <vt:lpstr>Happy Hour Schedule 6:00 PM – 9:00 PM</vt:lpstr>
      <vt:lpstr>Happy Hour Sponsor</vt:lpstr>
      <vt:lpstr>aol</vt:lpstr>
      <vt:lpstr>Thursday Schedule at a Glance</vt:lpstr>
      <vt:lpstr>Happy Hour Sponsor</vt:lpstr>
      <vt:lpstr>PowerPoint Presentation</vt:lpstr>
      <vt:lpstr>Our gracious Happy Hour hosts</vt:lpstr>
      <vt:lpstr>Happy Hour Massages</vt:lpstr>
      <vt:lpstr>PowerPoint Presentation</vt:lpstr>
      <vt:lpstr>aol</vt:lpstr>
      <vt:lpstr>Happy Hour Sponsor</vt:lpstr>
      <vt:lpstr>PowerPoint Presentation</vt:lpstr>
      <vt:lpstr>aol</vt:lpstr>
      <vt:lpstr>Happy Hour Sponsor</vt:lpstr>
      <vt:lpstr>Thursday Morning</vt:lpstr>
      <vt:lpstr>Happy Hour Sponsor</vt:lpstr>
      <vt:lpstr>Thursday Afternoon</vt:lpstr>
      <vt:lpstr>Thursday Afternoon Cont.</vt:lpstr>
      <vt:lpstr>August 16-17</vt:lpstr>
      <vt:lpstr>PowerPoint Presentation</vt:lpstr>
      <vt:lpstr>     Please be safe this evening. Don’t drink and drive. If you find yourself needing assistance please let one of the organizers, hosts, or volunteers know so that we can help you. </vt:lpstr>
    </vt:vector>
  </TitlesOfParts>
  <Company>Chef Software,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Nathen Harvey</dc:creator>
  <cp:lastModifiedBy>Michael Barbine</cp:lastModifiedBy>
  <cp:revision>105</cp:revision>
  <cp:lastPrinted>2016-06-03T18:50:42Z</cp:lastPrinted>
  <dcterms:created xsi:type="dcterms:W3CDTF">2016-05-31T15:19:19Z</dcterms:created>
  <dcterms:modified xsi:type="dcterms:W3CDTF">2016-06-08T16:39:23Z</dcterms:modified>
</cp:coreProperties>
</file>