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945600" cy="32918400"/>
  <p:notesSz cx="21488400" cy="324612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DAB"/>
    <a:srgbClr val="A42840"/>
    <a:srgbClr val="4E131E"/>
    <a:srgbClr val="C00000"/>
    <a:srgbClr val="FF99CC"/>
    <a:srgbClr val="005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3114" y="-234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0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7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4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9751040" cy="2172462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AB6-C14E-4203-9217-D59C4725A497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8B85-2C2F-422C-AAED-A978185BE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89931" y="28629641"/>
            <a:ext cx="22135530" cy="4288759"/>
          </a:xfrm>
          <a:custGeom>
            <a:avLst/>
            <a:gdLst>
              <a:gd name="connsiteX0" fmla="*/ 7337075 w 7337075"/>
              <a:gd name="connsiteY0" fmla="*/ 1417539 h 1417539"/>
              <a:gd name="connsiteX1" fmla="*/ 0 w 7337075"/>
              <a:gd name="connsiteY1" fmla="*/ 1417539 h 1417539"/>
              <a:gd name="connsiteX2" fmla="*/ 0 w 7337075"/>
              <a:gd name="connsiteY2" fmla="*/ 188130 h 1417539"/>
              <a:gd name="connsiteX3" fmla="*/ 2471942 w 7337075"/>
              <a:gd name="connsiteY3" fmla="*/ 380635 h 1417539"/>
              <a:gd name="connsiteX4" fmla="*/ 7328325 w 7337075"/>
              <a:gd name="connsiteY4" fmla="*/ 0 h 1417539"/>
              <a:gd name="connsiteX5" fmla="*/ 7337075 w 7337075"/>
              <a:gd name="connsiteY5" fmla="*/ 1417539 h 1417539"/>
              <a:gd name="connsiteX0" fmla="*/ 7337075 w 7337917"/>
              <a:gd name="connsiteY0" fmla="*/ 1417539 h 1417539"/>
              <a:gd name="connsiteX1" fmla="*/ 0 w 7337917"/>
              <a:gd name="connsiteY1" fmla="*/ 1417539 h 1417539"/>
              <a:gd name="connsiteX2" fmla="*/ 0 w 7337917"/>
              <a:gd name="connsiteY2" fmla="*/ 188130 h 1417539"/>
              <a:gd name="connsiteX3" fmla="*/ 2471942 w 7337917"/>
              <a:gd name="connsiteY3" fmla="*/ 380635 h 1417539"/>
              <a:gd name="connsiteX4" fmla="*/ 7337075 w 7337917"/>
              <a:gd name="connsiteY4" fmla="*/ 0 h 1417539"/>
              <a:gd name="connsiteX5" fmla="*/ 7337075 w 7337917"/>
              <a:gd name="connsiteY5" fmla="*/ 1417539 h 1417539"/>
              <a:gd name="connsiteX0" fmla="*/ 7337075 w 7338672"/>
              <a:gd name="connsiteY0" fmla="*/ 1417539 h 1417539"/>
              <a:gd name="connsiteX1" fmla="*/ 0 w 7338672"/>
              <a:gd name="connsiteY1" fmla="*/ 1417539 h 1417539"/>
              <a:gd name="connsiteX2" fmla="*/ 0 w 7338672"/>
              <a:gd name="connsiteY2" fmla="*/ 188130 h 1417539"/>
              <a:gd name="connsiteX3" fmla="*/ 2471942 w 7338672"/>
              <a:gd name="connsiteY3" fmla="*/ 380635 h 1417539"/>
              <a:gd name="connsiteX4" fmla="*/ 7337917 w 7338672"/>
              <a:gd name="connsiteY4" fmla="*/ 0 h 1417539"/>
              <a:gd name="connsiteX5" fmla="*/ 7337075 w 7338672"/>
              <a:gd name="connsiteY5" fmla="*/ 1417539 h 1417539"/>
              <a:gd name="connsiteX0" fmla="*/ 7337075 w 7339364"/>
              <a:gd name="connsiteY0" fmla="*/ 1417539 h 1417539"/>
              <a:gd name="connsiteX1" fmla="*/ 0 w 7339364"/>
              <a:gd name="connsiteY1" fmla="*/ 1417539 h 1417539"/>
              <a:gd name="connsiteX2" fmla="*/ 0 w 7339364"/>
              <a:gd name="connsiteY2" fmla="*/ 188130 h 1417539"/>
              <a:gd name="connsiteX3" fmla="*/ 2471942 w 7339364"/>
              <a:gd name="connsiteY3" fmla="*/ 380635 h 1417539"/>
              <a:gd name="connsiteX4" fmla="*/ 7338672 w 7339364"/>
              <a:gd name="connsiteY4" fmla="*/ 0 h 1417539"/>
              <a:gd name="connsiteX5" fmla="*/ 7337075 w 7339364"/>
              <a:gd name="connsiteY5" fmla="*/ 1417539 h 1417539"/>
              <a:gd name="connsiteX0" fmla="*/ 7262453 w 7338747"/>
              <a:gd name="connsiteY0" fmla="*/ 1417539 h 1417539"/>
              <a:gd name="connsiteX1" fmla="*/ 0 w 7338747"/>
              <a:gd name="connsiteY1" fmla="*/ 1417539 h 1417539"/>
              <a:gd name="connsiteX2" fmla="*/ 0 w 7338747"/>
              <a:gd name="connsiteY2" fmla="*/ 188130 h 1417539"/>
              <a:gd name="connsiteX3" fmla="*/ 2471942 w 7338747"/>
              <a:gd name="connsiteY3" fmla="*/ 380635 h 1417539"/>
              <a:gd name="connsiteX4" fmla="*/ 7338672 w 7338747"/>
              <a:gd name="connsiteY4" fmla="*/ 0 h 1417539"/>
              <a:gd name="connsiteX5" fmla="*/ 7262453 w 7338747"/>
              <a:gd name="connsiteY5" fmla="*/ 1417539 h 1417539"/>
              <a:gd name="connsiteX0" fmla="*/ 7338747 w 7339522"/>
              <a:gd name="connsiteY0" fmla="*/ 1417539 h 1417539"/>
              <a:gd name="connsiteX1" fmla="*/ 0 w 7339522"/>
              <a:gd name="connsiteY1" fmla="*/ 1417539 h 1417539"/>
              <a:gd name="connsiteX2" fmla="*/ 0 w 7339522"/>
              <a:gd name="connsiteY2" fmla="*/ 188130 h 1417539"/>
              <a:gd name="connsiteX3" fmla="*/ 2471942 w 7339522"/>
              <a:gd name="connsiteY3" fmla="*/ 380635 h 1417539"/>
              <a:gd name="connsiteX4" fmla="*/ 7338672 w 7339522"/>
              <a:gd name="connsiteY4" fmla="*/ 0 h 1417539"/>
              <a:gd name="connsiteX5" fmla="*/ 7338747 w 7339522"/>
              <a:gd name="connsiteY5" fmla="*/ 1417539 h 141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9522" h="1417539">
                <a:moveTo>
                  <a:pt x="7338747" y="1417539"/>
                </a:moveTo>
                <a:lnTo>
                  <a:pt x="0" y="1417539"/>
                </a:lnTo>
                <a:lnTo>
                  <a:pt x="0" y="188130"/>
                </a:lnTo>
                <a:lnTo>
                  <a:pt x="2471942" y="380635"/>
                </a:lnTo>
                <a:lnTo>
                  <a:pt x="7338672" y="0"/>
                </a:lnTo>
                <a:cubicBezTo>
                  <a:pt x="7341589" y="472513"/>
                  <a:pt x="7335830" y="945026"/>
                  <a:pt x="7338747" y="14175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45" y="29888808"/>
            <a:ext cx="3899887" cy="2196322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-189931" y="0"/>
            <a:ext cx="22135530" cy="1160578"/>
          </a:xfrm>
          <a:custGeom>
            <a:avLst/>
            <a:gdLst>
              <a:gd name="connsiteX0" fmla="*/ 7372077 w 7372077"/>
              <a:gd name="connsiteY0" fmla="*/ 0 h 380635"/>
              <a:gd name="connsiteX1" fmla="*/ 0 w 7372077"/>
              <a:gd name="connsiteY1" fmla="*/ 0 h 380635"/>
              <a:gd name="connsiteX2" fmla="*/ 4939510 w 7372077"/>
              <a:gd name="connsiteY2" fmla="*/ 380635 h 380635"/>
              <a:gd name="connsiteX3" fmla="*/ 7372077 w 7372077"/>
              <a:gd name="connsiteY3" fmla="*/ 188130 h 380635"/>
              <a:gd name="connsiteX4" fmla="*/ 7372077 w 7372077"/>
              <a:gd name="connsiteY4" fmla="*/ 0 h 38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2077" h="380635">
                <a:moveTo>
                  <a:pt x="7372077" y="0"/>
                </a:moveTo>
                <a:lnTo>
                  <a:pt x="0" y="0"/>
                </a:lnTo>
                <a:lnTo>
                  <a:pt x="4939510" y="380635"/>
                </a:lnTo>
                <a:lnTo>
                  <a:pt x="7372077" y="188130"/>
                </a:lnTo>
                <a:lnTo>
                  <a:pt x="73720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259" y="7551516"/>
            <a:ext cx="209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Whitney Book" pitchFamily="50" charset="0"/>
                <a:cs typeface="Whitney Book" pitchFamily="50" charset="0"/>
              </a:rPr>
              <a:t>The conference that brings development and operations together.</a:t>
            </a:r>
            <a:endParaRPr lang="en-US" sz="6000" dirty="0">
              <a:latin typeface="Whitney Book" pitchFamily="50" charset="0"/>
              <a:cs typeface="Whitney Book" pitchFamily="50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52" y="9601200"/>
            <a:ext cx="11004924" cy="1358194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-94966" y="4073641"/>
            <a:ext cx="21945600" cy="3477875"/>
            <a:chOff x="-94966" y="1600200"/>
            <a:chExt cx="21945600" cy="3477875"/>
          </a:xfrm>
        </p:grpSpPr>
        <p:sp>
          <p:nvSpPr>
            <p:cNvPr id="10" name="TextBox 9"/>
            <p:cNvSpPr txBox="1"/>
            <p:nvPr/>
          </p:nvSpPr>
          <p:spPr>
            <a:xfrm>
              <a:off x="-94966" y="1600200"/>
              <a:ext cx="21945600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0" dirty="0" smtClean="0">
                  <a:latin typeface="Whitney Bold" pitchFamily="50" charset="0"/>
                  <a:cs typeface="Whitney Bold" pitchFamily="50" charset="0"/>
                </a:rPr>
                <a:t>Dev</a:t>
              </a:r>
              <a:r>
                <a:rPr lang="en-US" sz="22000" dirty="0">
                  <a:ln>
                    <a:solidFill>
                      <a:schemeClr val="tx1"/>
                    </a:solidFill>
                  </a:ln>
                  <a:solidFill>
                    <a:schemeClr val="accent1"/>
                  </a:solidFill>
                  <a:latin typeface="Whitney Bold" pitchFamily="50" charset="0"/>
                  <a:cs typeface="Whitney Bold" pitchFamily="50" charset="0"/>
                </a:rPr>
                <a:t> </a:t>
              </a:r>
              <a:r>
                <a:rPr lang="en-US" sz="22000" dirty="0" smtClean="0">
                  <a:ln>
                    <a:solidFill>
                      <a:schemeClr val="tx1"/>
                    </a:solidFill>
                  </a:ln>
                  <a:solidFill>
                    <a:schemeClr val="accent1"/>
                  </a:solidFill>
                  <a:latin typeface="Whitney Bold" pitchFamily="50" charset="0"/>
                  <a:cs typeface="Whitney Bold" pitchFamily="50" charset="0"/>
                </a:rPr>
                <a:t>    </a:t>
              </a:r>
              <a:r>
                <a:rPr lang="en-US" sz="22000" dirty="0" err="1" smtClean="0">
                  <a:latin typeface="Whitney Bold" pitchFamily="50" charset="0"/>
                  <a:cs typeface="Whitney Bold" pitchFamily="50" charset="0"/>
                </a:rPr>
                <a:t>ps</a:t>
              </a:r>
              <a:r>
                <a:rPr lang="en-US" sz="22000" dirty="0" err="1" smtClean="0">
                  <a:ln>
                    <a:solidFill>
                      <a:schemeClr val="tx1"/>
                    </a:solidFill>
                  </a:ln>
                  <a:solidFill>
                    <a:schemeClr val="accent1"/>
                  </a:solidFill>
                  <a:latin typeface="Whitney Bold" pitchFamily="50" charset="0"/>
                  <a:cs typeface="Whitney Bold" pitchFamily="50" charset="0"/>
                </a:rPr>
                <a:t>Days</a:t>
              </a:r>
              <a:r>
                <a:rPr lang="en-US" sz="22000" dirty="0" smtClean="0">
                  <a:latin typeface="Whitney Bold" pitchFamily="50" charset="0"/>
                  <a:cs typeface="Whitney Bold" pitchFamily="50" charset="0"/>
                </a:rPr>
                <a:t> DC</a:t>
              </a:r>
              <a:endParaRPr lang="en-US" sz="22000" dirty="0">
                <a:latin typeface="Whitney Bold" pitchFamily="50" charset="0"/>
                <a:cs typeface="Whitney Bold" pitchFamily="50" charset="0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606" y="1914837"/>
              <a:ext cx="2842140" cy="2848599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0" y="24079200"/>
            <a:ext cx="21945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latin typeface="Whitney Book" pitchFamily="50" charset="0"/>
                <a:cs typeface="Whitney Book" pitchFamily="50" charset="0"/>
              </a:rPr>
              <a:t>Please join us on the lower level in the Madison Auditorium</a:t>
            </a:r>
            <a:endParaRPr lang="en-US" sz="11500" b="1" dirty="0">
              <a:latin typeface="Whitney Book" pitchFamily="50" charset="0"/>
              <a:cs typeface="Whitney Book" pitchFamily="50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1160578"/>
            <a:ext cx="2194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0" dirty="0" smtClean="0">
                <a:latin typeface="Whitney Bold" pitchFamily="50" charset="0"/>
                <a:cs typeface="Whitney Bold" pitchFamily="50" charset="0"/>
              </a:rPr>
              <a:t>Welcome To</a:t>
            </a:r>
            <a:endParaRPr lang="en-US" sz="22000" dirty="0">
              <a:latin typeface="Whitney Bold" pitchFamily="50" charset="0"/>
              <a:cs typeface="Whitney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6338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Patent and Trademark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Cheron</dc:creator>
  <cp:lastModifiedBy>USPTO</cp:lastModifiedBy>
  <cp:revision>41</cp:revision>
  <cp:lastPrinted>2015-05-04T19:14:13Z</cp:lastPrinted>
  <dcterms:created xsi:type="dcterms:W3CDTF">2015-04-30T16:39:26Z</dcterms:created>
  <dcterms:modified xsi:type="dcterms:W3CDTF">2015-06-05T15:48:39Z</dcterms:modified>
</cp:coreProperties>
</file>