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337" r:id="rId2"/>
    <p:sldId id="257" r:id="rId3"/>
    <p:sldId id="26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259" r:id="rId14"/>
    <p:sldId id="311" r:id="rId15"/>
    <p:sldId id="323" r:id="rId16"/>
    <p:sldId id="312" r:id="rId17"/>
    <p:sldId id="313" r:id="rId18"/>
    <p:sldId id="314" r:id="rId19"/>
    <p:sldId id="315" r:id="rId20"/>
    <p:sldId id="316" r:id="rId21"/>
    <p:sldId id="268" r:id="rId22"/>
    <p:sldId id="317" r:id="rId23"/>
    <p:sldId id="269" r:id="rId24"/>
    <p:sldId id="318" r:id="rId25"/>
    <p:sldId id="270" r:id="rId26"/>
    <p:sldId id="319" r:id="rId27"/>
    <p:sldId id="260" r:id="rId28"/>
    <p:sldId id="320" r:id="rId29"/>
    <p:sldId id="322" r:id="rId30"/>
    <p:sldId id="321" r:id="rId31"/>
    <p:sldId id="271" r:id="rId32"/>
    <p:sldId id="326" r:id="rId33"/>
    <p:sldId id="272" r:id="rId34"/>
    <p:sldId id="327" r:id="rId35"/>
    <p:sldId id="273" r:id="rId36"/>
    <p:sldId id="328" r:id="rId37"/>
    <p:sldId id="274" r:id="rId38"/>
    <p:sldId id="329" r:id="rId39"/>
    <p:sldId id="275" r:id="rId40"/>
    <p:sldId id="330" r:id="rId41"/>
    <p:sldId id="324" r:id="rId42"/>
    <p:sldId id="325" r:id="rId43"/>
    <p:sldId id="276" r:id="rId44"/>
    <p:sldId id="331" r:id="rId45"/>
    <p:sldId id="277" r:id="rId46"/>
    <p:sldId id="332" r:id="rId47"/>
    <p:sldId id="278" r:id="rId48"/>
    <p:sldId id="333" r:id="rId49"/>
    <p:sldId id="279" r:id="rId50"/>
    <p:sldId id="334" r:id="rId51"/>
    <p:sldId id="280" r:id="rId52"/>
    <p:sldId id="335" r:id="rId53"/>
    <p:sldId id="336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-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436A6-C362-A54E-9CAE-CE86B8EFD4DC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0A815-F9B0-0744-AACB-40C496F2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High</a:t>
            </a:r>
            <a:r>
              <a:rPr lang="en-US" baseline="0" dirty="0" smtClean="0"/>
              <a:t> Res 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0A815-F9B0-0744-AACB-40C496F2B7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8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84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Dev Ops DC 2016_Final.png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9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7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7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7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B1BC-282E-8A47-A5B9-1DC3ABD76C4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82208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captialone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105768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@_</a:t>
            </a:r>
            <a:r>
              <a:rPr lang="en-US" dirty="0" err="1" smtClean="0"/>
              <a:t>eglobaltech</a:t>
            </a:r>
            <a:endParaRPr lang="en-US" dirty="0"/>
          </a:p>
        </p:txBody>
      </p:sp>
      <p:pic>
        <p:nvPicPr>
          <p:cNvPr id="5" name="Content Placeholder 4" descr="eglobaltech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7240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82208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@_</a:t>
            </a:r>
            <a:r>
              <a:rPr lang="en-US" sz="8000" dirty="0" err="1" smtClean="0"/>
              <a:t>eglobaltech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1059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Hour Sponsor</a:t>
            </a:r>
            <a:endParaRPr lang="en-US" dirty="0"/>
          </a:p>
        </p:txBody>
      </p:sp>
      <p:pic>
        <p:nvPicPr>
          <p:cNvPr id="6" name="Content Placeholder 5" descr="logo-horizontal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786" b="-41786"/>
          <a:stretch>
            <a:fillRect/>
          </a:stretch>
        </p:blipFill>
        <p:spPr>
          <a:xfrm>
            <a:off x="457200" y="1200150"/>
            <a:ext cx="8229600" cy="3394075"/>
          </a:xfr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opsgenie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1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82208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opsgenie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44607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2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Sponsor Pitches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5313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excellaco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4387" r="-24387"/>
          <a:stretch>
            <a:fillRect/>
          </a:stretch>
        </p:blipFill>
        <p:spPr bwMode="auto">
          <a:xfrm>
            <a:off x="457200" y="1222557"/>
            <a:ext cx="82296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33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32294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excellaco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96200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solarwinds</a:t>
            </a:r>
            <a:endParaRPr lang="en-US" dirty="0"/>
          </a:p>
        </p:txBody>
      </p:sp>
      <p:pic>
        <p:nvPicPr>
          <p:cNvPr id="4" name="Content Placeholder 3" descr="solarwind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149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Sponsor Pitches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63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512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solarwinds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39927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csra_inc</a:t>
            </a:r>
            <a:endParaRPr lang="en-US" dirty="0"/>
          </a:p>
        </p:txBody>
      </p:sp>
      <p:pic>
        <p:nvPicPr>
          <p:cNvPr id="5" name="Content Placeholder 4" descr="csra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658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809254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csra_inc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4032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docker</a:t>
            </a:r>
            <a:endParaRPr lang="en-US" dirty="0"/>
          </a:p>
        </p:txBody>
      </p:sp>
      <p:pic>
        <p:nvPicPr>
          <p:cNvPr id="4" name="Content Placeholder 3" descr="docker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284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5794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docker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4032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@chef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http://upload.wikimedia.org/wikipedia/en/5/56/Chef_Software_Inc._company_logo.png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3227" r="-83227"/>
          <a:stretch>
            <a:fillRect/>
          </a:stretch>
        </p:blipFill>
        <p:spPr bwMode="auto">
          <a:xfrm>
            <a:off x="457200" y="882650"/>
            <a:ext cx="82296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82208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@chef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4032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olbi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Hour Sponsor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aol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4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8360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aol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4032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2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pic>
        <p:nvPicPr>
          <p:cNvPr id="4" name="Content Placeholder 3" descr="pivotal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35" r="-71235"/>
          <a:stretch>
            <a:fillRect/>
          </a:stretch>
        </p:blipFill>
        <p:spPr>
          <a:xfrm>
            <a:off x="457200" y="1200150"/>
            <a:ext cx="8229600" cy="3394075"/>
          </a:xfr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@pivotal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3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Sponsor Pitches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187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thoughtworks</a:t>
            </a:r>
            <a:endParaRPr lang="en-US" dirty="0"/>
          </a:p>
        </p:txBody>
      </p:sp>
      <p:pic>
        <p:nvPicPr>
          <p:cNvPr id="4" name="Content Placeholder 3" descr="thoughtworks-product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309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thoughtworks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pagerduty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319" b="12938"/>
          <a:stretch/>
        </p:blipFill>
        <p:spPr bwMode="auto">
          <a:xfrm>
            <a:off x="457200" y="1171436"/>
            <a:ext cx="8229600" cy="280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56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pagerduty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Content Placeholder 4" descr="github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556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github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customink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645" r="-38645"/>
          <a:stretch>
            <a:fillRect/>
          </a:stretch>
        </p:blipFill>
        <p:spPr bwMode="auto">
          <a:xfrm>
            <a:off x="457200" y="882650"/>
            <a:ext cx="82296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56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809254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customink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redhatsoftware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5" b="19185"/>
          <a:stretch/>
        </p:blipFill>
        <p:spPr bwMode="auto">
          <a:xfrm>
            <a:off x="457200" y="1193085"/>
            <a:ext cx="8229600" cy="275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74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32294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@pivotal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420197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512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redhatsoftware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3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Sponsor Pitches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3048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9032" r="-69032"/>
          <a:stretch>
            <a:fillRect/>
          </a:stretch>
        </p:blipFill>
        <p:spPr bwMode="auto">
          <a:xfrm>
            <a:off x="457200" y="1209733"/>
            <a:ext cx="82296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18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ansible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dltsolutions</a:t>
            </a:r>
            <a:endParaRPr lang="en-US" dirty="0"/>
          </a:p>
        </p:txBody>
      </p:sp>
      <p:pic>
        <p:nvPicPr>
          <p:cNvPr id="4" name="Content Placeholder 3" descr="dlt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796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809254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dltsolutions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omniti</a:t>
            </a:r>
            <a:endParaRPr lang="en-US" dirty="0"/>
          </a:p>
        </p:txBody>
      </p:sp>
      <p:pic>
        <p:nvPicPr>
          <p:cNvPr id="5" name="Content Placeholder 4" descr="omniti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765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83601"/>
          </a:xfrm>
        </p:spPr>
        <p:txBody>
          <a:bodyPr>
            <a:norm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omniti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aspe_inc</a:t>
            </a:r>
            <a:endParaRPr lang="en-US" dirty="0"/>
          </a:p>
        </p:txBody>
      </p:sp>
      <p:pic>
        <p:nvPicPr>
          <p:cNvPr id="4" name="Content Placeholder 3" descr="asp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6077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pic>
        <p:nvPicPr>
          <p:cNvPr id="6" name="Content Placeholder 5" descr="cloudpassag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cloudpassage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4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8360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aspe_inc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saucelabs</a:t>
            </a:r>
            <a:endParaRPr lang="en-US" dirty="0"/>
          </a:p>
        </p:txBody>
      </p:sp>
      <p:pic>
        <p:nvPicPr>
          <p:cNvPr id="5" name="Content Placeholder 4" descr="saucelab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168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4250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saucelabs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cloudpassage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168143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netuitive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5258" b="-45258"/>
          <a:stretch>
            <a:fillRect/>
          </a:stretch>
        </p:blipFill>
        <p:spPr bwMode="auto">
          <a:xfrm>
            <a:off x="457200" y="850583"/>
            <a:ext cx="82296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4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netuitive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53825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capitalone</a:t>
            </a:r>
            <a:endParaRPr lang="en-US" dirty="0"/>
          </a:p>
        </p:txBody>
      </p:sp>
      <p:pic>
        <p:nvPicPr>
          <p:cNvPr id="5" name="Content Placeholder 4" descr="capitalon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509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3000"/>
    </mc:Choice>
    <mc:Fallback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323</Words>
  <Application>Microsoft Macintosh PowerPoint</Application>
  <PresentationFormat>On-screen Show (16:9)</PresentationFormat>
  <Paragraphs>72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PowerPoint Presentation</vt:lpstr>
      <vt:lpstr>Sponsor Pitches</vt:lpstr>
      <vt:lpstr>Platinum Sponsor</vt:lpstr>
      <vt:lpstr>Thanks to @pivotal for sponsoring #DevOpsDays DC!</vt:lpstr>
      <vt:lpstr>Platinum Sponsor</vt:lpstr>
      <vt:lpstr>Thanks to @cloudpassage for sponsoring #DevOpsDays DC!</vt:lpstr>
      <vt:lpstr>Platinum Sponsor</vt:lpstr>
      <vt:lpstr>Thanks to @netuitive for sponsoring #DevOpsDays DC!</vt:lpstr>
      <vt:lpstr>Platinum Sponsor</vt:lpstr>
      <vt:lpstr>Thanks to @captialone for sponsoring #DevOpsDays DC!</vt:lpstr>
      <vt:lpstr>Platinum Sponsor</vt:lpstr>
      <vt:lpstr>Thanks to @_eglobaltech for sponsoring #DevOpsDays DC!</vt:lpstr>
      <vt:lpstr>Happy Hour Sponsor</vt:lpstr>
      <vt:lpstr>Thanks to @opsgenie for sponsoring #DevOpsDays DC!</vt:lpstr>
      <vt:lpstr>PowerPoint Presentation</vt:lpstr>
      <vt:lpstr>Sponsor Pitches</vt:lpstr>
      <vt:lpstr>Platinum Sponsor</vt:lpstr>
      <vt:lpstr>Thanks to @excellaco for sponsoring #DevOpsDays DC!</vt:lpstr>
      <vt:lpstr>Platinum Sponsor</vt:lpstr>
      <vt:lpstr>Thanks to @solarwinds for sponsoring #DevOpsDays DC!</vt:lpstr>
      <vt:lpstr>Platinum Sponsor</vt:lpstr>
      <vt:lpstr>Thanks to @csra_inc for sponsoring #DevOpsDays DC!</vt:lpstr>
      <vt:lpstr>Platinum Sponsor</vt:lpstr>
      <vt:lpstr>Thanks to @docker for sponsoring #DevOpsDays DC!</vt:lpstr>
      <vt:lpstr>Platinum Sponsor</vt:lpstr>
      <vt:lpstr>Thanks to @chef for sponsoring #DevOpsDays DC!</vt:lpstr>
      <vt:lpstr>Happy Hour Sponsor</vt:lpstr>
      <vt:lpstr>Thanks to @aol for sponsoring #DevOpsDays DC!</vt:lpstr>
      <vt:lpstr>PowerPoint Presentation</vt:lpstr>
      <vt:lpstr>Sponsor Pitches</vt:lpstr>
      <vt:lpstr>Platinum Sponsor</vt:lpstr>
      <vt:lpstr>Thanks to @thoughtworks for sponsoring #DevOpsDays DC!</vt:lpstr>
      <vt:lpstr>Platinum Sponsor</vt:lpstr>
      <vt:lpstr>Thanks to @pagerduty for sponsoring #DevOpsDays DC!</vt:lpstr>
      <vt:lpstr>Platinum Sponsor</vt:lpstr>
      <vt:lpstr>Thanks to @github for sponsoring #DevOpsDays DC!</vt:lpstr>
      <vt:lpstr>Platinum Sponsor</vt:lpstr>
      <vt:lpstr>Thanks to @customink for sponsoring #DevOpsDays DC!</vt:lpstr>
      <vt:lpstr>Platinum Sponsor</vt:lpstr>
      <vt:lpstr>Thanks to @redhatsoftware for sponsoring #DevOpsDays DC!</vt:lpstr>
      <vt:lpstr>PowerPoint Presentation</vt:lpstr>
      <vt:lpstr>Sponsor Pitches</vt:lpstr>
      <vt:lpstr>Platinum Sponsor</vt:lpstr>
      <vt:lpstr>Thanks to @ansible for sponsoring #DevOpsDays DC!</vt:lpstr>
      <vt:lpstr>Platinum Sponsor</vt:lpstr>
      <vt:lpstr>Thanks to @dltsolutions for sponsoring #DevOpsDays DC!</vt:lpstr>
      <vt:lpstr>Platinum Sponsor</vt:lpstr>
      <vt:lpstr>Thanks to @omniti for sponsoring #DevOpsDays DC!</vt:lpstr>
      <vt:lpstr>Platinum Sponsor</vt:lpstr>
      <vt:lpstr>Thanks to @aspe_inc for sponsoring #DevOpsDays DC!</vt:lpstr>
      <vt:lpstr>Platinum Sponsor</vt:lpstr>
      <vt:lpstr>Thanks to @saucelabs for sponsoring #DevOpsDays DC!</vt:lpstr>
      <vt:lpstr>PowerPoint Presentation</vt:lpstr>
    </vt:vector>
  </TitlesOfParts>
  <Company>Chef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Nathen Harvey</dc:creator>
  <cp:lastModifiedBy>Nathen Harvey</cp:lastModifiedBy>
  <cp:revision>78</cp:revision>
  <cp:lastPrinted>2016-06-02T03:57:18Z</cp:lastPrinted>
  <dcterms:created xsi:type="dcterms:W3CDTF">2016-05-31T15:19:19Z</dcterms:created>
  <dcterms:modified xsi:type="dcterms:W3CDTF">2016-06-02T05:11:43Z</dcterms:modified>
</cp:coreProperties>
</file>