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5" r:id="rId12"/>
    <p:sldId id="266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2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10EF1-F557-9D42-8470-2B3785BDEEB4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76453-5993-C14F-ADD9-EE2A4FC21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59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9DE3C-3904-FC48-ACCA-1FAF6D8E369F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1494D-8D87-964A-B3DF-53FF630D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3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2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9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9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115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4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8" name="Picture 7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2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11" name="Picture 10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3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7200" y="1168400"/>
            <a:ext cx="8229600" cy="33782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4200" y="4457700"/>
            <a:ext cx="2895600" cy="583407"/>
          </a:xfr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@twitter</a:t>
            </a:r>
            <a:endParaRPr lang="en-US" dirty="0"/>
          </a:p>
        </p:txBody>
      </p:sp>
      <p:pic>
        <p:nvPicPr>
          <p:cNvPr id="11" name="Picture 10" descr="big_doddc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768" y="4038599"/>
            <a:ext cx="812031" cy="100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6" name="Picture 5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3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83" y="204787"/>
            <a:ext cx="3556916" cy="438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2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&amp; Location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uspto</a:t>
            </a:r>
            <a:endParaRPr lang="en-US" dirty="0"/>
          </a:p>
        </p:txBody>
      </p:sp>
      <p:pic>
        <p:nvPicPr>
          <p:cNvPr id="6" name="Picture 2" descr="http://www.commerce.gov/sites/commerce.gov/files/media/images/branding/uspto_seal_full_color.jp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99" r="-1029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626886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redhadsoftware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" b="19185"/>
          <a:stretch/>
        </p:blipFill>
        <p:spPr bwMode="auto">
          <a:xfrm>
            <a:off x="457200" y="1168400"/>
            <a:ext cx="8229600" cy="275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582243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Platinum Sponsor &amp; T-Shirt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customink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645" r="-3864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486229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delphix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24" b="10387"/>
          <a:stretch/>
        </p:blipFill>
        <p:spPr bwMode="auto">
          <a:xfrm>
            <a:off x="457200" y="1168400"/>
            <a:ext cx="8229600" cy="2815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132702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VictorOps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97" r="-4789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649700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FireEye</a:t>
            </a:r>
            <a:endParaRPr lang="en-US" dirty="0"/>
          </a:p>
        </p:txBody>
      </p:sp>
      <p:pic>
        <p:nvPicPr>
          <p:cNvPr id="7" name="Picture 2" descr="https://www.marketbeat.com/logos/fireeye-inc-logo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419" b="-2141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23476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InfoZenCorp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50" r="-1105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896044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comcast</a:t>
            </a:r>
            <a:endParaRPr lang="en-US" dirty="0"/>
          </a:p>
        </p:txBody>
      </p:sp>
      <p:pic>
        <p:nvPicPr>
          <p:cNvPr id="7" name="Picture 4" descr="http://www.underconsideration.com/brandnew/archives/comcast_logo_detail.pn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" b="6323"/>
          <a:stretch/>
        </p:blipFill>
        <p:spPr bwMode="auto">
          <a:xfrm>
            <a:off x="832413" y="1168401"/>
            <a:ext cx="7479987" cy="28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466366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circonus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946" r="-6294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597898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BlackMesh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57" r="-3615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565100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OpusGroupLLC</a:t>
            </a:r>
            <a:endParaRPr lang="en-US" dirty="0"/>
          </a:p>
        </p:txBody>
      </p:sp>
      <p:pic>
        <p:nvPicPr>
          <p:cNvPr id="6" name="Picture 6" descr="http://photos.prnewswire.com/prn/20140821/138725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174" b="-5917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698025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excellaco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87" r="-2438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682665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gitmachines</a:t>
            </a:r>
            <a:endParaRPr lang="en-US" dirty="0"/>
          </a:p>
        </p:txBody>
      </p:sp>
      <p:pic>
        <p:nvPicPr>
          <p:cNvPr id="8" name="Picture 2" descr="Inline image 1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871" b="-5287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801372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pagerduty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19" b="12938"/>
          <a:stretch/>
        </p:blipFill>
        <p:spPr bwMode="auto">
          <a:xfrm>
            <a:off x="457200" y="1168400"/>
            <a:ext cx="8229600" cy="280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649520"/>
      </p:ext>
    </p:extLst>
  </p:cSld>
  <p:clrMapOvr>
    <a:masterClrMapping/>
  </p:clrMapOvr>
  <p:transition xmlns:p14="http://schemas.microsoft.com/office/powerpoint/2010/main" spd="slow" advTm="3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puppetlabs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877" b="-1787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78086"/>
      </p:ext>
    </p:extLst>
  </p:cSld>
  <p:clrMapOvr>
    <a:masterClrMapping/>
  </p:clrMapOvr>
  <p:transition xmlns:p14="http://schemas.microsoft.com/office/powerpoint/2010/main" spd="slow" advTm="2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sumologic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860" b="-6186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925392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FugueHQ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6" name="Picture Placeholder 5" descr="logo_by_luminal-01 (1)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0" b="22928"/>
          <a:stretch/>
        </p:blipFill>
        <p:spPr>
          <a:xfrm>
            <a:off x="457200" y="1168400"/>
            <a:ext cx="8229600" cy="278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79095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sonatype</a:t>
            </a:r>
            <a:endParaRPr lang="en-US" dirty="0"/>
          </a:p>
        </p:txBody>
      </p:sp>
      <p:pic>
        <p:nvPicPr>
          <p:cNvPr id="7" name="Picture 2" descr="C:\Users\jason.simpson\AppData\Local\Microsoft\Windows\Temporary Internet Files\Content.Outlook\33G2AT45\sonatype_logo_BlackOnWhite (1).jp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15" b="-3291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17539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ansible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032" r="-6903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450132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netuitive</a:t>
            </a:r>
            <a:endParaRPr lang="en-US" dirty="0"/>
          </a:p>
        </p:txBody>
      </p:sp>
      <p:pic>
        <p:nvPicPr>
          <p:cNvPr id="8" name="Picture 5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58" b="-4525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817247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@chef</a:t>
            </a:r>
            <a:endParaRPr lang="en-US" dirty="0"/>
          </a:p>
        </p:txBody>
      </p:sp>
      <p:pic>
        <p:nvPicPr>
          <p:cNvPr id="7" name="Picture 2" descr="http://upload.wikimedia.org/wikipedia/en/5/56/Chef_Software_Inc._company_logo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227" r="-8322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16747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@elastic</a:t>
            </a:r>
            <a:endParaRPr lang="en-US" dirty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13" b="9995"/>
          <a:stretch/>
        </p:blipFill>
        <p:spPr bwMode="auto">
          <a:xfrm>
            <a:off x="457200" y="1168400"/>
            <a:ext cx="8229600" cy="284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653437"/>
      </p:ext>
    </p:extLst>
  </p:cSld>
  <p:clrMapOvr>
    <a:masterClrMapping/>
  </p:clrMapOvr>
  <p:transition xmlns:p14="http://schemas.microsoft.com/office/powerpoint/2010/main" spd="slow" advTm="5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95</Words>
  <Application>Microsoft Macintosh PowerPoint</Application>
  <PresentationFormat>On-screen Show (16:9)</PresentationFormat>
  <Paragraphs>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Platinum &amp; Location Sponsor</vt:lpstr>
      <vt:lpstr>Platinum Sponsor</vt:lpstr>
      <vt:lpstr>Platinum Sponsor</vt:lpstr>
      <vt:lpstr>Platinum Sponsor</vt:lpstr>
      <vt:lpstr>Platinum Sponsor</vt:lpstr>
      <vt:lpstr>Platinum Sponsor</vt:lpstr>
      <vt:lpstr>Platinum Sponsor</vt:lpstr>
      <vt:lpstr>Platinum Sponsor</vt:lpstr>
      <vt:lpstr>Platinum Sponsor</vt:lpstr>
      <vt:lpstr>Platinum Sponsor</vt:lpstr>
      <vt:lpstr>Platinum Sponsor &amp; T-Shirt Sponsor</vt:lpstr>
      <vt:lpstr>Platinum Sponsor</vt:lpstr>
      <vt:lpstr>Platinum Sponsor</vt:lpstr>
      <vt:lpstr>Platinum Sponsor</vt:lpstr>
      <vt:lpstr>Gold Sponsor</vt:lpstr>
      <vt:lpstr>Gold Sponsor</vt:lpstr>
      <vt:lpstr>Gold Sponsor</vt:lpstr>
      <vt:lpstr>Gold Sponsor</vt:lpstr>
      <vt:lpstr>Gold Sponsor</vt:lpstr>
      <vt:lpstr>Gold Sponsor</vt:lpstr>
      <vt:lpstr>Gold Sponsor</vt:lpstr>
      <vt:lpstr>Silver Sponsor</vt:lpstr>
    </vt:vector>
  </TitlesOfParts>
  <Company>Chef Software,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Nathen Harvey</dc:creator>
  <cp:lastModifiedBy>Nathen Harvey</cp:lastModifiedBy>
  <cp:revision>13</cp:revision>
  <dcterms:created xsi:type="dcterms:W3CDTF">2015-06-02T04:55:44Z</dcterms:created>
  <dcterms:modified xsi:type="dcterms:W3CDTF">2015-06-10T04:57:08Z</dcterms:modified>
</cp:coreProperties>
</file>