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85" r:id="rId2"/>
    <p:sldId id="256" r:id="rId3"/>
    <p:sldId id="271" r:id="rId4"/>
    <p:sldId id="257" r:id="rId5"/>
    <p:sldId id="272" r:id="rId6"/>
    <p:sldId id="258" r:id="rId7"/>
    <p:sldId id="273" r:id="rId8"/>
    <p:sldId id="269" r:id="rId9"/>
    <p:sldId id="274" r:id="rId10"/>
    <p:sldId id="286" r:id="rId11"/>
    <p:sldId id="259" r:id="rId12"/>
    <p:sldId id="275" r:id="rId13"/>
    <p:sldId id="260" r:id="rId14"/>
    <p:sldId id="276" r:id="rId15"/>
    <p:sldId id="261" r:id="rId16"/>
    <p:sldId id="277" r:id="rId17"/>
    <p:sldId id="287" r:id="rId18"/>
    <p:sldId id="262" r:id="rId19"/>
    <p:sldId id="278" r:id="rId20"/>
    <p:sldId id="263" r:id="rId21"/>
    <p:sldId id="279" r:id="rId22"/>
    <p:sldId id="267" r:id="rId23"/>
    <p:sldId id="280" r:id="rId24"/>
    <p:sldId id="270" r:id="rId25"/>
    <p:sldId id="281" r:id="rId26"/>
    <p:sldId id="288" r:id="rId27"/>
    <p:sldId id="265" r:id="rId28"/>
    <p:sldId id="282" r:id="rId29"/>
    <p:sldId id="266" r:id="rId30"/>
    <p:sldId id="283" r:id="rId31"/>
    <p:sldId id="268" r:id="rId32"/>
    <p:sldId id="284" r:id="rId33"/>
    <p:sldId id="28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168400"/>
            <a:ext cx="8229600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4457700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@twitter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8" y="4038599"/>
            <a:ext cx="812031" cy="1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Sponsor Pitches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4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Sponsor Pitches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6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sonatype</a:t>
            </a:r>
            <a:endParaRPr lang="en-US" dirty="0"/>
          </a:p>
        </p:txBody>
      </p:sp>
      <p:pic>
        <p:nvPicPr>
          <p:cNvPr id="7" name="Picture 2" descr="C:\Users\jason.simpson\AppData\Local\Microsoft\Windows\Temporary Internet Files\Content.Outlook\33G2AT45\sonatype_logo_BlackOnWhite (1)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15" b="-329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7539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Sonatype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32" r="-69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450132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ansible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58" b="-45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17247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netuitive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8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Sponsor Pitches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6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@chef</a:t>
            </a:r>
            <a:endParaRPr lang="en-US" dirty="0"/>
          </a:p>
        </p:txBody>
      </p:sp>
      <p:pic>
        <p:nvPicPr>
          <p:cNvPr id="7" name="Picture 2" descr="http://upload.wikimedia.org/wikipedia/en/5/56/Chef_Software_Inc._company_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27" r="-832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6747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@chef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7" r="-2438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682665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@elastic</a:t>
            </a:r>
            <a:endParaRPr 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3" b="9995"/>
          <a:stretch/>
        </p:blipFill>
        <p:spPr bwMode="auto">
          <a:xfrm>
            <a:off x="457200" y="1168400"/>
            <a:ext cx="8229600" cy="284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653437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@elastic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52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redhadsoftware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b="19185"/>
          <a:stretch/>
        </p:blipFill>
        <p:spPr bwMode="auto">
          <a:xfrm>
            <a:off x="457200" y="1168400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582243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redhatsoftware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&amp; Location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uspto</a:t>
            </a:r>
            <a:endParaRPr lang="en-US" dirty="0"/>
          </a:p>
        </p:txBody>
      </p:sp>
      <p:pic>
        <p:nvPicPr>
          <p:cNvPr id="6" name="Picture 2" descr="http://www.commerce.gov/sites/commerce.gov/files/media/images/branding/uspto_seal_full_color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r="-102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26886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uspto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Sponsor Pitches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Platinum Sponsor &amp; T-Shirt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45" r="-386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486229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customink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3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delphix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4" b="10387"/>
          <a:stretch/>
        </p:blipFill>
        <p:spPr bwMode="auto">
          <a:xfrm>
            <a:off x="457200" y="1168400"/>
            <a:ext cx="8229600" cy="281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32702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</a:t>
            </a:r>
            <a:r>
              <a:rPr lang="en-US" dirty="0" smtClean="0"/>
              <a:t>@</a:t>
            </a:r>
            <a:r>
              <a:rPr lang="en-US" dirty="0" err="1" smtClean="0"/>
              <a:t>ExcellaCo</a:t>
            </a:r>
            <a:r>
              <a:rPr lang="en-US" dirty="0" smtClean="0"/>
              <a:t> </a:t>
            </a:r>
            <a:r>
              <a:rPr lang="en-US" dirty="0" smtClean="0"/>
              <a:t>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delphix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3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VictorOps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97" r="-478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49700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victorops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3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DevOpsDays</a:t>
            </a:r>
            <a:r>
              <a:rPr lang="en-US" dirty="0" smtClean="0"/>
              <a:t> DC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Sponsor Pitches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1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sumologic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60" b="-618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925392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sumologic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5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FugueHQ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6" name="Picture Placeholder 5" descr="logo_by_luminal-01 (1)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0" b="22928"/>
          <a:stretch/>
        </p:blipFill>
        <p:spPr>
          <a:xfrm>
            <a:off x="457200" y="1168400"/>
            <a:ext cx="8229600" cy="27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9095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FugueHQ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0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FireEye</a:t>
            </a:r>
            <a:endParaRPr lang="en-US" dirty="0"/>
          </a:p>
        </p:txBody>
      </p:sp>
      <p:pic>
        <p:nvPicPr>
          <p:cNvPr id="7" name="Picture 2" descr="https://www.marketbeat.com/logos/fireeye-inc-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19" b="-214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23476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FireEye</a:t>
            </a:r>
            <a:r>
              <a:rPr lang="en-US" dirty="0" smtClean="0"/>
              <a:t> for sponsoring </a:t>
            </a:r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r>
              <a:rPr lang="en-US" dirty="0" smtClean="0"/>
              <a:t> DC!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223</Words>
  <Application>Microsoft Macintosh PowerPoint</Application>
  <PresentationFormat>On-screen Show (16:9)</PresentationFormat>
  <Paragraphs>52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DevOpsDays DC</vt:lpstr>
      <vt:lpstr>Platinum Sponsor</vt:lpstr>
      <vt:lpstr>Thanks to @ExcellaCo for sponsoring #DevOpsDays DC!</vt:lpstr>
      <vt:lpstr>Platinum Sponsor</vt:lpstr>
      <vt:lpstr>Thanks to @sumologic for sponsoring #DevOpsDays DC!</vt:lpstr>
      <vt:lpstr>Platinum Sponsor</vt:lpstr>
      <vt:lpstr>Thanks to @FugueHQ for sponsoring #DevOpsDays DC!</vt:lpstr>
      <vt:lpstr>Platinum Sponsor</vt:lpstr>
      <vt:lpstr>Thanks to @FireEye for sponsoring #DevOpsDays DC!</vt:lpstr>
      <vt:lpstr>DevOpsDays DC</vt:lpstr>
      <vt:lpstr>Platinum Sponsor</vt:lpstr>
      <vt:lpstr>Thanks to @Sonatype for sponsoring #DevOpsDays DC!</vt:lpstr>
      <vt:lpstr>Platinum Sponsor</vt:lpstr>
      <vt:lpstr>Thanks to @ansible for sponsoring #DevOpsDays DC!</vt:lpstr>
      <vt:lpstr>Platinum Sponsor</vt:lpstr>
      <vt:lpstr>Thanks to @netuitive for sponsoring #DevOpsDays DC!</vt:lpstr>
      <vt:lpstr>DevOpsDays DC</vt:lpstr>
      <vt:lpstr>Platinum Sponsor</vt:lpstr>
      <vt:lpstr>Thanks to @chef for sponsoring #DevOpsDays DC!</vt:lpstr>
      <vt:lpstr>Platinum Sponsor</vt:lpstr>
      <vt:lpstr>Thanks to @elastic for sponsoring #DevOpsDays DC!</vt:lpstr>
      <vt:lpstr>Platinum Sponsor</vt:lpstr>
      <vt:lpstr>Thanks to @redhatsoftware for sponsoring #DevOpsDays DC!</vt:lpstr>
      <vt:lpstr>Platinum &amp; Location Sponsor</vt:lpstr>
      <vt:lpstr>Thanks to @uspto for sponsoring #DevOpsDays DC!</vt:lpstr>
      <vt:lpstr>DevOpsDays DC</vt:lpstr>
      <vt:lpstr>Platinum Sponsor &amp; T-Shirt Sponsor</vt:lpstr>
      <vt:lpstr>Thanks to @customink for sponsoring #DevOpsDays DC!</vt:lpstr>
      <vt:lpstr>Platinum Sponsor</vt:lpstr>
      <vt:lpstr>Thanks to @delphix for sponsoring #DevOpsDays DC!</vt:lpstr>
      <vt:lpstr>Platinum Sponsor</vt:lpstr>
      <vt:lpstr>Thanks to @victorops for sponsoring #DevOpsDays DC!</vt:lpstr>
      <vt:lpstr>DevOpsDays DC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23</cp:revision>
  <dcterms:created xsi:type="dcterms:W3CDTF">2015-06-02T04:55:44Z</dcterms:created>
  <dcterms:modified xsi:type="dcterms:W3CDTF">2015-06-10T04:56:27Z</dcterms:modified>
</cp:coreProperties>
</file>