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7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32299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ddc_floorplan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" y="0"/>
            <a:ext cx="7544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495"/>
          <a:stretch/>
        </p:blipFill>
        <p:spPr bwMode="auto">
          <a:xfrm>
            <a:off x="457200" y="1168400"/>
            <a:ext cx="8229600" cy="28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7936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5" b="12419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6044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5755"/>
          <a:stretch/>
        </p:blipFill>
        <p:spPr bwMode="auto">
          <a:xfrm>
            <a:off x="731394" y="1096235"/>
            <a:ext cx="7696456" cy="29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6636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7898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6510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8025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01372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3420"/>
          <a:stretch/>
        </p:blipFill>
        <p:spPr bwMode="auto">
          <a:xfrm>
            <a:off x="457200" y="1168400"/>
            <a:ext cx="8229600" cy="278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Gold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95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8086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613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981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43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_by_luminal-01 (1)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22928"/>
          <a:stretch/>
        </p:blipFill>
        <p:spPr>
          <a:xfrm>
            <a:off x="457200" y="1168400"/>
            <a:ext cx="8229600" cy="27861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2923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712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39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507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222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495"/>
          <a:stretch/>
        </p:blipFill>
        <p:spPr bwMode="auto">
          <a:xfrm>
            <a:off x="457200" y="1168400"/>
            <a:ext cx="8229600" cy="28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074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7936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004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0548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5" b="12419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4838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8238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315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5793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5755"/>
          <a:stretch/>
        </p:blipFill>
        <p:spPr bwMode="auto">
          <a:xfrm>
            <a:off x="731394" y="1096235"/>
            <a:ext cx="7696456" cy="29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2783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69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406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36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2889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3420"/>
          <a:stretch/>
        </p:blipFill>
        <p:spPr bwMode="auto">
          <a:xfrm>
            <a:off x="457200" y="1168400"/>
            <a:ext cx="8229600" cy="278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3729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793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_by_luminal-01 (1)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22928"/>
          <a:stretch/>
        </p:blipFill>
        <p:spPr>
          <a:xfrm>
            <a:off x="457200" y="1168400"/>
            <a:ext cx="8229600" cy="27861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Table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232</Words>
  <Application>Microsoft Macintosh PowerPoint</Application>
  <PresentationFormat>On-screen Show (16:9)</PresentationFormat>
  <Paragraphs>109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Platinum &amp; Location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 &amp; T-Shirt Sponsor</vt:lpstr>
      <vt:lpstr>Platinum Sponsor</vt:lpstr>
      <vt:lpstr>Platinum Sponsor</vt:lpstr>
      <vt:lpstr>Platinum Sponsor</vt:lpstr>
      <vt:lpstr>Gold Sponsor</vt:lpstr>
      <vt:lpstr>Gold Sponsor</vt:lpstr>
      <vt:lpstr>Gold Sponsor</vt:lpstr>
      <vt:lpstr>Gold Sponsor</vt:lpstr>
      <vt:lpstr>Gold Sponsor</vt:lpstr>
      <vt:lpstr>Gold Sponsor</vt:lpstr>
      <vt:lpstr>Gold Sponsor</vt:lpstr>
      <vt:lpstr>Silver Sponsor</vt:lpstr>
      <vt:lpstr>Platinum &amp; Location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 &amp; T-Shirt Sponsor</vt:lpstr>
      <vt:lpstr>Platinum Sponsor</vt:lpstr>
      <vt:lpstr>Platinum Sponsor</vt:lpstr>
      <vt:lpstr>Platinum Sponsor</vt:lpstr>
      <vt:lpstr>Gold Sponsor</vt:lpstr>
      <vt:lpstr>Gold Sponsor</vt:lpstr>
      <vt:lpstr>Gold Sponsor</vt:lpstr>
      <vt:lpstr>Gold Sponsor</vt:lpstr>
      <vt:lpstr>Gold Sponsor</vt:lpstr>
      <vt:lpstr>Gold Sponsor</vt:lpstr>
      <vt:lpstr>Gold Sponsor</vt:lpstr>
      <vt:lpstr>Silver Sponsor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15</cp:revision>
  <dcterms:created xsi:type="dcterms:W3CDTF">2015-06-02T04:55:44Z</dcterms:created>
  <dcterms:modified xsi:type="dcterms:W3CDTF">2015-06-10T05:10:58Z</dcterms:modified>
</cp:coreProperties>
</file>