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0" r:id="rId5"/>
    <p:sldId id="27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DC6E-69AC-4B89-895D-AB7DA1E2DF63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1070-C0BD-42D5-BF3E-4377BC2F2B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xml.interpark.com/Movie/Test/TestJSON3.json" TargetMode="External"/><Relationship Id="rId3" Type="http://schemas.openxmlformats.org/officeDocument/2006/relationships/hyperlink" Target="http://xml.interpark.com/Movie/Test/TestXML2.xml" TargetMode="External"/><Relationship Id="rId7" Type="http://schemas.openxmlformats.org/officeDocument/2006/relationships/hyperlink" Target="http://xml.interpark.com/Movie/Test/TestJSON2.json" TargetMode="External"/><Relationship Id="rId2" Type="http://schemas.openxmlformats.org/officeDocument/2006/relationships/hyperlink" Target="http://xml.interpark.com/Movie/Test/TestXML.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ml.interpark.com/Movie/Test/TestJSON.json" TargetMode="External"/><Relationship Id="rId5" Type="http://schemas.openxmlformats.org/officeDocument/2006/relationships/hyperlink" Target="http://xml.interpark.com/Movie/Test/TestXML4.xml" TargetMode="External"/><Relationship Id="rId4" Type="http://schemas.openxmlformats.org/officeDocument/2006/relationships/hyperlink" Target="http://xml.interpark.com/Movie/Test/TestXML3.xml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75"/>
          <p:cNvSpPr>
            <a:spLocks noChangeShapeType="1"/>
          </p:cNvSpPr>
          <p:nvPr/>
        </p:nvSpPr>
        <p:spPr bwMode="auto">
          <a:xfrm>
            <a:off x="152400" y="620713"/>
            <a:ext cx="8839200" cy="0"/>
          </a:xfrm>
          <a:prstGeom prst="line">
            <a:avLst/>
          </a:prstGeom>
          <a:noFill/>
          <a:ln w="38100" cmpd="dbl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Line 376"/>
          <p:cNvSpPr>
            <a:spLocks noChangeShapeType="1"/>
          </p:cNvSpPr>
          <p:nvPr/>
        </p:nvSpPr>
        <p:spPr bwMode="auto">
          <a:xfrm>
            <a:off x="152400" y="6453188"/>
            <a:ext cx="8839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335"/>
          <p:cNvSpPr>
            <a:spLocks noChangeArrowheads="1"/>
          </p:cNvSpPr>
          <p:nvPr/>
        </p:nvSpPr>
        <p:spPr bwMode="auto">
          <a:xfrm>
            <a:off x="1042988" y="1700213"/>
            <a:ext cx="7056437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r>
              <a:rPr lang="en-US" altLang="ko-KR" sz="3200" b="1" dirty="0" err="1" smtClean="0">
                <a:latin typeface="HY견고딕" pitchFamily="18" charset="-127"/>
                <a:ea typeface="HY견고딕" pitchFamily="18" charset="-127"/>
              </a:rPr>
              <a:t>AdoToFormats</a:t>
            </a:r>
            <a:r>
              <a:rPr lang="en-US" altLang="ko-KR" sz="32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b="1" smtClean="0">
                <a:latin typeface="HY견고딕" pitchFamily="18" charset="-127"/>
                <a:ea typeface="HY견고딕" pitchFamily="18" charset="-127"/>
              </a:rPr>
              <a:t>메뉴얼</a:t>
            </a:r>
            <a:endParaRPr lang="ko-KR" altLang="en-US" sz="3200" b="1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7" name="Group 5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24488"/>
              </p:ext>
            </p:extLst>
          </p:nvPr>
        </p:nvGraphicFramePr>
        <p:xfrm>
          <a:off x="4644008" y="5085184"/>
          <a:ext cx="4321175" cy="731520"/>
        </p:xfrm>
        <a:graphic>
          <a:graphicData uri="http://schemas.openxmlformats.org/drawingml/2006/table">
            <a:tbl>
              <a:tblPr/>
              <a:tblGrid>
                <a:gridCol w="104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lg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DevOpsFlux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lg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lg"/>
                      <a:tailEnd type="none" w="sm" len="sm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lg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2015-01-12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lg"/>
                      <a:tailEnd type="none" w="sm" len="sm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lg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75"/>
          <p:cNvSpPr>
            <a:spLocks noChangeShapeType="1"/>
          </p:cNvSpPr>
          <p:nvPr/>
        </p:nvSpPr>
        <p:spPr bwMode="auto">
          <a:xfrm>
            <a:off x="152400" y="620713"/>
            <a:ext cx="8839200" cy="0"/>
          </a:xfrm>
          <a:prstGeom prst="line">
            <a:avLst/>
          </a:prstGeom>
          <a:noFill/>
          <a:ln w="38100" cmpd="dbl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Line 376"/>
          <p:cNvSpPr>
            <a:spLocks noChangeShapeType="1"/>
          </p:cNvSpPr>
          <p:nvPr/>
        </p:nvSpPr>
        <p:spPr bwMode="auto">
          <a:xfrm>
            <a:off x="152400" y="6453188"/>
            <a:ext cx="8839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282575" y="847724"/>
            <a:ext cx="8578850" cy="553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 smtClean="0"/>
              <a:t># </a:t>
            </a:r>
            <a:r>
              <a:rPr lang="ko-KR" altLang="en-US" sz="1600" b="1" dirty="0"/>
              <a:t>프로그램 환경 설정</a:t>
            </a:r>
            <a:endParaRPr lang="en-US" altLang="ko-KR" sz="16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 smtClean="0"/>
              <a:t>- </a:t>
            </a:r>
            <a:r>
              <a:rPr lang="en-US" altLang="ko-KR" sz="1000" dirty="0"/>
              <a:t>AdoToFormats.exe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&gt; C:\</a:t>
            </a:r>
            <a:r>
              <a:rPr lang="en-US" altLang="ko-KR" sz="1000" dirty="0" smtClean="0"/>
              <a:t>Windows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- </a:t>
            </a:r>
            <a:r>
              <a:rPr lang="en-US" altLang="ko-KR" sz="1000" dirty="0" err="1"/>
              <a:t>AdoToFormats.config</a:t>
            </a:r>
            <a:r>
              <a:rPr lang="en-US" altLang="ko-KR" sz="1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&gt; </a:t>
            </a:r>
            <a:r>
              <a:rPr lang="en-US" altLang="ko-KR" sz="1000" dirty="0" err="1"/>
              <a:t>Environment.SystemDirectory</a:t>
            </a:r>
            <a:endParaRPr lang="en-US" altLang="ko-KR" sz="1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&gt; C:\Windows\System32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&gt; C:\</a:t>
            </a:r>
            <a:r>
              <a:rPr lang="en-US" altLang="ko-KR" sz="1000" dirty="0" smtClean="0"/>
              <a:t>Windows\SysWOW64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 smtClean="0"/>
              <a:t># </a:t>
            </a:r>
            <a:r>
              <a:rPr lang="ko-KR" altLang="en-US" sz="1600" b="1" dirty="0"/>
              <a:t>프로그램 사용 샘플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 smtClean="0"/>
              <a:t>- </a:t>
            </a:r>
            <a:r>
              <a:rPr lang="en-US" altLang="ko-KR" sz="1000" dirty="0"/>
              <a:t>/Sample/AdoToFormats_Help.bat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- /Sample/AdoToFormats_JSON.bat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 smtClean="0"/>
              <a:t>- /Sample/AdoToFormats_XML.bat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# </a:t>
            </a:r>
            <a:r>
              <a:rPr lang="en-US" altLang="ko-KR" sz="1600" b="1" dirty="0" err="1" smtClean="0"/>
              <a:t>AdoToFormats.config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설정</a:t>
            </a:r>
            <a:endParaRPr lang="en-US" altLang="ko-KR" sz="1600" b="1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/>
              <a:t>&lt;TESTDB&gt;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       &lt;Server&gt;DB </a:t>
            </a:r>
            <a:r>
              <a:rPr lang="ko-KR" altLang="en-US" sz="1000" dirty="0"/>
              <a:t>서버 정보</a:t>
            </a:r>
            <a:r>
              <a:rPr lang="en-US" altLang="ko-KR" sz="1000" dirty="0"/>
              <a:t>&lt;/Server&gt;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       &lt;UID&gt;DB</a:t>
            </a:r>
            <a:r>
              <a:rPr lang="ko-KR" altLang="en-US" sz="1000" dirty="0"/>
              <a:t>접속 아이디</a:t>
            </a:r>
            <a:r>
              <a:rPr lang="en-US" altLang="ko-KR" sz="1000" dirty="0"/>
              <a:t>&lt;/UID&gt;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       &lt;PWD&gt;DB</a:t>
            </a:r>
            <a:r>
              <a:rPr lang="ko-KR" altLang="en-US" sz="1000" dirty="0"/>
              <a:t>접속 비밀번호</a:t>
            </a:r>
            <a:r>
              <a:rPr lang="en-US" altLang="ko-KR" sz="1000" dirty="0"/>
              <a:t>&lt;/PWD&gt;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       &lt;Database&gt;</a:t>
            </a:r>
            <a:r>
              <a:rPr lang="ko-KR" altLang="en-US" sz="1000" dirty="0"/>
              <a:t>접속 </a:t>
            </a:r>
            <a:r>
              <a:rPr lang="en-US" altLang="ko-KR" sz="1000" dirty="0"/>
              <a:t>DB&lt;/Database&gt;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/>
              <a:t>&lt;/TESTDB&gt;</a:t>
            </a:r>
          </a:p>
        </p:txBody>
      </p:sp>
    </p:spTree>
    <p:extLst>
      <p:ext uri="{BB962C8B-B14F-4D97-AF65-F5344CB8AC3E}">
        <p14:creationId xmlns:p14="http://schemas.microsoft.com/office/powerpoint/2010/main" val="1511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75"/>
          <p:cNvSpPr>
            <a:spLocks noChangeShapeType="1"/>
          </p:cNvSpPr>
          <p:nvPr/>
        </p:nvSpPr>
        <p:spPr bwMode="auto">
          <a:xfrm>
            <a:off x="152400" y="620713"/>
            <a:ext cx="8839200" cy="0"/>
          </a:xfrm>
          <a:prstGeom prst="line">
            <a:avLst/>
          </a:prstGeom>
          <a:noFill/>
          <a:ln w="38100" cmpd="dbl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Line 376"/>
          <p:cNvSpPr>
            <a:spLocks noChangeShapeType="1"/>
          </p:cNvSpPr>
          <p:nvPr/>
        </p:nvSpPr>
        <p:spPr bwMode="auto">
          <a:xfrm>
            <a:off x="152400" y="6453188"/>
            <a:ext cx="8839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282575" y="847724"/>
            <a:ext cx="8578850" cy="553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 smtClean="0"/>
              <a:t># </a:t>
            </a:r>
            <a:r>
              <a:rPr lang="ko-KR" altLang="en-US" sz="1600" b="1" dirty="0" smtClean="0"/>
              <a:t>사용 기능</a:t>
            </a:r>
            <a:endParaRPr lang="en-US" altLang="ko-KR" sz="16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# </a:t>
            </a:r>
            <a:r>
              <a:rPr lang="ko-KR" altLang="en-US" sz="1000" dirty="0" smtClean="0"/>
              <a:t>활용 기능</a:t>
            </a: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en-US" altLang="ko-KR" sz="1000" dirty="0" smtClean="0"/>
              <a:t>XML </a:t>
            </a:r>
            <a:r>
              <a:rPr lang="en-US" altLang="ko-KR" sz="1000" dirty="0" err="1" smtClean="0"/>
              <a:t>CData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및 </a:t>
            </a:r>
            <a:r>
              <a:rPr lang="en-US" altLang="ko-KR" sz="1000" dirty="0"/>
              <a:t>Indent Y/N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옵션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en-US" altLang="ko-KR" sz="1000" dirty="0" smtClean="0"/>
              <a:t>JSON </a:t>
            </a:r>
            <a:r>
              <a:rPr lang="en-US" altLang="ko-KR" sz="1000" dirty="0" smtClean="0"/>
              <a:t>Type </a:t>
            </a:r>
            <a:r>
              <a:rPr lang="ko-KR" altLang="en-US" sz="1000" dirty="0" smtClean="0"/>
              <a:t>생성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DB </a:t>
            </a:r>
            <a:r>
              <a:rPr lang="ko-KR" altLang="en-US" sz="1000" dirty="0" smtClean="0"/>
              <a:t>연결 문자열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관리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en-US" altLang="ko-KR" sz="1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 smtClean="0"/>
              <a:t># </a:t>
            </a:r>
            <a:r>
              <a:rPr lang="en-US" altLang="ko-KR" sz="1000" dirty="0"/>
              <a:t>AdoToFormats.exe [ C# 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- Ado -&gt; Xml Make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 &gt; </a:t>
            </a:r>
            <a:r>
              <a:rPr lang="en-US" altLang="ko-KR" sz="1000" dirty="0" err="1"/>
              <a:t>CData</a:t>
            </a:r>
            <a:r>
              <a:rPr lang="en-US" altLang="ko-KR" sz="1000" dirty="0"/>
              <a:t> Y/N 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Indent </a:t>
            </a:r>
            <a:r>
              <a:rPr lang="en-US" altLang="ko-KR" sz="1000" dirty="0" smtClean="0"/>
              <a:t>Y/N</a:t>
            </a:r>
            <a:endParaRPr lang="ko-KR" altLang="en-US" sz="1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- Ado -&gt; </a:t>
            </a:r>
            <a:r>
              <a:rPr lang="en-US" altLang="ko-KR" sz="1000" dirty="0" err="1"/>
              <a:t>Json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Make</a:t>
            </a:r>
            <a:endParaRPr lang="en-US" altLang="ko-KR" sz="1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 &gt; Indent </a:t>
            </a:r>
            <a:r>
              <a:rPr lang="en-US" altLang="ko-KR" sz="1000" dirty="0" smtClean="0"/>
              <a:t>Y/N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- </a:t>
            </a:r>
            <a:r>
              <a:rPr lang="ko-KR" altLang="en-US" sz="1000" dirty="0"/>
              <a:t>사용법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&gt; </a:t>
            </a:r>
            <a:r>
              <a:rPr lang="en-US" altLang="ko-KR" sz="1000" dirty="0" err="1"/>
              <a:t>AdoToFormats</a:t>
            </a:r>
            <a:r>
              <a:rPr lang="en-US" altLang="ko-KR" sz="1000" dirty="0"/>
              <a:t> /F "XML" /C "TESTDB" /S "Proc_Test7 '1'" /O "D:\</a:t>
            </a:r>
            <a:r>
              <a:rPr lang="en-US" altLang="ko-KR" sz="1000" dirty="0" smtClean="0"/>
              <a:t>Batch\Data\Goods\TestXML.xml</a:t>
            </a:r>
            <a:r>
              <a:rPr lang="en-US" altLang="ko-KR" sz="1000" dirty="0"/>
              <a:t>" /I "Y"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000" dirty="0"/>
              <a:t> &gt; </a:t>
            </a:r>
            <a:r>
              <a:rPr lang="en-US" altLang="ko-KR" sz="1000" dirty="0" err="1"/>
              <a:t>AdoToFormats</a:t>
            </a:r>
            <a:r>
              <a:rPr lang="en-US" altLang="ko-KR" sz="1000" dirty="0"/>
              <a:t> /F "JSON" /C "TESTDB" /S "Proc_Test7 '1'" /O "D:\</a:t>
            </a:r>
            <a:r>
              <a:rPr lang="en-US" altLang="ko-KR" sz="1000" dirty="0" smtClean="0"/>
              <a:t>Batch\Data\Goods\TestJSON.json</a:t>
            </a:r>
            <a:r>
              <a:rPr lang="en-US" altLang="ko-KR" sz="1000" dirty="0"/>
              <a:t>" /I "Y"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75"/>
          <p:cNvSpPr>
            <a:spLocks noChangeShapeType="1"/>
          </p:cNvSpPr>
          <p:nvPr/>
        </p:nvSpPr>
        <p:spPr bwMode="auto">
          <a:xfrm>
            <a:off x="152400" y="620713"/>
            <a:ext cx="8839200" cy="0"/>
          </a:xfrm>
          <a:prstGeom prst="line">
            <a:avLst/>
          </a:prstGeom>
          <a:noFill/>
          <a:ln w="38100" cmpd="dbl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Line 376"/>
          <p:cNvSpPr>
            <a:spLocks noChangeShapeType="1"/>
          </p:cNvSpPr>
          <p:nvPr/>
        </p:nvSpPr>
        <p:spPr bwMode="auto">
          <a:xfrm>
            <a:off x="152400" y="6453188"/>
            <a:ext cx="8839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282575" y="764704"/>
            <a:ext cx="8578850" cy="561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 smtClean="0"/>
              <a:t># </a:t>
            </a:r>
            <a:r>
              <a:rPr lang="en-US" altLang="ko-KR" sz="2000" b="1" dirty="0" err="1" smtClean="0"/>
              <a:t>AdoToFormats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 및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옵션 정보</a:t>
            </a:r>
            <a:r>
              <a:rPr lang="en-US" altLang="ko-KR" sz="2000" b="1" dirty="0"/>
              <a:t>.</a:t>
            </a:r>
            <a:endParaRPr lang="en-US" altLang="ko-KR" sz="2000" b="1" dirty="0" smtClean="0"/>
          </a:p>
          <a:p>
            <a:pPr>
              <a:lnSpc>
                <a:spcPct val="110000"/>
              </a:lnSpc>
              <a:buNone/>
            </a:pPr>
            <a:r>
              <a:rPr lang="en-US" altLang="ko-KR" sz="900" dirty="0" smtClean="0"/>
              <a:t> </a:t>
            </a:r>
            <a:r>
              <a:rPr lang="ko-KR" altLang="en-US" sz="900" dirty="0"/>
              <a:t>	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필수</a:t>
            </a:r>
            <a:r>
              <a:rPr lang="en-US" altLang="ko-KR" sz="900" b="1" dirty="0"/>
              <a:t>]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/>
              <a:t>	/F [FORMAT]             : XML, JSON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/>
              <a:t>	/C [CONNECTION DB]	: </a:t>
            </a:r>
            <a:r>
              <a:rPr lang="ko-KR" altLang="en-US" sz="900" dirty="0"/>
              <a:t>연결 </a:t>
            </a:r>
            <a:r>
              <a:rPr lang="en-US" altLang="ko-KR" sz="900" dirty="0"/>
              <a:t>DB -&gt; </a:t>
            </a:r>
            <a:r>
              <a:rPr lang="en-US" altLang="ko-KR" sz="900" dirty="0" err="1"/>
              <a:t>Config</a:t>
            </a:r>
            <a:r>
              <a:rPr lang="en-US" altLang="ko-KR" sz="900" dirty="0"/>
              <a:t> [PLAY / MOVIE / PLAYDIC]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/>
              <a:t>	/S [SQLCOMMAND]		: SQL Query </a:t>
            </a:r>
            <a:r>
              <a:rPr lang="ko-KR" altLang="en-US" sz="900" dirty="0"/>
              <a:t>문자열</a:t>
            </a:r>
          </a:p>
          <a:p>
            <a:pPr>
              <a:lnSpc>
                <a:spcPct val="110000"/>
              </a:lnSpc>
              <a:buNone/>
            </a:pPr>
            <a:r>
              <a:rPr lang="ko-KR" altLang="en-US" sz="900" dirty="0"/>
              <a:t>	</a:t>
            </a:r>
            <a:r>
              <a:rPr lang="en-US" altLang="ko-KR" sz="900" dirty="0"/>
              <a:t>/O [OUTPUT_FILEPATH]	: </a:t>
            </a:r>
            <a:r>
              <a:rPr lang="ko-KR" altLang="en-US" sz="900" dirty="0"/>
              <a:t>파일 저장 경로</a:t>
            </a:r>
          </a:p>
          <a:p>
            <a:pPr>
              <a:lnSpc>
                <a:spcPct val="110000"/>
              </a:lnSpc>
              <a:buNone/>
            </a:pPr>
            <a:endParaRPr lang="ko-KR" altLang="en-US" sz="900" dirty="0"/>
          </a:p>
          <a:p>
            <a:pPr>
              <a:lnSpc>
                <a:spcPct val="110000"/>
              </a:lnSpc>
              <a:buNone/>
            </a:pPr>
            <a:r>
              <a:rPr lang="ko-KR" altLang="en-US" sz="900" dirty="0"/>
              <a:t>	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옵션</a:t>
            </a:r>
            <a:r>
              <a:rPr lang="en-US" altLang="ko-KR" sz="900" b="1" dirty="0"/>
              <a:t>]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/>
              <a:t>	/I [INDENTED OPTION]    : XML,JSON </a:t>
            </a:r>
            <a:r>
              <a:rPr lang="ko-KR" altLang="en-US" sz="900" dirty="0"/>
              <a:t>들여쓰기 </a:t>
            </a:r>
            <a:r>
              <a:rPr lang="en-US" altLang="ko-KR" sz="900" dirty="0"/>
              <a:t>Y/N [</a:t>
            </a:r>
            <a:r>
              <a:rPr lang="en-US" altLang="ko-KR" sz="900" dirty="0" err="1"/>
              <a:t>Default:N</a:t>
            </a:r>
            <a:r>
              <a:rPr lang="en-US" altLang="ko-KR" sz="900" dirty="0"/>
              <a:t>]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/>
              <a:t>	/D [CDATA OPTION]       : XML CDATA Y/M(Filed </a:t>
            </a:r>
            <a:r>
              <a:rPr lang="en-US" altLang="ko-KR" sz="900" dirty="0" err="1"/>
              <a:t>PreFix:CDATA</a:t>
            </a:r>
            <a:r>
              <a:rPr lang="en-US" altLang="ko-KR" sz="900" dirty="0"/>
              <a:t>_)/N [</a:t>
            </a:r>
            <a:r>
              <a:rPr lang="en-US" altLang="ko-KR" sz="900" dirty="0" err="1"/>
              <a:t>Default:N</a:t>
            </a:r>
            <a:r>
              <a:rPr lang="en-US" altLang="ko-KR" sz="900" dirty="0"/>
              <a:t>]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/>
              <a:t>	/T [COMMAND TIMEOUT]	: SQL </a:t>
            </a:r>
            <a:r>
              <a:rPr lang="en-US" altLang="ko-KR" sz="900" dirty="0" err="1"/>
              <a:t>TimeOut</a:t>
            </a:r>
            <a:r>
              <a:rPr lang="en-US" altLang="ko-KR" sz="900" dirty="0"/>
              <a:t> </a:t>
            </a:r>
            <a:r>
              <a:rPr lang="ko-KR" altLang="en-US" sz="900" dirty="0"/>
              <a:t>설정 </a:t>
            </a:r>
            <a:r>
              <a:rPr lang="en-US" altLang="ko-KR" sz="900" dirty="0"/>
              <a:t>[Default:180(</a:t>
            </a:r>
            <a:r>
              <a:rPr lang="ko-KR" altLang="en-US" sz="900" dirty="0"/>
              <a:t>초</a:t>
            </a:r>
            <a:r>
              <a:rPr lang="en-US" altLang="ko-KR" sz="900" dirty="0"/>
              <a:t>:3</a:t>
            </a:r>
            <a:r>
              <a:rPr lang="ko-KR" altLang="en-US" sz="900" dirty="0"/>
              <a:t>분</a:t>
            </a:r>
            <a:r>
              <a:rPr lang="en-US" altLang="ko-KR" sz="900" dirty="0"/>
              <a:t>)]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/>
              <a:t>	/X [EMPTY]		: </a:t>
            </a:r>
            <a:r>
              <a:rPr lang="ko-KR" altLang="en-US" sz="900" dirty="0"/>
              <a:t>빈 </a:t>
            </a:r>
            <a:r>
              <a:rPr lang="ko-KR" altLang="en-US" sz="900" dirty="0" err="1"/>
              <a:t>파일생성</a:t>
            </a:r>
            <a:r>
              <a:rPr lang="ko-KR" altLang="en-US" sz="900" dirty="0"/>
              <a:t> </a:t>
            </a:r>
            <a:r>
              <a:rPr lang="en-US" altLang="ko-KR" sz="900" dirty="0"/>
              <a:t>Y/N [</a:t>
            </a:r>
            <a:r>
              <a:rPr lang="en-US" altLang="ko-KR" sz="900" dirty="0" err="1"/>
              <a:t>Default:N</a:t>
            </a:r>
            <a:r>
              <a:rPr lang="en-US" altLang="ko-KR" sz="900" dirty="0"/>
              <a:t> (</a:t>
            </a:r>
            <a:r>
              <a:rPr lang="ko-KR" altLang="en-US" sz="900" dirty="0"/>
              <a:t>빈 </a:t>
            </a:r>
            <a:r>
              <a:rPr lang="ko-KR" altLang="en-US" sz="900" dirty="0" err="1"/>
              <a:t>파일생성</a:t>
            </a:r>
            <a:r>
              <a:rPr lang="ko-KR" altLang="en-US" sz="900" dirty="0"/>
              <a:t> 안함</a:t>
            </a:r>
            <a:r>
              <a:rPr lang="en-US" altLang="ko-KR" sz="900" dirty="0"/>
              <a:t>)]             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/>
              <a:t>	/H [EXE INFO]           : </a:t>
            </a:r>
            <a:r>
              <a:rPr lang="ko-KR" altLang="en-US" sz="900" dirty="0"/>
              <a:t>실행 옵션 정보</a:t>
            </a:r>
            <a:endParaRPr lang="en-US" altLang="ko-KR" sz="900" dirty="0" smtClean="0"/>
          </a:p>
          <a:p>
            <a:pPr>
              <a:lnSpc>
                <a:spcPct val="110000"/>
              </a:lnSpc>
              <a:buNone/>
            </a:pPr>
            <a:r>
              <a:rPr lang="en-US" altLang="ko-KR" sz="900" b="1" dirty="0" smtClean="0"/>
              <a:t>	 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1200" dirty="0" smtClean="0"/>
              <a:t># test.bat   :   </a:t>
            </a:r>
            <a:r>
              <a:rPr lang="en-US" altLang="ko-KR" sz="900" dirty="0" err="1" smtClean="0"/>
              <a:t>AdoToFormats</a:t>
            </a:r>
            <a:r>
              <a:rPr lang="en-US" altLang="ko-KR" sz="900" dirty="0" smtClean="0"/>
              <a:t> /H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1200" dirty="0" smtClean="0"/>
              <a:t># testXML.bat :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AdoToFormats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/F "XML" /C "TESTDB" /S "Proc_Test7 '1'" /O "D:\</a:t>
            </a:r>
            <a:r>
              <a:rPr lang="en-US" altLang="ko-KR" sz="900" dirty="0" smtClean="0"/>
              <a:t>Batch\Data\Test\TestXML.xml</a:t>
            </a:r>
            <a:r>
              <a:rPr lang="en-US" altLang="ko-KR" sz="900" dirty="0"/>
              <a:t>" /I "Y" /D "M"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AdoToFormats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/F "XML" /C "TESTDB" /S "Proc_Test7 '2'" /O "D:\</a:t>
            </a:r>
            <a:r>
              <a:rPr lang="en-US" altLang="ko-KR" sz="900" dirty="0" smtClean="0"/>
              <a:t>Batch\Data\Test\TestXML2.xml</a:t>
            </a:r>
            <a:r>
              <a:rPr lang="en-US" altLang="ko-KR" sz="900" dirty="0"/>
              <a:t>" /I "Y" /D "Y"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AdoToFormats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/F "XML" /C "TESTDB" /S "Proc_Test7 '2'" /O "D:\</a:t>
            </a:r>
            <a:r>
              <a:rPr lang="en-US" altLang="ko-KR" sz="900" dirty="0" smtClean="0"/>
              <a:t>Batch\Data\Test\TestXML3.xml</a:t>
            </a:r>
            <a:r>
              <a:rPr lang="en-US" altLang="ko-KR" sz="900" dirty="0"/>
              <a:t>" /I "Y"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AdoToFormats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/F "XML" /C "TESTDB" /S "Proc_Test7 '3'" /O "D:\</a:t>
            </a:r>
            <a:r>
              <a:rPr lang="en-US" altLang="ko-KR" sz="900" dirty="0" smtClean="0"/>
              <a:t>Batch\Data\Test\TestXML4.xml</a:t>
            </a:r>
            <a:r>
              <a:rPr lang="en-US" altLang="ko-KR" sz="900" dirty="0"/>
              <a:t>" /I "Y" /D "Y" /X "Y"</a:t>
            </a:r>
          </a:p>
          <a:p>
            <a:pPr>
              <a:lnSpc>
                <a:spcPct val="110000"/>
              </a:lnSpc>
              <a:buNone/>
            </a:pPr>
            <a:endParaRPr lang="en-US" altLang="ko-KR" sz="1200" dirty="0" smtClean="0"/>
          </a:p>
          <a:p>
            <a:pPr>
              <a:lnSpc>
                <a:spcPct val="110000"/>
              </a:lnSpc>
              <a:buNone/>
            </a:pPr>
            <a:r>
              <a:rPr lang="en-US" altLang="ko-KR" sz="1200" dirty="0" smtClean="0"/>
              <a:t># testJSON.bat : 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AdoToFormats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/F "JSON" /C "TESTDB" /S "Proc_Test7 '1'" /O "D:\</a:t>
            </a:r>
            <a:r>
              <a:rPr lang="en-US" altLang="ko-KR" sz="900" dirty="0" smtClean="0"/>
              <a:t>Batch\Data\Test\TestJSON.json</a:t>
            </a:r>
            <a:r>
              <a:rPr lang="en-US" altLang="ko-KR" sz="900" dirty="0"/>
              <a:t>" /I "Y"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AdoToFormats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/F "JSON" /C "TESTDB" /S "Proc_Test7 '2'" /O "D:\</a:t>
            </a:r>
            <a:r>
              <a:rPr lang="en-US" altLang="ko-KR" sz="900" dirty="0" smtClean="0"/>
              <a:t>Batch\Data\Test\TestJSON2.json</a:t>
            </a:r>
            <a:r>
              <a:rPr lang="en-US" altLang="ko-KR" sz="900" dirty="0"/>
              <a:t>" /I "N"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AdoToFormats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/F "JSON" /C "TESTDB" /S "Proc_Test7 '3'" /O "D:\</a:t>
            </a:r>
            <a:r>
              <a:rPr lang="en-US" altLang="ko-KR" sz="900" dirty="0" smtClean="0"/>
              <a:t>Batch\Data\Test\TestJSON3.json</a:t>
            </a:r>
            <a:r>
              <a:rPr lang="en-US" altLang="ko-KR" sz="900" dirty="0"/>
              <a:t>" /I "N" /X "</a:t>
            </a:r>
            <a:r>
              <a:rPr lang="en-US" altLang="ko-KR" sz="900" dirty="0" smtClean="0"/>
              <a:t>Y“</a:t>
            </a:r>
          </a:p>
          <a:p>
            <a:pPr>
              <a:lnSpc>
                <a:spcPct val="110000"/>
              </a:lnSpc>
              <a:buNone/>
            </a:pPr>
            <a:endParaRPr lang="en-US" altLang="ko-KR" sz="1200" dirty="0"/>
          </a:p>
          <a:p>
            <a:pPr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>
              <a:lnSpc>
                <a:spcPct val="110000"/>
              </a:lnSpc>
              <a:buNone/>
            </a:pPr>
            <a:endParaRPr lang="en-US" altLang="ko-KR" sz="1000" dirty="0"/>
          </a:p>
          <a:p>
            <a:pPr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>
              <a:lnSpc>
                <a:spcPct val="110000"/>
              </a:lnSpc>
              <a:buNone/>
            </a:pPr>
            <a:endParaRPr lang="en-US" altLang="ko-KR" sz="1000" dirty="0"/>
          </a:p>
          <a:p>
            <a:pPr>
              <a:lnSpc>
                <a:spcPct val="110000"/>
              </a:lnSpc>
              <a:buNone/>
            </a:pPr>
            <a:endParaRPr lang="en-US" altLang="ko-KR" sz="1000" dirty="0" smtClean="0"/>
          </a:p>
          <a:p>
            <a:pPr>
              <a:lnSpc>
                <a:spcPct val="110000"/>
              </a:lnSpc>
              <a:buNone/>
            </a:pPr>
            <a:endParaRPr lang="en-US" altLang="ko-KR" sz="1000" dirty="0"/>
          </a:p>
          <a:p>
            <a:pPr>
              <a:lnSpc>
                <a:spcPct val="110000"/>
              </a:lnSpc>
              <a:buFontTx/>
              <a:buChar char="-"/>
            </a:pPr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75"/>
          <p:cNvSpPr>
            <a:spLocks noChangeShapeType="1"/>
          </p:cNvSpPr>
          <p:nvPr/>
        </p:nvSpPr>
        <p:spPr bwMode="auto">
          <a:xfrm>
            <a:off x="152400" y="620713"/>
            <a:ext cx="8839200" cy="0"/>
          </a:xfrm>
          <a:prstGeom prst="line">
            <a:avLst/>
          </a:prstGeom>
          <a:noFill/>
          <a:ln w="38100" cmpd="dbl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Line 376"/>
          <p:cNvSpPr>
            <a:spLocks noChangeShapeType="1"/>
          </p:cNvSpPr>
          <p:nvPr/>
        </p:nvSpPr>
        <p:spPr bwMode="auto">
          <a:xfrm>
            <a:off x="152400" y="6453188"/>
            <a:ext cx="8839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282575" y="847724"/>
            <a:ext cx="8578850" cy="553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dirty="0" smtClean="0"/>
              <a:t># </a:t>
            </a:r>
            <a:r>
              <a:rPr lang="ko-KR" altLang="en-US" sz="1400" b="1" dirty="0" smtClean="0"/>
              <a:t>샘플 생성 데이터</a:t>
            </a:r>
            <a:r>
              <a:rPr lang="en-US" altLang="ko-KR" sz="1400" b="1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b="1" dirty="0" smtClean="0"/>
              <a:t>- XML</a:t>
            </a:r>
            <a:endParaRPr lang="en-US" altLang="ko-KR" sz="11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dirty="0" smtClean="0">
                <a:hlinkClick r:id="rId2"/>
              </a:rPr>
              <a:t>http://devops.flux.com/Test/TestXML.xml</a:t>
            </a: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dirty="0">
                <a:hlinkClick r:id="rId3"/>
              </a:rPr>
              <a:t>http</a:t>
            </a:r>
            <a:r>
              <a:rPr lang="en-US" altLang="ko-KR" sz="1100" dirty="0" smtClean="0">
                <a:hlinkClick r:id="rId3"/>
              </a:rPr>
              <a:t>://</a:t>
            </a:r>
            <a:r>
              <a:rPr lang="en-US" altLang="ko-KR" sz="1100" dirty="0">
                <a:hlinkClick r:id="rId2"/>
              </a:rPr>
              <a:t>devops.flux.com</a:t>
            </a:r>
            <a:r>
              <a:rPr lang="en-US" altLang="ko-KR" sz="1100" dirty="0" smtClean="0">
                <a:hlinkClick r:id="rId3"/>
              </a:rPr>
              <a:t>/Movie/Test/TestXML2.xml</a:t>
            </a: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dirty="0">
                <a:hlinkClick r:id="rId4"/>
              </a:rPr>
              <a:t>http</a:t>
            </a:r>
            <a:r>
              <a:rPr lang="en-US" altLang="ko-KR" sz="1100" dirty="0" smtClean="0">
                <a:hlinkClick r:id="rId4"/>
              </a:rPr>
              <a:t>://</a:t>
            </a:r>
            <a:r>
              <a:rPr lang="en-US" altLang="ko-KR" sz="1100" dirty="0">
                <a:hlinkClick r:id="rId2"/>
              </a:rPr>
              <a:t>devops.flux.com</a:t>
            </a:r>
            <a:r>
              <a:rPr lang="en-US" altLang="ko-KR" sz="1100" dirty="0" smtClean="0">
                <a:hlinkClick r:id="rId4"/>
              </a:rPr>
              <a:t>/Movie/Test/TestXML3.xml</a:t>
            </a: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dirty="0">
                <a:hlinkClick r:id="rId5"/>
              </a:rPr>
              <a:t>http</a:t>
            </a:r>
            <a:r>
              <a:rPr lang="en-US" altLang="ko-KR" sz="1100" dirty="0" smtClean="0">
                <a:hlinkClick r:id="rId5"/>
              </a:rPr>
              <a:t>://</a:t>
            </a:r>
            <a:r>
              <a:rPr lang="en-US" altLang="ko-KR" sz="1100" dirty="0">
                <a:hlinkClick r:id="rId2"/>
              </a:rPr>
              <a:t>devops.flux.com</a:t>
            </a:r>
            <a:r>
              <a:rPr lang="en-US" altLang="ko-KR" sz="1100" dirty="0" smtClean="0">
                <a:hlinkClick r:id="rId5"/>
              </a:rPr>
              <a:t>/Movie/Test/TestXML4.xml</a:t>
            </a: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b="1" dirty="0" smtClean="0"/>
              <a:t>- JSON</a:t>
            </a:r>
            <a:endParaRPr lang="en-US" altLang="ko-KR" sz="11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dirty="0">
                <a:hlinkClick r:id="rId6"/>
              </a:rPr>
              <a:t>http</a:t>
            </a:r>
            <a:r>
              <a:rPr lang="en-US" altLang="ko-KR" sz="1100" dirty="0" smtClean="0">
                <a:hlinkClick r:id="rId6"/>
              </a:rPr>
              <a:t>://</a:t>
            </a:r>
            <a:r>
              <a:rPr lang="en-US" altLang="ko-KR" sz="1100" dirty="0">
                <a:hlinkClick r:id="rId2"/>
              </a:rPr>
              <a:t>devops.flux.com</a:t>
            </a:r>
            <a:r>
              <a:rPr lang="en-US" altLang="ko-KR" sz="1100" dirty="0" smtClean="0">
                <a:hlinkClick r:id="rId6"/>
              </a:rPr>
              <a:t>/Movie/Test/TestJSON.json</a:t>
            </a: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dirty="0" smtClean="0">
                <a:hlinkClick r:id="rId7"/>
              </a:rPr>
              <a:t>http://</a:t>
            </a:r>
            <a:r>
              <a:rPr lang="en-US" altLang="ko-KR" sz="1100" dirty="0">
                <a:hlinkClick r:id="rId2"/>
              </a:rPr>
              <a:t>devops.flux.com</a:t>
            </a:r>
            <a:r>
              <a:rPr lang="en-US" altLang="ko-KR" sz="1100" dirty="0" smtClean="0">
                <a:hlinkClick r:id="rId7"/>
              </a:rPr>
              <a:t>/Movie/Test/TestJSON2.json</a:t>
            </a: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 dirty="0" smtClean="0">
                <a:hlinkClick r:id="rId8"/>
              </a:rPr>
              <a:t>http://</a:t>
            </a:r>
            <a:r>
              <a:rPr lang="en-US" altLang="ko-KR" sz="1100" dirty="0">
                <a:hlinkClick r:id="rId2"/>
              </a:rPr>
              <a:t>devops.flux.com</a:t>
            </a:r>
            <a:r>
              <a:rPr lang="en-US" altLang="ko-KR" sz="1100" dirty="0" smtClean="0">
                <a:hlinkClick r:id="rId8"/>
              </a:rPr>
              <a:t>/Movie/Test/TestJSON3.json</a:t>
            </a: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9" y="764583"/>
            <a:ext cx="5662755" cy="2808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254</Words>
  <Application>Microsoft Office PowerPoint</Application>
  <PresentationFormat>화면 슬라이드 쇼(4:3)</PresentationFormat>
  <Paragraphs>106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인터파크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interpark</dc:creator>
  <cp:lastModifiedBy>윤종혁</cp:lastModifiedBy>
  <cp:revision>168</cp:revision>
  <dcterms:created xsi:type="dcterms:W3CDTF">2013-06-07T00:15:55Z</dcterms:created>
  <dcterms:modified xsi:type="dcterms:W3CDTF">2019-04-21T02:16:41Z</dcterms:modified>
</cp:coreProperties>
</file>