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>
        <p:scale>
          <a:sx n="75" d="100"/>
          <a:sy n="75" d="100"/>
        </p:scale>
        <p:origin x="-13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mohamedradwan.wordpress.com/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2819400"/>
            <a:ext cx="6858000" cy="1143000"/>
          </a:xfrm>
        </p:spPr>
        <p:txBody>
          <a:bodyPr anchor="t"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Enter Title Here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105400" y="6027003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Mohamed</a:t>
            </a:r>
            <a:r>
              <a:rPr lang="en-US" sz="2000" b="1" kern="1200" baseline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 Radwan</a:t>
            </a:r>
          </a:p>
          <a:p>
            <a:r>
              <a:rPr lang="en-US" sz="1400" b="0" kern="1200" baseline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Lead Architect at Ocean Soft</a:t>
            </a:r>
          </a:p>
          <a:p>
            <a:r>
              <a:rPr lang="en-US" sz="1400" dirty="0" smtClean="0">
                <a:hlinkClick r:id="rId3"/>
              </a:rPr>
              <a:t>http://mohamedradwan.wordpress.com/</a:t>
            </a:r>
            <a:endParaRPr lang="en-US" sz="1400" b="0" kern="1200" dirty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2438400"/>
            <a:ext cx="2514600" cy="3810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Enter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4B15B-615C-4A3D-B5E5-4E8FAF1BE6AF}" type="datetimeFigureOut">
              <a:rPr lang="en-US" smtClean="0"/>
              <a:t>9/2/2011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FE6741-5242-415F-B19A-7C3526FD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9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4B15B-615C-4A3D-B5E5-4E8FAF1BE6AF}" type="datetimeFigureOut">
              <a:rPr lang="en-US" smtClean="0"/>
              <a:t>9/2/2011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FE6741-5242-415F-B19A-7C3526FD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9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4B15B-615C-4A3D-B5E5-4E8FAF1BE6AF}" type="datetimeFigureOut">
              <a:rPr lang="en-US" smtClean="0"/>
              <a:t>9/2/2011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FE6741-5242-415F-B19A-7C3526FD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36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4B15B-615C-4A3D-B5E5-4E8FAF1BE6AF}" type="datetimeFigureOut">
              <a:rPr lang="en-US" smtClean="0"/>
              <a:t>9/2/2011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FE6741-5242-415F-B19A-7C3526FD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06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4B15B-615C-4A3D-B5E5-4E8FAF1BE6AF}" type="datetimeFigureOut">
              <a:rPr lang="en-US" smtClean="0"/>
              <a:t>9/2/2011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FE6741-5242-415F-B19A-7C3526FD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5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r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kumimoji="0" lang="en-US" sz="8000" b="1" i="1" u="none" strike="noStrike" kern="1200" cap="none" spc="-642" normalizeH="0" baseline="0" noProof="0" dirty="0">
                <a:ln w="11430"/>
                <a:gradFill>
                  <a:gsLst>
                    <a:gs pos="0">
                      <a:schemeClr val="bg1"/>
                    </a:gs>
                    <a:gs pos="88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&lt;demo/&gt;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28600" y="2767280"/>
            <a:ext cx="65151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400" b="0" kern="1200" cap="none" spc="-15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840" y="6196012"/>
            <a:ext cx="727459" cy="6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2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7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229600" cy="1219200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6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1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4B15B-615C-4A3D-B5E5-4E8FAF1BE6AF}" type="datetimeFigureOut">
              <a:rPr lang="en-US" smtClean="0"/>
              <a:t>9/2/2011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FE6741-5242-415F-B19A-7C3526FD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8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4B15B-615C-4A3D-B5E5-4E8FAF1BE6AF}" type="datetimeFigureOut">
              <a:rPr lang="en-US" smtClean="0"/>
              <a:t>9/2/2011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FE6741-5242-415F-B19A-7C3526FD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0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4B15B-615C-4A3D-B5E5-4E8FAF1BE6AF}" type="datetimeFigureOut">
              <a:rPr lang="en-US" smtClean="0"/>
              <a:t>9/2/2011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FE6741-5242-415F-B19A-7C3526FD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mtClean="0"/>
              <a:t>Click to edit Master text styles</a:t>
            </a:r>
          </a:p>
          <a:p>
            <a:pPr marL="342900" lvl="1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mtClean="0"/>
              <a:t>Second level</a:t>
            </a:r>
          </a:p>
          <a:p>
            <a:pPr marL="342900" lvl="2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mtClean="0"/>
              <a:t>Third level</a:t>
            </a:r>
          </a:p>
          <a:p>
            <a:pPr marL="342900" lvl="3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mtClean="0"/>
              <a:t>Fourth level</a:t>
            </a:r>
          </a:p>
          <a:p>
            <a:pPr marL="342900" lvl="4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100000"/>
                    </a14:imgEffect>
                    <a14:imgEffect>
                      <a14:brightnessContrast bright="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840" y="6196012"/>
            <a:ext cx="727459" cy="6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5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49" r:id="rId5"/>
    <p:sldLayoutId id="214748365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baseline="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baseline="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baseline="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baseline="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 baseline="0" dirty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M.Radwan.TFS" TargetMode="External"/><Relationship Id="rId13" Type="http://schemas.openxmlformats.org/officeDocument/2006/relationships/image" Target="../media/image9.jpeg"/><Relationship Id="rId3" Type="http://schemas.openxmlformats.org/officeDocument/2006/relationships/hyperlink" Target="http://www.codeplex.com/site/users/view/mradwan" TargetMode="External"/><Relationship Id="rId7" Type="http://schemas.openxmlformats.org/officeDocument/2006/relationships/hyperlink" Target="http://www.youtube.com/user/MRadwanMSF" TargetMode="External"/><Relationship Id="rId12" Type="http://schemas.openxmlformats.org/officeDocument/2006/relationships/image" Target="../media/image8.png"/><Relationship Id="rId2" Type="http://schemas.openxmlformats.org/officeDocument/2006/relationships/hyperlink" Target="http://social.msdn.microsoft.com/profile/M.Radw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users/386323/m-radwan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twitter.com/#!/mradwan06" TargetMode="External"/><Relationship Id="rId15" Type="http://schemas.openxmlformats.org/officeDocument/2006/relationships/image" Target="../media/image11.jpeg"/><Relationship Id="rId10" Type="http://schemas.openxmlformats.org/officeDocument/2006/relationships/image" Target="../media/image6.jpeg"/><Relationship Id="rId4" Type="http://schemas.openxmlformats.org/officeDocument/2006/relationships/hyperlink" Target="http://www.linkedin.com/in/mohamedahmedradwan" TargetMode="External"/><Relationship Id="rId9" Type="http://schemas.openxmlformats.org/officeDocument/2006/relationships/image" Target="../media/image5.gif"/><Relationship Id="rId1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Dev Magic Fake Framework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 September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Dev Magic Fake Road Map and Upcoming </a:t>
            </a:r>
            <a:r>
              <a:rPr lang="en-US" dirty="0" smtClean="0"/>
              <a:t>Features </a:t>
            </a:r>
            <a:r>
              <a:rPr lang="en-US" sz="2000" dirty="0"/>
              <a:t>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Support random enumeration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Using configuration section designer instead of app settings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Using UI for configuration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Eliminate or reduce the maintainability of the faking code by using DI (Dependency Injection) and </a:t>
            </a:r>
            <a:r>
              <a:rPr lang="en-US" sz="3000" dirty="0" err="1"/>
              <a:t>IoC</a:t>
            </a:r>
            <a:r>
              <a:rPr lang="en-US" sz="3000" dirty="0"/>
              <a:t> (Inversion of Control).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0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&lt;demo/&gt;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6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91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alibri"/>
                <a:ea typeface="Calibri"/>
                <a:cs typeface="Arial"/>
              </a:rPr>
              <a:t>About M.Radwan and Contact </a:t>
            </a:r>
            <a:r>
              <a:rPr lang="en-US" dirty="0">
                <a:latin typeface="Calibri"/>
                <a:ea typeface="Calibri"/>
                <a:cs typeface="Arial"/>
              </a:rPr>
              <a:t>Info</a:t>
            </a:r>
            <a:endParaRPr lang="en-US" sz="2000" dirty="0">
              <a:latin typeface="Calibri"/>
              <a:ea typeface="Calibri"/>
              <a:cs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790414"/>
              </p:ext>
            </p:extLst>
          </p:nvPr>
        </p:nvGraphicFramePr>
        <p:xfrm>
          <a:off x="721995" y="1373916"/>
          <a:ext cx="6593205" cy="4814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5498"/>
                <a:gridCol w="6017707"/>
              </a:tblGrid>
              <a:tr h="5571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Lead Architect, </a:t>
                      </a:r>
                      <a:r>
                        <a:rPr lang="en-US" sz="2000" b="0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configuration manger and build Engineer </a:t>
                      </a:r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 at Ocean Soft, </a:t>
                      </a:r>
                      <a:r>
                        <a:rPr lang="en-US" sz="2000" b="0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Agile methodology and TFS ALM consultant</a:t>
                      </a:r>
                    </a:p>
                  </a:txBody>
                  <a:tcPr marL="68580" marR="68580" marT="0" marB="0"/>
                </a:tc>
              </a:tr>
              <a:tr h="5571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  <a:hlinkClick r:id="rId2"/>
                        </a:rPr>
                        <a:t>http://social.msdn.microsoft.com/profile/M.Radwan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5571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effectLst/>
                          <a:hlinkClick r:id="rId3"/>
                        </a:rPr>
                        <a:t>http://www.codeplex.com/site/users/view/mradwan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5571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effectLst/>
                          <a:hlinkClick r:id="rId4"/>
                        </a:rPr>
                        <a:t>http://www.linkedin.com/in/mohamedahmedradwan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5571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  <a:hlinkClick r:id="rId5"/>
                        </a:rPr>
                        <a:t>http://twitter.com/#!/mradwan06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5571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  <a:hlinkClick r:id="rId6"/>
                        </a:rPr>
                        <a:t>http://stackoverflow.com/users/386323/m-radwan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5571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effectLst/>
                          <a:hlinkClick r:id="rId7"/>
                        </a:rPr>
                        <a:t>http://www.youtube.com/user/MRadwanMSF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5571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  <a:hlinkClick r:id="rId8"/>
                        </a:rPr>
                        <a:t>http://www.facebook.com/M.Radwan.TFS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2055" name="Picture 104" descr="Description: http://mg2xtq.bay.livefilestore.com/y1pMjaJGgYhJt1K3PMzFl56wKUek04ryr3RVSSlROw2UYqhqa0Wr2FVd8trzMCe_wXMJ8HUZFTmIPQlqD_MqiYJeWrKxfsMVatJ/MSDN32-32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" y="2362196"/>
            <a:ext cx="400049" cy="40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105" descr="Description: https://byfiles.storage.live.com/y1pTXMdCNDtqY91l6gYTxSEUVaQ2ZBLkvPqmDZ9Ac8ibU5SJvQgjPDMzAHJEG_siD3O2CqdkVxLIXAPRjCrkxNPdA/codeplex-32x32.jpg?psid=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" y="295274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106" descr="Description: http://public.bay.livefilestore.com/y1pXytxuFAfdHw3KMFCEJBlz1v_SHG_yXcdlTbFlsj7ZeM0sIeZCu6pyREcShhZvDoy4yYLR-pIIZkEqDruQ99KeQ/linkedin-32x3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48" y="3473448"/>
            <a:ext cx="412749" cy="41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107" descr="Description: http://public.bay.livefilestore.com/y1pv2CRdG32_79u_LkqaFsEPdWj6YhQD6HXPM9Qju0xd9jOU79Gd2CmBK69ao962JQIwKWMRA1ykXY3zdbHMuWYvg/twitter-32x3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" y="4070345"/>
            <a:ext cx="400051" cy="40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108" descr="Description: https://byfiles.storage.live.com/y1pabjvnZJ2vYoS4rCPRe1fNcsud2Hc8sK2CjDP9rm7ubuGpgCCtsXbd7JopiyvXuxgOfFmgyVNzXdNccm-Q5I3HA/Stack32_32.jpg?psid=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6" y="4619621"/>
            <a:ext cx="400052" cy="40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109" descr="Description: http://0yvlwq.bay.livefilestore.com/y1p3YjL5-reMhj_C1OWRHv5e27QqZrWkI6V-kImL99dfBk4ndiRheppwAA4qnhcjwyd7PeDL9jVbh1oS2oOxJVBvuRKjjpc33hC/youtube32-32.jpg?psid=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" y="5162549"/>
            <a:ext cx="400048" cy="40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10" descr="Description: https://byfiles.storage.live.com/y1pqTtREkbDY6HX0IkQcSKABXr8F5K06b9apsMB4xjE01RNuMtxtUKjAJjQcNNhVC3UB5fAX8t53FFdnB8cTpakkw/facebook-icon32.png?psid=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6" y="5714997"/>
            <a:ext cx="381003" cy="38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5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Dev Magic Fake?</a:t>
            </a:r>
          </a:p>
          <a:p>
            <a:r>
              <a:rPr lang="en-US" dirty="0" smtClean="0"/>
              <a:t>What does Dev Magic Fake provide?</a:t>
            </a:r>
          </a:p>
          <a:p>
            <a:r>
              <a:rPr lang="en-US" dirty="0" smtClean="0"/>
              <a:t>What after complete a project with Dev Magic Fake?</a:t>
            </a:r>
          </a:p>
          <a:p>
            <a:r>
              <a:rPr lang="en-US" dirty="0" smtClean="0"/>
              <a:t>How to insure completed feature with Dev Magic Fake?</a:t>
            </a:r>
          </a:p>
        </p:txBody>
      </p:sp>
    </p:spTree>
    <p:extLst>
      <p:ext uri="{BB962C8B-B14F-4D97-AF65-F5344CB8AC3E}">
        <p14:creationId xmlns:p14="http://schemas.microsoft.com/office/powerpoint/2010/main" val="365494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main problem?</a:t>
            </a:r>
          </a:p>
          <a:p>
            <a:r>
              <a:rPr lang="en-US" dirty="0" smtClean="0"/>
              <a:t>Why this problem happened?</a:t>
            </a:r>
          </a:p>
          <a:p>
            <a:r>
              <a:rPr lang="en-US" dirty="0" smtClean="0"/>
              <a:t>What is the main drivers of Dev Magic Fake</a:t>
            </a:r>
          </a:p>
          <a:p>
            <a:r>
              <a:rPr lang="en-US" dirty="0" smtClean="0"/>
              <a:t>What is the different between Dev Magic Fake and other approaches</a:t>
            </a:r>
          </a:p>
          <a:p>
            <a:r>
              <a:rPr lang="en-US" dirty="0" smtClean="0"/>
              <a:t>Dev Magic Fake development approach</a:t>
            </a:r>
          </a:p>
          <a:p>
            <a:r>
              <a:rPr lang="en-US" dirty="0" smtClean="0"/>
              <a:t>Dev Magic Fake 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3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Dev Magic Fake Feature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Easy implementation and </a:t>
            </a:r>
            <a:r>
              <a:rPr lang="en-US" dirty="0" smtClean="0"/>
              <a:t>usage</a:t>
            </a:r>
          </a:p>
          <a:p>
            <a:r>
              <a:rPr lang="en-US" dirty="0"/>
              <a:t>Save any simple </a:t>
            </a:r>
            <a:r>
              <a:rPr lang="en-US" dirty="0" smtClean="0"/>
              <a:t>instance</a:t>
            </a:r>
          </a:p>
          <a:p>
            <a:r>
              <a:rPr lang="en-US" dirty="0"/>
              <a:t>Retrieve any instance of any type by </a:t>
            </a:r>
            <a:r>
              <a:rPr lang="en-US" dirty="0" smtClean="0"/>
              <a:t>Id</a:t>
            </a:r>
          </a:p>
          <a:p>
            <a:r>
              <a:rPr lang="en-US" dirty="0"/>
              <a:t>Save any complex instance (container of other </a:t>
            </a:r>
            <a:r>
              <a:rPr lang="en-US" dirty="0" smtClean="0"/>
              <a:t>instances</a:t>
            </a:r>
            <a:r>
              <a:rPr lang="en-US" dirty="0"/>
              <a:t>) and retrieve its nested </a:t>
            </a:r>
            <a:r>
              <a:rPr lang="en-US" dirty="0" smtClean="0"/>
              <a:t>instance</a:t>
            </a:r>
          </a:p>
          <a:p>
            <a:r>
              <a:rPr lang="en-US" dirty="0"/>
              <a:t>Save any complex instance and save its nested </a:t>
            </a:r>
            <a:r>
              <a:rPr lang="en-US" dirty="0" smtClean="0"/>
              <a:t>instances</a:t>
            </a:r>
          </a:p>
          <a:p>
            <a:r>
              <a:rPr lang="en-US" dirty="0"/>
              <a:t>Save any complex instance (container of other instances) that has collection and retrieve it’s items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873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Magic Fake Feature List </a:t>
            </a:r>
            <a:r>
              <a:rPr lang="en-US" sz="2000" dirty="0"/>
              <a:t>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Save any complex instance that has a collection and save the collection </a:t>
            </a:r>
            <a:r>
              <a:rPr lang="en-US" dirty="0" smtClean="0"/>
              <a:t>items</a:t>
            </a:r>
          </a:p>
          <a:p>
            <a:r>
              <a:rPr lang="en-US" dirty="0"/>
              <a:t>Get all saved instances of any </a:t>
            </a:r>
            <a:r>
              <a:rPr lang="en-US" dirty="0" smtClean="0"/>
              <a:t>class</a:t>
            </a:r>
          </a:p>
          <a:p>
            <a:r>
              <a:rPr lang="en-US" dirty="0"/>
              <a:t>Generate instances for all classes in an </a:t>
            </a:r>
            <a:r>
              <a:rPr lang="en-US" dirty="0" smtClean="0"/>
              <a:t>assembly</a:t>
            </a:r>
          </a:p>
          <a:p>
            <a:r>
              <a:rPr lang="en-US" dirty="0"/>
              <a:t>Generate instances for all classes that </a:t>
            </a:r>
            <a:r>
              <a:rPr lang="en-US" dirty="0" smtClean="0"/>
              <a:t>saved</a:t>
            </a:r>
          </a:p>
          <a:p>
            <a:r>
              <a:rPr lang="en-US" dirty="0"/>
              <a:t>Use the default data generation </a:t>
            </a:r>
            <a:r>
              <a:rPr lang="en-US" dirty="0" smtClean="0"/>
              <a:t>mechanism</a:t>
            </a:r>
          </a:p>
          <a:p>
            <a:r>
              <a:rPr lang="en-US" dirty="0"/>
              <a:t>Control the data generation mechanism using range of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9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Magic Fake Feature List </a:t>
            </a:r>
            <a:r>
              <a:rPr lang="en-US" sz="2000" dirty="0"/>
              <a:t>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Control the data generation mechanism using data types </a:t>
            </a:r>
            <a:endParaRPr lang="en-US" dirty="0" smtClean="0"/>
          </a:p>
          <a:p>
            <a:r>
              <a:rPr lang="en-US" dirty="0"/>
              <a:t>Control the data generation that just included in specific assembly </a:t>
            </a:r>
            <a:endParaRPr lang="en-US" dirty="0" smtClean="0"/>
          </a:p>
          <a:p>
            <a:r>
              <a:rPr lang="en-US" dirty="0"/>
              <a:t>Control the data generation that just included in specific </a:t>
            </a:r>
            <a:r>
              <a:rPr lang="en-US" dirty="0" smtClean="0"/>
              <a:t>namespace</a:t>
            </a:r>
          </a:p>
          <a:p>
            <a:r>
              <a:rPr lang="en-US" dirty="0"/>
              <a:t>Control the data generation that just marked with Fakeable attribute </a:t>
            </a:r>
            <a:endParaRPr lang="en-US" dirty="0" smtClean="0"/>
          </a:p>
          <a:p>
            <a:r>
              <a:rPr lang="en-US" dirty="0"/>
              <a:t>Control the data generation to eliminate any type marked with NotFakeable </a:t>
            </a:r>
            <a:r>
              <a:rPr lang="en-US" dirty="0" smtClean="0"/>
              <a:t>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5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Magic Fake Feature List </a:t>
            </a:r>
            <a:r>
              <a:rPr lang="en-US" sz="2000" dirty="0"/>
              <a:t>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Control the data generation for the depth of the object graph </a:t>
            </a:r>
            <a:endParaRPr lang="en-US" sz="3000" dirty="0"/>
          </a:p>
          <a:p>
            <a:pPr>
              <a:lnSpc>
                <a:spcPct val="90000"/>
              </a:lnSpc>
            </a:pPr>
            <a:r>
              <a:rPr lang="en-US" sz="3000" dirty="0"/>
              <a:t>Create any instance of any type and generate its data </a:t>
            </a:r>
            <a:endParaRPr lang="en-US" sz="3000" dirty="0"/>
          </a:p>
          <a:p>
            <a:pPr>
              <a:lnSpc>
                <a:spcPct val="90000"/>
              </a:lnSpc>
            </a:pPr>
            <a:r>
              <a:rPr lang="en-US" sz="3000" dirty="0"/>
              <a:t>Create list of instance of any type and generate its data </a:t>
            </a:r>
            <a:endParaRPr lang="en-US" sz="3000" dirty="0"/>
          </a:p>
          <a:p>
            <a:pPr>
              <a:lnSpc>
                <a:spcPct val="90000"/>
              </a:lnSpc>
            </a:pPr>
            <a:r>
              <a:rPr lang="en-US" sz="3000" dirty="0"/>
              <a:t>Provide permanent saved data for all saved </a:t>
            </a:r>
            <a:r>
              <a:rPr lang="en-US" sz="3000" dirty="0"/>
              <a:t>instances</a:t>
            </a:r>
          </a:p>
          <a:p>
            <a:pPr lvl="0">
              <a:lnSpc>
                <a:spcPct val="90000"/>
              </a:lnSpc>
            </a:pPr>
            <a:r>
              <a:rPr lang="en-US" sz="3000" dirty="0"/>
              <a:t>Easily query Dev Magic Fake using LINQ</a:t>
            </a:r>
          </a:p>
          <a:p>
            <a:pPr>
              <a:lnSpc>
                <a:spcPct val="90000"/>
              </a:lnSpc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539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Dev Magic Fake Road Map and Upcoming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Support data generation based on data annotation</a:t>
            </a:r>
          </a:p>
          <a:p>
            <a:pPr lvl="0"/>
            <a:r>
              <a:rPr lang="en-US" dirty="0"/>
              <a:t>Support data generation based on regular expression</a:t>
            </a:r>
          </a:p>
          <a:p>
            <a:pPr lvl="0"/>
            <a:r>
              <a:rPr lang="en-US" dirty="0"/>
              <a:t>Support data generation based on database tables</a:t>
            </a:r>
          </a:p>
          <a:p>
            <a:pPr lvl="0"/>
            <a:r>
              <a:rPr lang="en-US" dirty="0"/>
              <a:t>Support many to many types in an effective and better way </a:t>
            </a:r>
          </a:p>
          <a:p>
            <a:pPr lvl="0"/>
            <a:r>
              <a:rPr lang="en-US" dirty="0"/>
              <a:t>Support custom collection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91622"/>
      </p:ext>
    </p:extLst>
  </p:cSld>
  <p:clrMapOvr>
    <a:masterClrMapping/>
  </p:clrMapOvr>
</p:sld>
</file>

<file path=ppt/theme/theme1.xml><?xml version="1.0" encoding="utf-8"?>
<a:theme xmlns:a="http://schemas.openxmlformats.org/drawingml/2006/main" name="DevMagicFak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DevMagicFake2</Template>
  <TotalTime>91</TotalTime>
  <Words>458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DevMagicFake2</vt:lpstr>
      <vt:lpstr>Introduction to Dev Magic Fake Framework </vt:lpstr>
      <vt:lpstr>About M.Radwan and Contact Info</vt:lpstr>
      <vt:lpstr>Abstract</vt:lpstr>
      <vt:lpstr>Introduction</vt:lpstr>
      <vt:lpstr>Dev Magic Fake Feature List</vt:lpstr>
      <vt:lpstr>Dev Magic Fake Feature List (continue)</vt:lpstr>
      <vt:lpstr>Dev Magic Fake Feature List (continue)</vt:lpstr>
      <vt:lpstr>Dev Magic Fake Feature List (continue)</vt:lpstr>
      <vt:lpstr>Dev Magic Fake Road Map and Upcoming Features</vt:lpstr>
      <vt:lpstr>Dev Magic Fake Road Map and Upcoming Features (continue)</vt:lpstr>
      <vt:lpstr>&lt;demo/&gt;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Dev Magic Fake Framework</dc:title>
  <dc:creator>Mohamed Radwan</dc:creator>
  <cp:lastModifiedBy>Mohamed Radwan</cp:lastModifiedBy>
  <cp:revision>6</cp:revision>
  <dcterms:created xsi:type="dcterms:W3CDTF">2011-09-02T00:39:10Z</dcterms:created>
  <dcterms:modified xsi:type="dcterms:W3CDTF">2011-09-02T02:10:51Z</dcterms:modified>
</cp:coreProperties>
</file>