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40" d="100"/>
          <a:sy n="140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94062" y="2111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5957187" y="211139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334151" y="2111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97145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971501"/>
            <a:ext cx="971455" cy="563388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3"/>
            <a:endCxn id="54" idx="0"/>
          </p:cNvCxnSpPr>
          <p:nvPr/>
        </p:nvCxnSpPr>
        <p:spPr>
          <a:xfrm>
            <a:off x="1269830" y="1873200"/>
            <a:ext cx="878232" cy="238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2" idx="1"/>
          </p:cNvCxnSpPr>
          <p:nvPr/>
        </p:nvCxnSpPr>
        <p:spPr>
          <a:xfrm flipV="1">
            <a:off x="1269830" y="3251216"/>
            <a:ext cx="224232" cy="197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41" idx="1"/>
          </p:cNvCxnSpPr>
          <p:nvPr/>
        </p:nvCxnSpPr>
        <p:spPr>
          <a:xfrm>
            <a:off x="2802062" y="2410200"/>
            <a:ext cx="219950" cy="6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55" idx="1"/>
          </p:cNvCxnSpPr>
          <p:nvPr/>
        </p:nvCxnSpPr>
        <p:spPr>
          <a:xfrm flipV="1">
            <a:off x="5642151" y="2410199"/>
            <a:ext cx="315036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1861BF7F-DB5E-130C-8C1E-4BE1AD8E0A66}"/>
              </a:ext>
            </a:extLst>
          </p:cNvPr>
          <p:cNvSpPr/>
          <p:nvPr/>
        </p:nvSpPr>
        <p:spPr>
          <a:xfrm>
            <a:off x="1494062" y="2967543"/>
            <a:ext cx="1308000" cy="567346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Infrastructure-as-Code Compliance Scanning</a:t>
            </a:r>
            <a:endParaRPr sz="1000" dirty="0"/>
          </a:p>
        </p:txBody>
      </p:sp>
      <p:cxnSp>
        <p:nvCxnSpPr>
          <p:cNvPr id="25" name="Google Shape;61;p13">
            <a:extLst>
              <a:ext uri="{FF2B5EF4-FFF2-40B4-BE49-F238E27FC236}">
                <a16:creationId xmlns:a16="http://schemas.microsoft.com/office/drawing/2014/main" id="{6AAAED99-91E3-245D-A0C8-A8A6F8457325}"/>
              </a:ext>
            </a:extLst>
          </p:cNvPr>
          <p:cNvCxnSpPr>
            <a:cxnSpLocks/>
            <a:stCxn id="2" idx="3"/>
            <a:endCxn id="56" idx="2"/>
          </p:cNvCxnSpPr>
          <p:nvPr/>
        </p:nvCxnSpPr>
        <p:spPr>
          <a:xfrm flipV="1">
            <a:off x="2802062" y="2709000"/>
            <a:ext cx="2186089" cy="54221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Google Shape;54;p13">
            <a:extLst>
              <a:ext uri="{FF2B5EF4-FFF2-40B4-BE49-F238E27FC236}">
                <a16:creationId xmlns:a16="http://schemas.microsoft.com/office/drawing/2014/main" id="{9B31B15E-A920-32A7-5A66-EBC3F75C7915}"/>
              </a:ext>
            </a:extLst>
          </p:cNvPr>
          <p:cNvSpPr/>
          <p:nvPr/>
        </p:nvSpPr>
        <p:spPr>
          <a:xfrm>
            <a:off x="3022012" y="2139752"/>
            <a:ext cx="1111076" cy="542216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AMI / Container Image Scanning</a:t>
            </a:r>
            <a:endParaRPr sz="1000" dirty="0"/>
          </a:p>
        </p:txBody>
      </p:sp>
      <p:cxnSp>
        <p:nvCxnSpPr>
          <p:cNvPr id="43" name="Google Shape;61;p13">
            <a:extLst>
              <a:ext uri="{FF2B5EF4-FFF2-40B4-BE49-F238E27FC236}">
                <a16:creationId xmlns:a16="http://schemas.microsoft.com/office/drawing/2014/main" id="{3FF1EA11-970B-A5BC-52BC-928B242F4127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 flipV="1">
            <a:off x="4133088" y="2410200"/>
            <a:ext cx="201063" cy="6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54;p13">
            <a:extLst>
              <a:ext uri="{FF2B5EF4-FFF2-40B4-BE49-F238E27FC236}">
                <a16:creationId xmlns:a16="http://schemas.microsoft.com/office/drawing/2014/main" id="{6FA1E828-9706-A3F1-688D-064C8E20F2FD}"/>
              </a:ext>
            </a:extLst>
          </p:cNvPr>
          <p:cNvSpPr/>
          <p:nvPr/>
        </p:nvSpPr>
        <p:spPr>
          <a:xfrm>
            <a:off x="7580223" y="2128822"/>
            <a:ext cx="1308000" cy="567346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Post-Deployment Compliance Scanning</a:t>
            </a:r>
            <a:endParaRPr sz="1000" dirty="0"/>
          </a:p>
        </p:txBody>
      </p:sp>
      <p:cxnSp>
        <p:nvCxnSpPr>
          <p:cNvPr id="71" name="Google Shape;62;p13">
            <a:extLst>
              <a:ext uri="{FF2B5EF4-FFF2-40B4-BE49-F238E27FC236}">
                <a16:creationId xmlns:a16="http://schemas.microsoft.com/office/drawing/2014/main" id="{91645988-81CC-11F5-7EFC-26C4778B7E23}"/>
              </a:ext>
            </a:extLst>
          </p:cNvPr>
          <p:cNvCxnSpPr>
            <a:cxnSpLocks/>
            <a:stCxn id="55" idx="3"/>
            <a:endCxn id="70" idx="1"/>
          </p:cNvCxnSpPr>
          <p:nvPr/>
        </p:nvCxnSpPr>
        <p:spPr>
          <a:xfrm>
            <a:off x="7265187" y="2410199"/>
            <a:ext cx="315036" cy="22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Turner</cp:lastModifiedBy>
  <cp:revision>1</cp:revision>
  <dcterms:modified xsi:type="dcterms:W3CDTF">2023-02-10T13:28:59Z</dcterms:modified>
</cp:coreProperties>
</file>