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75" r:id="rId3"/>
    <p:sldId id="311" r:id="rId4"/>
    <p:sldId id="306" r:id="rId5"/>
    <p:sldId id="305" r:id="rId6"/>
    <p:sldId id="277" r:id="rId7"/>
    <p:sldId id="290" r:id="rId8"/>
    <p:sldId id="278" r:id="rId9"/>
    <p:sldId id="279" r:id="rId10"/>
    <p:sldId id="280" r:id="rId11"/>
    <p:sldId id="307" r:id="rId12"/>
    <p:sldId id="310" r:id="rId13"/>
    <p:sldId id="308" r:id="rId14"/>
    <p:sldId id="309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BD035-5F65-4C63-820D-20C59F1B3D49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D3E60-5E2F-4771-BB6A-6DB73906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3E60-5E2F-4771-BB6A-6DB73906A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2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YAMLSynta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l.fedoraproject.org/pub/epel/7/x86_64/Packages/e/epel-release-7-11.noarch.rpm" TargetMode="External"/><Relationship Id="rId2" Type="http://schemas.openxmlformats.org/officeDocument/2006/relationships/hyperlink" Target="http://dl.fedoraproject.org/pub/epel/6/x86_64/epel-release-6-8.noarch.rp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/>
              <a:t>Configuration Management - </a:t>
            </a:r>
            <a:r>
              <a:rPr lang="en-US" sz="6000" b="1" dirty="0" err="1" smtClean="0"/>
              <a:t>Ansible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29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Ansible</a:t>
            </a:r>
            <a:r>
              <a:rPr lang="en-US" b="1" dirty="0" smtClean="0"/>
              <a:t> Playbook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Playbooks </a:t>
            </a:r>
            <a:r>
              <a:rPr lang="en-US" sz="2400" dirty="0" smtClean="0"/>
              <a:t>in </a:t>
            </a:r>
            <a:r>
              <a:rPr lang="en-US" sz="2400" dirty="0" err="1" smtClean="0"/>
              <a:t>ansible</a:t>
            </a:r>
            <a:r>
              <a:rPr lang="en-US" sz="2400" dirty="0" smtClean="0"/>
              <a:t> is another way </a:t>
            </a:r>
            <a:r>
              <a:rPr lang="en-US" sz="2400" dirty="0"/>
              <a:t>to use </a:t>
            </a:r>
            <a:r>
              <a:rPr lang="en-US" sz="2400" dirty="0" err="1"/>
              <a:t>ansible</a:t>
            </a:r>
            <a:r>
              <a:rPr lang="en-US" sz="2400" dirty="0"/>
              <a:t> than in </a:t>
            </a:r>
            <a:r>
              <a:rPr lang="en-US" sz="2400" dirty="0" err="1"/>
              <a:t>adhoc</a:t>
            </a:r>
            <a:r>
              <a:rPr lang="en-US" sz="2400" dirty="0"/>
              <a:t> task execution mode, and are particularly powerful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It uses YAML to represent the tasks and actions.</a:t>
            </a:r>
          </a:p>
          <a:p>
            <a:pPr algn="just"/>
            <a:r>
              <a:rPr lang="en-US" sz="2400" dirty="0"/>
              <a:t>The goal of a play is to map a group of hosts to some well defined roles, represented by things </a:t>
            </a:r>
            <a:r>
              <a:rPr lang="en-US" sz="2400" dirty="0" err="1"/>
              <a:t>ansible</a:t>
            </a:r>
            <a:r>
              <a:rPr lang="en-US" sz="2400" dirty="0"/>
              <a:t> calls tasks. At a basic level, </a:t>
            </a:r>
            <a:endParaRPr lang="en-US" sz="2400" dirty="0" smtClean="0"/>
          </a:p>
          <a:p>
            <a:pPr algn="just"/>
            <a:r>
              <a:rPr lang="en-US" sz="2400" smtClean="0"/>
              <a:t>A </a:t>
            </a:r>
            <a:r>
              <a:rPr lang="en-US" sz="2400" dirty="0"/>
              <a:t>task is nothing more than a call to an </a:t>
            </a:r>
            <a:r>
              <a:rPr lang="en-US" sz="2400" dirty="0" err="1"/>
              <a:t>ansible</a:t>
            </a:r>
            <a:r>
              <a:rPr lang="en-US" sz="2400" dirty="0"/>
              <a:t> </a:t>
            </a:r>
            <a:r>
              <a:rPr lang="en-US" sz="2400" dirty="0" smtClean="0"/>
              <a:t>module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13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Ansible</a:t>
            </a:r>
            <a:r>
              <a:rPr lang="en-US" b="1" dirty="0" smtClean="0"/>
              <a:t> Playbook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- hosts</a:t>
            </a:r>
            <a:r>
              <a:rPr lang="en-US" sz="2400" dirty="0"/>
              <a:t>: </a:t>
            </a:r>
            <a:r>
              <a:rPr lang="en-US" sz="2400" dirty="0" smtClean="0"/>
              <a:t>example</a:t>
            </a:r>
          </a:p>
          <a:p>
            <a:pPr marL="0" indent="0" algn="just">
              <a:buNone/>
            </a:pPr>
            <a:r>
              <a:rPr lang="en-US" sz="2400" dirty="0" smtClean="0"/>
              <a:t>	tasks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- name</a:t>
            </a:r>
            <a:r>
              <a:rPr lang="en-US" sz="2400" dirty="0"/>
              <a:t>: Ensure NTP (for time synchronization) is installed.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   yum</a:t>
            </a:r>
            <a:r>
              <a:rPr lang="en-US" sz="2400" dirty="0"/>
              <a:t>: name=</a:t>
            </a:r>
            <a:r>
              <a:rPr lang="en-US" sz="2400" dirty="0" err="1"/>
              <a:t>ntp</a:t>
            </a:r>
            <a:r>
              <a:rPr lang="en-US" sz="2400" dirty="0"/>
              <a:t> state=installed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- </a:t>
            </a:r>
            <a:r>
              <a:rPr lang="en-US" sz="2400" dirty="0"/>
              <a:t>name: Ensure NTP is running.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   service: </a:t>
            </a:r>
            <a:r>
              <a:rPr lang="en-US" sz="2400" dirty="0"/>
              <a:t>name=</a:t>
            </a:r>
            <a:r>
              <a:rPr lang="en-US" sz="2400" dirty="0" err="1"/>
              <a:t>ntpd</a:t>
            </a:r>
            <a:r>
              <a:rPr lang="en-US" sz="2400" dirty="0"/>
              <a:t> state=started </a:t>
            </a:r>
            <a:r>
              <a:rPr lang="en-US" sz="2400" dirty="0" smtClean="0"/>
              <a:t>enabled=yes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Run Playbook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# </a:t>
            </a:r>
            <a:r>
              <a:rPr lang="en-US" sz="2400" dirty="0" err="1" smtClean="0"/>
              <a:t>ansible</a:t>
            </a:r>
            <a:r>
              <a:rPr lang="en-US" sz="2400" dirty="0" smtClean="0"/>
              <a:t>-playbook </a:t>
            </a:r>
            <a:r>
              <a:rPr lang="en-US" sz="2400" dirty="0"/>
              <a:t>-</a:t>
            </a:r>
            <a:r>
              <a:rPr lang="en-US" sz="2400" dirty="0" err="1"/>
              <a:t>i</a:t>
            </a:r>
            <a:r>
              <a:rPr lang="en-US" sz="2400" dirty="0"/>
              <a:t> "hosts" </a:t>
            </a:r>
            <a:r>
              <a:rPr lang="en-US" sz="2400" dirty="0" err="1"/>
              <a:t>ntp.yml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84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---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hosts</a:t>
            </a:r>
            <a:r>
              <a:rPr lang="en-US" dirty="0"/>
              <a:t>: webservers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http_port</a:t>
            </a:r>
            <a:r>
              <a:rPr lang="en-US" dirty="0"/>
              <a:t>: 80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max_clients</a:t>
            </a:r>
            <a:r>
              <a:rPr lang="en-US" dirty="0"/>
              <a:t>: 200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remote_user</a:t>
            </a:r>
            <a:r>
              <a:rPr lang="en-US" dirty="0"/>
              <a:t>: root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tasks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dirty="0"/>
              <a:t>name: ensure apache is at the latest version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yum</a:t>
            </a:r>
            <a:r>
              <a:rPr lang="en-US" dirty="0"/>
              <a:t>: name=</a:t>
            </a:r>
            <a:r>
              <a:rPr lang="en-US" dirty="0" err="1"/>
              <a:t>httpd</a:t>
            </a:r>
            <a:r>
              <a:rPr lang="en-US" dirty="0"/>
              <a:t> state=latest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name</a:t>
            </a:r>
            <a:r>
              <a:rPr lang="en-US" dirty="0"/>
              <a:t>: write the apache </a:t>
            </a:r>
            <a:r>
              <a:rPr lang="en-US" dirty="0" err="1"/>
              <a:t>config</a:t>
            </a:r>
            <a:r>
              <a:rPr lang="en-US" dirty="0"/>
              <a:t> file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template</a:t>
            </a:r>
            <a:r>
              <a:rPr lang="en-US" dirty="0"/>
              <a:t>: </a:t>
            </a:r>
            <a:r>
              <a:rPr lang="en-US" dirty="0" err="1"/>
              <a:t>src</a:t>
            </a:r>
            <a:r>
              <a:rPr lang="en-US" dirty="0"/>
              <a:t>=/</a:t>
            </a:r>
            <a:r>
              <a:rPr lang="en-US" dirty="0" err="1"/>
              <a:t>srv</a:t>
            </a:r>
            <a:r>
              <a:rPr lang="en-US" dirty="0"/>
              <a:t>/httpd.j2 </a:t>
            </a:r>
            <a:r>
              <a:rPr lang="en-US" dirty="0" err="1"/>
              <a:t>dest</a:t>
            </a:r>
            <a:r>
              <a:rPr lang="en-US" dirty="0"/>
              <a:t>=/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httpd.conf</a:t>
            </a:r>
            <a:r>
              <a:rPr lang="en-US" dirty="0"/>
              <a:t>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notify</a:t>
            </a:r>
            <a:r>
              <a:rPr lang="en-US" dirty="0"/>
              <a:t>: </a:t>
            </a:r>
            <a:r>
              <a:rPr lang="en-US" dirty="0" smtClean="0"/>
              <a:t>restart </a:t>
            </a:r>
            <a:r>
              <a:rPr lang="en-US" dirty="0"/>
              <a:t>apache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/>
              <a:t>name: ensure apache is running (and enable it at boot) service: name=</a:t>
            </a:r>
            <a:r>
              <a:rPr lang="en-US" dirty="0" err="1"/>
              <a:t>httpd</a:t>
            </a:r>
            <a:r>
              <a:rPr lang="en-US" dirty="0"/>
              <a:t> state=started enabled=yes handlers</a:t>
            </a:r>
            <a:r>
              <a:rPr lang="en-US"/>
              <a:t>: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- </a:t>
            </a:r>
            <a:r>
              <a:rPr lang="en-US" dirty="0"/>
              <a:t>name: restart apache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service</a:t>
            </a:r>
            <a:r>
              <a:rPr lang="en-US" dirty="0"/>
              <a:t>: name=</a:t>
            </a:r>
            <a:r>
              <a:rPr lang="en-US" dirty="0" err="1"/>
              <a:t>httpd</a:t>
            </a:r>
            <a:r>
              <a:rPr lang="en-US" dirty="0"/>
              <a:t> state=restarted</a:t>
            </a:r>
          </a:p>
        </p:txBody>
      </p:sp>
    </p:spTree>
    <p:extLst>
      <p:ext uri="{BB962C8B-B14F-4D97-AF65-F5344CB8AC3E}">
        <p14:creationId xmlns:p14="http://schemas.microsoft.com/office/powerpoint/2010/main" val="36470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Conditoionals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Statement</a:t>
            </a:r>
          </a:p>
          <a:p>
            <a:pPr lvl="1" algn="just"/>
            <a:r>
              <a:rPr lang="en-US" sz="2000" dirty="0"/>
              <a:t>Sometimes you will want to skip a particular step on a particular host. This could be something as simple as not installing a certain package if the operating system is a particular version, or it could be something like performing some cleanup steps if a filesystem is getting full</a:t>
            </a:r>
            <a:r>
              <a:rPr lang="en-US" sz="2000" dirty="0" smtClean="0"/>
              <a:t>.</a:t>
            </a:r>
            <a:endParaRPr lang="en-US" dirty="0"/>
          </a:p>
          <a:p>
            <a:pPr marL="457200" lvl="1" indent="0" algn="just">
              <a:buNone/>
            </a:pP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 smtClean="0"/>
              <a:t>tasks</a:t>
            </a:r>
            <a:r>
              <a:rPr lang="en-US" sz="2000" dirty="0"/>
              <a:t>: </a:t>
            </a: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/>
              <a:t>name: "shutdown </a:t>
            </a:r>
            <a:r>
              <a:rPr lang="en-US" sz="2000" dirty="0" err="1"/>
              <a:t>Debian</a:t>
            </a:r>
            <a:r>
              <a:rPr lang="en-US" sz="2000" dirty="0"/>
              <a:t> flavored systems" </a:t>
            </a: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 smtClean="0"/>
              <a:t>	  command</a:t>
            </a:r>
            <a:r>
              <a:rPr lang="en-US" sz="2000" dirty="0"/>
              <a:t>: /</a:t>
            </a:r>
            <a:r>
              <a:rPr lang="en-US" sz="2000" dirty="0" err="1"/>
              <a:t>sbin</a:t>
            </a:r>
            <a:r>
              <a:rPr lang="en-US" sz="2000" dirty="0"/>
              <a:t>/shutdown -t now </a:t>
            </a: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/>
              <a:t> </a:t>
            </a:r>
            <a:r>
              <a:rPr lang="en-US" sz="2000" smtClean="0"/>
              <a:t>         when</a:t>
            </a:r>
            <a:r>
              <a:rPr lang="en-US" sz="2000" dirty="0"/>
              <a:t>: </a:t>
            </a:r>
            <a:r>
              <a:rPr lang="en-US" sz="2000" dirty="0" err="1"/>
              <a:t>ansible_os_family</a:t>
            </a:r>
            <a:r>
              <a:rPr lang="en-US" sz="2000" dirty="0"/>
              <a:t> == "</a:t>
            </a:r>
            <a:r>
              <a:rPr lang="en-US" sz="2000" dirty="0" err="1"/>
              <a:t>Debian</a:t>
            </a:r>
            <a:r>
              <a:rPr lang="en-US" sz="2000" dirty="0"/>
              <a:t>"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4973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Statement</a:t>
            </a:r>
          </a:p>
          <a:p>
            <a:pPr lvl="1" algn="just"/>
            <a:r>
              <a:rPr lang="en-US" sz="2000" dirty="0"/>
              <a:t>Often you’ll want to do many things in one task, such as create a lot of users, install a lot of packages, or repeat a polling step until a certain result is reached</a:t>
            </a:r>
            <a:r>
              <a:rPr lang="en-US" sz="2000" dirty="0" smtClean="0"/>
              <a:t>.</a:t>
            </a:r>
          </a:p>
          <a:p>
            <a:pPr lvl="1" algn="just">
              <a:buFontTx/>
              <a:buChar char="-"/>
            </a:pPr>
            <a:r>
              <a:rPr lang="en-US" sz="2000" dirty="0" smtClean="0"/>
              <a:t>name</a:t>
            </a:r>
            <a:r>
              <a:rPr lang="en-US" sz="2000" dirty="0"/>
              <a:t>: add several users </a:t>
            </a: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 smtClean="0"/>
              <a:t>     user</a:t>
            </a:r>
            <a:r>
              <a:rPr lang="en-US" sz="2000" dirty="0"/>
              <a:t>: name={{ item }} state=present groups=wheel </a:t>
            </a: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with_items</a:t>
            </a:r>
            <a:r>
              <a:rPr lang="en-US" sz="2000" dirty="0"/>
              <a:t>: - testuser1 - </a:t>
            </a:r>
            <a:r>
              <a:rPr lang="en-US" sz="2000" dirty="0" smtClean="0"/>
              <a:t>testuser2</a:t>
            </a:r>
          </a:p>
          <a:p>
            <a:pPr lvl="1" algn="just">
              <a:buFontTx/>
              <a:buChar char="-"/>
            </a:pPr>
            <a:r>
              <a:rPr lang="en-US" sz="2000" dirty="0" smtClean="0"/>
              <a:t>name</a:t>
            </a:r>
            <a:r>
              <a:rPr lang="en-US" sz="2000" dirty="0"/>
              <a:t>: add several users </a:t>
            </a:r>
            <a:endParaRPr lang="en-US" sz="2000" dirty="0" smtClean="0"/>
          </a:p>
          <a:p>
            <a:pPr marL="457200" lvl="1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user</a:t>
            </a:r>
            <a:r>
              <a:rPr lang="en-US" sz="2000" dirty="0"/>
              <a:t>: name={{ item.name }} state=present groups={{ </a:t>
            </a:r>
            <a:r>
              <a:rPr lang="en-US" sz="2000" dirty="0" err="1"/>
              <a:t>item.groups</a:t>
            </a:r>
            <a:r>
              <a:rPr lang="en-US" sz="2000" dirty="0"/>
              <a:t> }} </a:t>
            </a:r>
            <a:r>
              <a:rPr lang="en-US" sz="2000" dirty="0" smtClean="0"/>
              <a:t>    </a:t>
            </a:r>
          </a:p>
          <a:p>
            <a:pPr marL="457200" lvl="1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with_items</a:t>
            </a:r>
            <a:r>
              <a:rPr lang="en-US" sz="2000" dirty="0"/>
              <a:t>: - { name: 'testuser1', groups: 'wheel' } - { name: 'testuser2', groups: 'root' 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80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??Queries??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i="1" dirty="0" err="1"/>
              <a:t>Ansible</a:t>
            </a:r>
            <a:r>
              <a:rPr lang="en-US" sz="2800" i="1" dirty="0"/>
              <a:t> is a configuration Management tool intended towards managing large scale </a:t>
            </a:r>
            <a:r>
              <a:rPr lang="en-US" sz="2800" i="1" dirty="0" smtClean="0"/>
              <a:t>infrastructure </a:t>
            </a:r>
            <a:r>
              <a:rPr lang="en-US" sz="2800" i="1" dirty="0"/>
              <a:t>and configuration changes</a:t>
            </a:r>
            <a:r>
              <a:rPr lang="en-US" sz="2800" i="1" dirty="0" smtClean="0"/>
              <a:t>. </a:t>
            </a:r>
            <a:r>
              <a:rPr lang="en-US" sz="2800" i="1" dirty="0"/>
              <a:t>It can configure systems, deploy software, and orchestrate more advanced IT tasks such as continuous deployments or zero downtime rolling updates. </a:t>
            </a:r>
            <a:endParaRPr lang="en-US" sz="2800" i="1" dirty="0" smtClean="0"/>
          </a:p>
          <a:p>
            <a:pPr algn="just"/>
            <a:endParaRPr lang="en-US" sz="2800" i="1" dirty="0"/>
          </a:p>
          <a:p>
            <a:pPr algn="just"/>
            <a:r>
              <a:rPr lang="en-US" sz="2800" i="1" dirty="0" err="1"/>
              <a:t>Ansible</a:t>
            </a:r>
            <a:r>
              <a:rPr lang="en-US" sz="2800" i="1" dirty="0"/>
              <a:t> was released in 2012 by Michael </a:t>
            </a:r>
            <a:r>
              <a:rPr lang="en-US" sz="2800" i="1" dirty="0" err="1"/>
              <a:t>DeHaan</a:t>
            </a:r>
            <a:r>
              <a:rPr lang="en-US" sz="2800" i="1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6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5" name="Content Placeholder 4" descr="ansiblen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24000"/>
            <a:ext cx="7023854" cy="44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Clear</a:t>
            </a:r>
            <a:r>
              <a:rPr lang="en-US" sz="2400" dirty="0"/>
              <a:t> - </a:t>
            </a:r>
            <a:r>
              <a:rPr lang="en-US" sz="2400" i="1" dirty="0" err="1"/>
              <a:t>Ansible</a:t>
            </a:r>
            <a:r>
              <a:rPr lang="en-US" sz="2400" i="1" dirty="0"/>
              <a:t> uses a simple syntax (</a:t>
            </a:r>
            <a:r>
              <a:rPr lang="en-US" sz="2400" i="1" dirty="0">
                <a:hlinkClick r:id="rId2"/>
              </a:rPr>
              <a:t>YAML</a:t>
            </a:r>
            <a:r>
              <a:rPr lang="en-US" sz="2400" i="1" dirty="0"/>
              <a:t>) and is easy for anyone (developers, sysadmins, managers) to understand. </a:t>
            </a:r>
          </a:p>
          <a:p>
            <a:pPr algn="just"/>
            <a:r>
              <a:rPr lang="en-US" sz="2400" b="1" dirty="0"/>
              <a:t>Fast</a:t>
            </a:r>
            <a:r>
              <a:rPr lang="en-US" sz="2400" dirty="0"/>
              <a:t> - </a:t>
            </a:r>
            <a:r>
              <a:rPr lang="en-US" sz="2400" i="1" dirty="0"/>
              <a:t>Fast to learn, fast to set up—especially considering you don’t need to install extra agents or daemons on all your servers!</a:t>
            </a:r>
          </a:p>
          <a:p>
            <a:pPr algn="just"/>
            <a:r>
              <a:rPr lang="en-US" sz="2400" b="1" dirty="0" smtClean="0"/>
              <a:t>Efficient</a:t>
            </a:r>
            <a:r>
              <a:rPr lang="en-US" sz="2400" dirty="0"/>
              <a:t> - </a:t>
            </a:r>
            <a:r>
              <a:rPr lang="en-US" sz="2400" i="1" dirty="0"/>
              <a:t>No extra software on your servers means more resources for your applications. Also, since </a:t>
            </a:r>
            <a:r>
              <a:rPr lang="en-US" sz="2400" i="1" dirty="0" err="1"/>
              <a:t>Ansible</a:t>
            </a:r>
            <a:r>
              <a:rPr lang="en-US" sz="2400" i="1" dirty="0"/>
              <a:t> modules work via JSON, you can easily extend </a:t>
            </a:r>
            <a:r>
              <a:rPr lang="en-US" sz="2400" i="1" dirty="0" err="1"/>
              <a:t>Ansible</a:t>
            </a:r>
            <a:r>
              <a:rPr lang="en-US" sz="2400" i="1" dirty="0"/>
              <a:t> with modules in a programming language you already know.</a:t>
            </a:r>
          </a:p>
          <a:p>
            <a:pPr algn="just"/>
            <a:r>
              <a:rPr lang="en-US" sz="2400" b="1" dirty="0"/>
              <a:t>Secure</a:t>
            </a:r>
            <a:r>
              <a:rPr lang="en-US" sz="2400" dirty="0"/>
              <a:t> - </a:t>
            </a:r>
            <a:r>
              <a:rPr lang="en-US" sz="2400" i="1" dirty="0" err="1"/>
              <a:t>Ansible</a:t>
            </a:r>
            <a:r>
              <a:rPr lang="en-US" sz="2400" i="1" dirty="0"/>
              <a:t> uses SSH, and requires no extra open ports or potentially-vulnerable daemons on your </a:t>
            </a:r>
            <a:r>
              <a:rPr lang="en-US" sz="2400" i="1" dirty="0" smtClean="0"/>
              <a:t>servers.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05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#"/>
            </a:pPr>
            <a:r>
              <a:rPr lang="en-US" sz="2400" dirty="0" smtClean="0"/>
              <a:t>EPEL 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rpm -</a:t>
            </a:r>
            <a:r>
              <a:rPr lang="en-US" sz="2400" dirty="0" err="1" smtClean="0"/>
              <a:t>ivh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dl.fedoraproject.org/pub/epel/6/x86_64/epel-release-6-8.noarch.rpm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>
                <a:hlinkClick r:id="rId3"/>
              </a:rPr>
              <a:t>http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dl.fedoraproject.org/pub/epel/7/x86_64/Packages/e/epel-release-7-11.noarch.rpm</a:t>
            </a:r>
            <a:endParaRPr lang="en-US" sz="2400" smtClean="0"/>
          </a:p>
          <a:p>
            <a:pPr>
              <a:buFont typeface="Calibri" panose="020F0502020204030204" pitchFamily="34" charset="0"/>
              <a:buChar char="#"/>
            </a:pPr>
            <a:r>
              <a:rPr lang="en-US" sz="2400" smtClean="0"/>
              <a:t>yum </a:t>
            </a:r>
            <a:r>
              <a:rPr lang="en-US" sz="2400" dirty="0"/>
              <a:t>install </a:t>
            </a:r>
            <a:r>
              <a:rPr lang="en-US" sz="2400" dirty="0" err="1" smtClean="0"/>
              <a:t>ansible</a:t>
            </a:r>
            <a:endParaRPr lang="en-US" sz="2400" dirty="0" smtClean="0"/>
          </a:p>
          <a:p>
            <a:pPr>
              <a:buFont typeface="Calibri" panose="020F0502020204030204" pitchFamily="34" charset="0"/>
              <a:buChar char="#"/>
            </a:pPr>
            <a:r>
              <a:rPr lang="en-US" sz="2400" dirty="0"/>
              <a:t>pip install </a:t>
            </a:r>
            <a:r>
              <a:rPr lang="en-US" sz="2400" dirty="0" err="1" smtClean="0"/>
              <a:t>ansible</a:t>
            </a:r>
            <a:r>
              <a:rPr lang="en-US" sz="2400" dirty="0" smtClean="0"/>
              <a:t> (on ec2)</a:t>
            </a:r>
            <a:endParaRPr lang="en-US" sz="2400" dirty="0"/>
          </a:p>
          <a:p>
            <a:pPr>
              <a:buFont typeface="Calibri" panose="020F0502020204030204" pitchFamily="34" charset="0"/>
              <a:buChar char="#"/>
            </a:pPr>
            <a:r>
              <a:rPr lang="en-US" sz="2400" dirty="0" err="1"/>
              <a:t>ansible</a:t>
            </a:r>
            <a:r>
              <a:rPr lang="en-US" sz="2400" dirty="0"/>
              <a:t> </a:t>
            </a:r>
            <a:r>
              <a:rPr lang="en-US" sz="2400" dirty="0" smtClean="0"/>
              <a:t>–version</a:t>
            </a:r>
          </a:p>
          <a:p>
            <a:pPr>
              <a:buFont typeface="Calibri" panose="020F0502020204030204" pitchFamily="34" charset="0"/>
              <a:buChar char="#"/>
            </a:pPr>
            <a:r>
              <a:rPr lang="en-US" sz="2400" dirty="0" err="1" smtClean="0"/>
              <a:t>ssh-keygen</a:t>
            </a:r>
            <a:endParaRPr lang="en-US" sz="2400" dirty="0" smtClean="0"/>
          </a:p>
          <a:p>
            <a:pPr>
              <a:buFont typeface="Calibri" panose="020F0502020204030204" pitchFamily="34" charset="0"/>
              <a:buChar char="#"/>
            </a:pPr>
            <a:r>
              <a:rPr lang="en-US" sz="2400" dirty="0" err="1"/>
              <a:t>ssh</a:t>
            </a:r>
            <a:r>
              <a:rPr lang="en-US" sz="2400" dirty="0"/>
              <a:t>-copy-id -</a:t>
            </a:r>
            <a:r>
              <a:rPr lang="en-US" sz="2400" dirty="0" err="1"/>
              <a:t>i</a:t>
            </a:r>
            <a:r>
              <a:rPr lang="en-US" sz="2400" dirty="0"/>
              <a:t> ~/.</a:t>
            </a:r>
            <a:r>
              <a:rPr lang="en-US" sz="2400" dirty="0" err="1" smtClean="0"/>
              <a:t>ssh</a:t>
            </a:r>
            <a:r>
              <a:rPr lang="en-US" sz="2400" dirty="0" smtClean="0"/>
              <a:t>/id_rsa.pub </a:t>
            </a:r>
            <a:r>
              <a:rPr lang="en-US" sz="2400" dirty="0" err="1" smtClean="0"/>
              <a:t>root@host</a:t>
            </a:r>
            <a:endParaRPr lang="en-US" sz="2400" dirty="0" smtClean="0"/>
          </a:p>
          <a:p>
            <a:pPr>
              <a:buFont typeface="Calibri" panose="020F0502020204030204" pitchFamily="34" charset="0"/>
              <a:buChar char="#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2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Hosts and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/hosts : Contains the host/</a:t>
            </a:r>
            <a:r>
              <a:rPr lang="en-US" dirty="0" err="1" smtClean="0"/>
              <a:t>Ips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/>
              <a:t>[webservers]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foo.example.com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dbservers</a:t>
            </a:r>
            <a:r>
              <a:rPr lang="en-US" sz="2000" dirty="0"/>
              <a:t>]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one.example.com </a:t>
            </a:r>
          </a:p>
          <a:p>
            <a:pPr marL="457200" lvl="1" indent="0">
              <a:buNone/>
            </a:pPr>
            <a:r>
              <a:rPr lang="en-US" sz="2000" dirty="0" smtClean="0"/>
              <a:t>two.example.com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5245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Host Variables</a:t>
            </a:r>
          </a:p>
          <a:p>
            <a:pPr lvl="1"/>
            <a:r>
              <a:rPr lang="en-US" sz="2400" dirty="0" smtClean="0"/>
              <a:t>We can assign </a:t>
            </a:r>
            <a:r>
              <a:rPr lang="en-US" sz="2400" dirty="0"/>
              <a:t>variables to hosts that will be used later in playbooks: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atlanta</a:t>
            </a:r>
            <a:r>
              <a:rPr lang="en-US" sz="2000" dirty="0"/>
              <a:t>]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host1 </a:t>
            </a:r>
            <a:r>
              <a:rPr lang="en-US" sz="2000" dirty="0" err="1"/>
              <a:t>http_port</a:t>
            </a:r>
            <a:r>
              <a:rPr lang="en-US" sz="2000" dirty="0"/>
              <a:t>=80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host2 </a:t>
            </a:r>
            <a:r>
              <a:rPr lang="en-US" sz="2000" dirty="0" err="1" smtClean="0"/>
              <a:t>mysql_port</a:t>
            </a:r>
            <a:r>
              <a:rPr lang="en-US" sz="2000" dirty="0" smtClean="0"/>
              <a:t>=3306</a:t>
            </a: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Group </a:t>
            </a:r>
            <a:r>
              <a:rPr lang="en-US" sz="3200" dirty="0" smtClean="0"/>
              <a:t>Variables</a:t>
            </a:r>
          </a:p>
          <a:p>
            <a:pPr lvl="1"/>
            <a:r>
              <a:rPr lang="en-US" sz="2400" dirty="0"/>
              <a:t>Variables can also be applied to an entire group at once:</a:t>
            </a:r>
          </a:p>
          <a:p>
            <a:pPr marL="400050" lvl="2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atlanta</a:t>
            </a:r>
            <a:r>
              <a:rPr lang="en-US" sz="2000" dirty="0"/>
              <a:t>] </a:t>
            </a:r>
            <a:endParaRPr lang="en-US" sz="2000" dirty="0" smtClean="0"/>
          </a:p>
          <a:p>
            <a:pPr marL="400050" lvl="2" indent="0">
              <a:buNone/>
            </a:pPr>
            <a:r>
              <a:rPr lang="en-US" sz="2000" dirty="0" smtClean="0"/>
              <a:t>host1 </a:t>
            </a:r>
          </a:p>
          <a:p>
            <a:pPr marL="400050" lvl="2" indent="0">
              <a:buNone/>
            </a:pPr>
            <a:r>
              <a:rPr lang="en-US" sz="2000" dirty="0" smtClean="0"/>
              <a:t>host2 </a:t>
            </a:r>
          </a:p>
          <a:p>
            <a:pPr marL="400050" lvl="2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atlanta:vars</a:t>
            </a:r>
            <a:r>
              <a:rPr lang="en-US" sz="2000" dirty="0"/>
              <a:t>] </a:t>
            </a:r>
            <a:endParaRPr lang="en-US" sz="2000" dirty="0" smtClean="0"/>
          </a:p>
          <a:p>
            <a:pPr marL="400050" lvl="2" indent="0">
              <a:buNone/>
            </a:pPr>
            <a:r>
              <a:rPr lang="en-US" sz="2000" dirty="0" smtClean="0"/>
              <a:t>ntp_server=ntp.atlanta.example.com </a:t>
            </a:r>
          </a:p>
          <a:p>
            <a:pPr marL="400050" lvl="2" indent="0">
              <a:buNone/>
            </a:pPr>
            <a:r>
              <a:rPr lang="en-US" sz="2000" dirty="0" smtClean="0"/>
              <a:t>proxy=proxy.atlanta.example.com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6494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Out </a:t>
            </a:r>
            <a:r>
              <a:rPr lang="en-US" dirty="0" smtClean="0"/>
              <a:t>Host </a:t>
            </a:r>
            <a:r>
              <a:rPr lang="en-US" dirty="0"/>
              <a:t>and Group Specific </a:t>
            </a:r>
            <a:r>
              <a:rPr lang="en-US" dirty="0" smtClean="0"/>
              <a:t>Data</a:t>
            </a:r>
          </a:p>
          <a:p>
            <a:pPr lvl="1"/>
            <a:r>
              <a:rPr lang="en-US" sz="2400" dirty="0"/>
              <a:t>The preferred practice in </a:t>
            </a:r>
            <a:r>
              <a:rPr lang="en-US" sz="2400" dirty="0" err="1"/>
              <a:t>Ansible</a:t>
            </a:r>
            <a:r>
              <a:rPr lang="en-US" sz="2400" dirty="0"/>
              <a:t> is actually not to store variables in the main inventory file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kdir</a:t>
            </a:r>
            <a:r>
              <a:rPr lang="en-US" sz="2400" dirty="0" smtClean="0"/>
              <a:t> 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ansible</a:t>
            </a:r>
            <a:r>
              <a:rPr lang="en-US" sz="2400" dirty="0" smtClean="0"/>
              <a:t>/</a:t>
            </a:r>
            <a:r>
              <a:rPr lang="en-US" sz="2400" dirty="0" err="1" smtClean="0"/>
              <a:t>group_vars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vi </a:t>
            </a:r>
            <a:r>
              <a:rPr lang="en-US" sz="2400" dirty="0"/>
              <a:t>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ansible</a:t>
            </a:r>
            <a:r>
              <a:rPr lang="en-US" sz="2400" dirty="0" smtClean="0"/>
              <a:t>/</a:t>
            </a:r>
            <a:r>
              <a:rPr lang="en-US" sz="2400" dirty="0" err="1" smtClean="0"/>
              <a:t>group_vars</a:t>
            </a:r>
            <a:r>
              <a:rPr lang="en-US" sz="2400" dirty="0" smtClean="0"/>
              <a:t>/webservers</a:t>
            </a:r>
          </a:p>
          <a:p>
            <a:pPr marL="457200" lvl="1" indent="0">
              <a:buNone/>
            </a:pPr>
            <a:r>
              <a:rPr lang="en-US" sz="2000" dirty="0" err="1" smtClean="0"/>
              <a:t>http_port</a:t>
            </a:r>
            <a:r>
              <a:rPr lang="en-US" sz="2000" dirty="0" smtClean="0"/>
              <a:t> : 8080</a:t>
            </a:r>
          </a:p>
          <a:p>
            <a:pPr marL="457200" lvl="1" indent="0">
              <a:buNone/>
            </a:pPr>
            <a:r>
              <a:rPr lang="en-US" sz="2000" dirty="0" err="1" smtClean="0"/>
              <a:t>ssl_port</a:t>
            </a:r>
            <a:r>
              <a:rPr lang="en-US" sz="2000" dirty="0" smtClean="0"/>
              <a:t>: 443</a:t>
            </a:r>
          </a:p>
          <a:p>
            <a:pPr marL="457200" lvl="1" indent="0">
              <a:buNone/>
            </a:pPr>
            <a:r>
              <a:rPr lang="en-US" sz="2000" dirty="0" err="1" smtClean="0"/>
              <a:t>http_user</a:t>
            </a:r>
            <a:r>
              <a:rPr lang="en-US" sz="2000" dirty="0" smtClean="0"/>
              <a:t>: apache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843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Ad-Hoc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Shell Commands: </a:t>
            </a:r>
            <a:endParaRPr lang="en-US" dirty="0" smtClean="0"/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/>
              <a:t>ansible</a:t>
            </a:r>
            <a:r>
              <a:rPr lang="en-US" sz="2000" dirty="0"/>
              <a:t> example -m setup</a:t>
            </a:r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 smtClean="0"/>
              <a:t>ansible</a:t>
            </a:r>
            <a:r>
              <a:rPr lang="en-US" sz="2000" dirty="0" smtClean="0"/>
              <a:t> </a:t>
            </a:r>
            <a:r>
              <a:rPr lang="en-US" sz="2000" dirty="0"/>
              <a:t>example </a:t>
            </a:r>
            <a:r>
              <a:rPr lang="en-US" sz="2000" dirty="0" smtClean="0"/>
              <a:t>-</a:t>
            </a:r>
            <a:r>
              <a:rPr lang="en-US" sz="2000" dirty="0"/>
              <a:t>m copy -a "</a:t>
            </a:r>
            <a:r>
              <a:rPr lang="en-US" sz="2000" dirty="0" err="1"/>
              <a:t>src</a:t>
            </a:r>
            <a:r>
              <a:rPr lang="en-US" sz="2000" dirty="0"/>
              <a:t>=/</a:t>
            </a:r>
            <a:r>
              <a:rPr lang="en-US" sz="2000" dirty="0" err="1"/>
              <a:t>etc</a:t>
            </a:r>
            <a:r>
              <a:rPr lang="en-US" sz="2000" dirty="0"/>
              <a:t>/hosts </a:t>
            </a:r>
            <a:r>
              <a:rPr lang="en-US" sz="2000" dirty="0" err="1"/>
              <a:t>dest</a:t>
            </a:r>
            <a:r>
              <a:rPr lang="en-US" sz="2000" dirty="0"/>
              <a:t>=/</a:t>
            </a:r>
            <a:r>
              <a:rPr lang="en-US" sz="2000" dirty="0" err="1" smtClean="0"/>
              <a:t>tmp</a:t>
            </a:r>
            <a:r>
              <a:rPr lang="en-US" sz="2000" dirty="0" smtClean="0"/>
              <a:t>/hosts“</a:t>
            </a:r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/>
              <a:t>ansible</a:t>
            </a:r>
            <a:r>
              <a:rPr lang="en-US" sz="2000" dirty="0"/>
              <a:t> </a:t>
            </a:r>
            <a:r>
              <a:rPr lang="en-US" sz="2000" dirty="0" smtClean="0"/>
              <a:t>example -m </a:t>
            </a:r>
            <a:r>
              <a:rPr lang="en-US" sz="2000" dirty="0"/>
              <a:t>yum -a "</a:t>
            </a:r>
            <a:r>
              <a:rPr lang="en-US" sz="2000" dirty="0" smtClean="0"/>
              <a:t>name=</a:t>
            </a:r>
            <a:r>
              <a:rPr lang="en-US" sz="2000" dirty="0" err="1" smtClean="0"/>
              <a:t>httpd</a:t>
            </a:r>
            <a:r>
              <a:rPr lang="en-US" sz="2000" dirty="0" smtClean="0"/>
              <a:t> state=installed“</a:t>
            </a:r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/>
              <a:t>ansible</a:t>
            </a:r>
            <a:r>
              <a:rPr lang="en-US" sz="2000" dirty="0"/>
              <a:t> example </a:t>
            </a:r>
            <a:r>
              <a:rPr lang="en-US" sz="2000" dirty="0" smtClean="0"/>
              <a:t>-</a:t>
            </a:r>
            <a:r>
              <a:rPr lang="en-US" sz="2000" dirty="0"/>
              <a:t>m yum -a "</a:t>
            </a:r>
            <a:r>
              <a:rPr lang="en-US" sz="2000" dirty="0" smtClean="0"/>
              <a:t>name=</a:t>
            </a:r>
            <a:r>
              <a:rPr lang="en-US" sz="2000" dirty="0" err="1" smtClean="0"/>
              <a:t>httpd</a:t>
            </a:r>
            <a:r>
              <a:rPr lang="en-US" sz="2000" dirty="0" smtClean="0"/>
              <a:t> state=removed“</a:t>
            </a:r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/>
              <a:t>ansible</a:t>
            </a:r>
            <a:r>
              <a:rPr lang="en-US" sz="2000" dirty="0"/>
              <a:t> example -m user -a "name=foo </a:t>
            </a:r>
            <a:r>
              <a:rPr lang="en-US" sz="2000" dirty="0" smtClean="0"/>
              <a:t>password=foo@123“</a:t>
            </a:r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/>
              <a:t>ansible</a:t>
            </a:r>
            <a:r>
              <a:rPr lang="en-US" sz="2000" dirty="0"/>
              <a:t> example </a:t>
            </a:r>
            <a:r>
              <a:rPr lang="en-US" sz="2000" dirty="0" smtClean="0"/>
              <a:t>-</a:t>
            </a:r>
            <a:r>
              <a:rPr lang="en-US" sz="2000" dirty="0"/>
              <a:t>m user -a "name=foo </a:t>
            </a:r>
            <a:r>
              <a:rPr lang="en-US" sz="2000" dirty="0" smtClean="0"/>
              <a:t>state=absent“</a:t>
            </a:r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/>
              <a:t>ansible</a:t>
            </a:r>
            <a:r>
              <a:rPr lang="en-US" sz="2000" dirty="0"/>
              <a:t> example </a:t>
            </a:r>
            <a:r>
              <a:rPr lang="en-US" sz="2000" dirty="0" smtClean="0"/>
              <a:t>-</a:t>
            </a:r>
            <a:r>
              <a:rPr lang="en-US" sz="2000" dirty="0"/>
              <a:t>m service -a "name=</a:t>
            </a:r>
            <a:r>
              <a:rPr lang="en-US" sz="2000" dirty="0" err="1"/>
              <a:t>httpd</a:t>
            </a:r>
            <a:r>
              <a:rPr lang="en-US" sz="2000" dirty="0"/>
              <a:t> </a:t>
            </a:r>
            <a:r>
              <a:rPr lang="en-US" sz="2000" dirty="0" smtClean="0"/>
              <a:t>state=started“</a:t>
            </a:r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/>
              <a:t>ansible</a:t>
            </a:r>
            <a:r>
              <a:rPr lang="en-US" sz="2000" dirty="0"/>
              <a:t> example -m service -a "name=</a:t>
            </a:r>
            <a:r>
              <a:rPr lang="en-US" sz="2000" dirty="0" err="1"/>
              <a:t>httpd</a:t>
            </a:r>
            <a:r>
              <a:rPr lang="en-US" sz="2000" dirty="0"/>
              <a:t> </a:t>
            </a:r>
            <a:r>
              <a:rPr lang="en-US" sz="2000" dirty="0" smtClean="0"/>
              <a:t>state=stopped“</a:t>
            </a:r>
          </a:p>
          <a:p>
            <a:pPr lvl="1">
              <a:buFont typeface="Calibri" panose="020F0502020204030204" pitchFamily="34" charset="0"/>
              <a:buChar char="#"/>
            </a:pPr>
            <a:r>
              <a:rPr lang="en-US" sz="2000" dirty="0" err="1"/>
              <a:t>ansible</a:t>
            </a:r>
            <a:r>
              <a:rPr lang="en-US" sz="2000" dirty="0"/>
              <a:t> example -a "/</a:t>
            </a:r>
            <a:r>
              <a:rPr lang="en-US" sz="2000" dirty="0" err="1"/>
              <a:t>sbin</a:t>
            </a:r>
            <a:r>
              <a:rPr lang="en-US" sz="2000" dirty="0"/>
              <a:t>/reboot“</a:t>
            </a:r>
          </a:p>
          <a:p>
            <a:pPr lvl="1">
              <a:buFont typeface="Calibri" panose="020F0502020204030204" pitchFamily="34" charset="0"/>
              <a:buChar char="#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349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54977</TotalTime>
  <Words>551</Words>
  <Application>Microsoft Office PowerPoint</Application>
  <PresentationFormat>On-screen Show (4:3)</PresentationFormat>
  <Paragraphs>112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Configuration Management - Ansible</vt:lpstr>
      <vt:lpstr>Introduction</vt:lpstr>
      <vt:lpstr>Architecture</vt:lpstr>
      <vt:lpstr>Advantages</vt:lpstr>
      <vt:lpstr>Installation</vt:lpstr>
      <vt:lpstr>Inventory</vt:lpstr>
      <vt:lpstr>Continued…</vt:lpstr>
      <vt:lpstr>Continued…</vt:lpstr>
      <vt:lpstr>Ad-Hoc Commands</vt:lpstr>
      <vt:lpstr>Ansible Playbook</vt:lpstr>
      <vt:lpstr>Ansible Playbook</vt:lpstr>
      <vt:lpstr>PowerPoint Presentation</vt:lpstr>
      <vt:lpstr>Conditoionals</vt:lpstr>
      <vt:lpstr>Loops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PRIYADARSAN SAHU</dc:creator>
  <cp:lastModifiedBy>devops help</cp:lastModifiedBy>
  <cp:revision>441</cp:revision>
  <dcterms:created xsi:type="dcterms:W3CDTF">2006-08-16T00:00:00Z</dcterms:created>
  <dcterms:modified xsi:type="dcterms:W3CDTF">2018-08-25T15:19:50Z</dcterms:modified>
</cp:coreProperties>
</file>