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3"/>
  </p:notesMasterIdLst>
  <p:sldIdLst>
    <p:sldId id="474" r:id="rId2"/>
  </p:sldIdLst>
  <p:sldSz cx="9144000" cy="5143500" type="screen16x9"/>
  <p:notesSz cx="6858000" cy="9144000"/>
  <p:custDataLst>
    <p:tags r:id="rId4"/>
  </p:custDataLst>
  <p:defaultTextStyle>
    <a:defPPr>
      <a:defRPr lang="en-US"/>
    </a:defPPr>
    <a:lvl1pPr marL="0" algn="l" defTabSz="914170" rtl="0" eaLnBrk="1" latinLnBrk="0" hangingPunct="1">
      <a:defRPr sz="1800" kern="1200">
        <a:solidFill>
          <a:schemeClr val="tx1"/>
        </a:solidFill>
        <a:latin typeface="+mn-lt"/>
        <a:ea typeface="+mn-ea"/>
        <a:cs typeface="+mn-cs"/>
      </a:defRPr>
    </a:lvl1pPr>
    <a:lvl2pPr marL="457085" algn="l" defTabSz="914170" rtl="0" eaLnBrk="1" latinLnBrk="0" hangingPunct="1">
      <a:defRPr sz="1800" kern="1200">
        <a:solidFill>
          <a:schemeClr val="tx1"/>
        </a:solidFill>
        <a:latin typeface="+mn-lt"/>
        <a:ea typeface="+mn-ea"/>
        <a:cs typeface="+mn-cs"/>
      </a:defRPr>
    </a:lvl2pPr>
    <a:lvl3pPr marL="914170" algn="l" defTabSz="914170" rtl="0" eaLnBrk="1" latinLnBrk="0" hangingPunct="1">
      <a:defRPr sz="1800" kern="1200">
        <a:solidFill>
          <a:schemeClr val="tx1"/>
        </a:solidFill>
        <a:latin typeface="+mn-lt"/>
        <a:ea typeface="+mn-ea"/>
        <a:cs typeface="+mn-cs"/>
      </a:defRPr>
    </a:lvl3pPr>
    <a:lvl4pPr marL="1371256" algn="l" defTabSz="914170" rtl="0" eaLnBrk="1" latinLnBrk="0" hangingPunct="1">
      <a:defRPr sz="1800" kern="1200">
        <a:solidFill>
          <a:schemeClr val="tx1"/>
        </a:solidFill>
        <a:latin typeface="+mn-lt"/>
        <a:ea typeface="+mn-ea"/>
        <a:cs typeface="+mn-cs"/>
      </a:defRPr>
    </a:lvl4pPr>
    <a:lvl5pPr marL="1828342" algn="l" defTabSz="914170" rtl="0" eaLnBrk="1" latinLnBrk="0" hangingPunct="1">
      <a:defRPr sz="1800" kern="1200">
        <a:solidFill>
          <a:schemeClr val="tx1"/>
        </a:solidFill>
        <a:latin typeface="+mn-lt"/>
        <a:ea typeface="+mn-ea"/>
        <a:cs typeface="+mn-cs"/>
      </a:defRPr>
    </a:lvl5pPr>
    <a:lvl6pPr marL="2285426" algn="l" defTabSz="914170" rtl="0" eaLnBrk="1" latinLnBrk="0" hangingPunct="1">
      <a:defRPr sz="1800" kern="1200">
        <a:solidFill>
          <a:schemeClr val="tx1"/>
        </a:solidFill>
        <a:latin typeface="+mn-lt"/>
        <a:ea typeface="+mn-ea"/>
        <a:cs typeface="+mn-cs"/>
      </a:defRPr>
    </a:lvl6pPr>
    <a:lvl7pPr marL="2742512" algn="l" defTabSz="914170" rtl="0" eaLnBrk="1" latinLnBrk="0" hangingPunct="1">
      <a:defRPr sz="1800" kern="1200">
        <a:solidFill>
          <a:schemeClr val="tx1"/>
        </a:solidFill>
        <a:latin typeface="+mn-lt"/>
        <a:ea typeface="+mn-ea"/>
        <a:cs typeface="+mn-cs"/>
      </a:defRPr>
    </a:lvl7pPr>
    <a:lvl8pPr marL="3199596" algn="l" defTabSz="914170" rtl="0" eaLnBrk="1" latinLnBrk="0" hangingPunct="1">
      <a:defRPr sz="1800" kern="1200">
        <a:solidFill>
          <a:schemeClr val="tx1"/>
        </a:solidFill>
        <a:latin typeface="+mn-lt"/>
        <a:ea typeface="+mn-ea"/>
        <a:cs typeface="+mn-cs"/>
      </a:defRPr>
    </a:lvl8pPr>
    <a:lvl9pPr marL="3656682" algn="l" defTabSz="91417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0000"/>
    <a:srgbClr val="FF0066"/>
    <a:srgbClr val="0000FF"/>
    <a:srgbClr val="3333FF"/>
    <a:srgbClr val="FF6600"/>
    <a:srgbClr val="FF9999"/>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579" autoAdjust="0"/>
  </p:normalViewPr>
  <p:slideViewPr>
    <p:cSldViewPr>
      <p:cViewPr varScale="1">
        <p:scale>
          <a:sx n="97" d="100"/>
          <a:sy n="97" d="100"/>
        </p:scale>
        <p:origin x="606" y="84"/>
      </p:cViewPr>
      <p:guideLst>
        <p:guide orient="horz" pos="1620"/>
        <p:guide pos="2880"/>
      </p:guideLst>
    </p:cSldViewPr>
  </p:slideViewPr>
  <p:notesTextViewPr>
    <p:cViewPr>
      <p:scale>
        <a:sx n="1" d="1"/>
        <a:sy n="1" d="1"/>
      </p:scale>
      <p:origin x="0" y="0"/>
    </p:cViewPr>
  </p:notesTextViewPr>
  <p:sorterViewPr>
    <p:cViewPr>
      <p:scale>
        <a:sx n="100" d="100"/>
        <a:sy n="100" d="100"/>
      </p:scale>
      <p:origin x="0" y="6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A7B9E-438E-4A14-A7CA-EB5778081F6D}" type="datetimeFigureOut">
              <a:rPr lang="en-IN" smtClean="0"/>
              <a:t>02-11-2020</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C77EA-0C9F-41E2-8DBC-2F0DBEF2FA12}" type="slidenum">
              <a:rPr lang="en-IN" smtClean="0"/>
              <a:t>‹#›</a:t>
            </a:fld>
            <a:endParaRPr lang="en-IN" dirty="0"/>
          </a:p>
        </p:txBody>
      </p:sp>
    </p:spTree>
    <p:extLst>
      <p:ext uri="{BB962C8B-B14F-4D97-AF65-F5344CB8AC3E}">
        <p14:creationId xmlns:p14="http://schemas.microsoft.com/office/powerpoint/2010/main" val="1407180215"/>
      </p:ext>
    </p:extLst>
  </p:cSld>
  <p:clrMap bg1="lt1" tx1="dk1" bg2="lt2" tx2="dk2" accent1="accent1" accent2="accent2" accent3="accent3" accent4="accent4" accent5="accent5" accent6="accent6" hlink="hlink" folHlink="folHlink"/>
  <p:notesStyle>
    <a:lvl1pPr marL="0" algn="l" defTabSz="914170" rtl="0" eaLnBrk="1" latinLnBrk="0" hangingPunct="1">
      <a:defRPr sz="1200" kern="1200">
        <a:solidFill>
          <a:schemeClr val="tx1"/>
        </a:solidFill>
        <a:latin typeface="+mn-lt"/>
        <a:ea typeface="+mn-ea"/>
        <a:cs typeface="+mn-cs"/>
      </a:defRPr>
    </a:lvl1pPr>
    <a:lvl2pPr marL="457085" algn="l" defTabSz="914170" rtl="0" eaLnBrk="1" latinLnBrk="0" hangingPunct="1">
      <a:defRPr sz="1200" kern="1200">
        <a:solidFill>
          <a:schemeClr val="tx1"/>
        </a:solidFill>
        <a:latin typeface="+mn-lt"/>
        <a:ea typeface="+mn-ea"/>
        <a:cs typeface="+mn-cs"/>
      </a:defRPr>
    </a:lvl2pPr>
    <a:lvl3pPr marL="914170" algn="l" defTabSz="914170" rtl="0" eaLnBrk="1" latinLnBrk="0" hangingPunct="1">
      <a:defRPr sz="1200" kern="1200">
        <a:solidFill>
          <a:schemeClr val="tx1"/>
        </a:solidFill>
        <a:latin typeface="+mn-lt"/>
        <a:ea typeface="+mn-ea"/>
        <a:cs typeface="+mn-cs"/>
      </a:defRPr>
    </a:lvl3pPr>
    <a:lvl4pPr marL="1371256" algn="l" defTabSz="914170" rtl="0" eaLnBrk="1" latinLnBrk="0" hangingPunct="1">
      <a:defRPr sz="1200" kern="1200">
        <a:solidFill>
          <a:schemeClr val="tx1"/>
        </a:solidFill>
        <a:latin typeface="+mn-lt"/>
        <a:ea typeface="+mn-ea"/>
        <a:cs typeface="+mn-cs"/>
      </a:defRPr>
    </a:lvl4pPr>
    <a:lvl5pPr marL="1828342" algn="l" defTabSz="914170" rtl="0" eaLnBrk="1" latinLnBrk="0" hangingPunct="1">
      <a:defRPr sz="1200" kern="1200">
        <a:solidFill>
          <a:schemeClr val="tx1"/>
        </a:solidFill>
        <a:latin typeface="+mn-lt"/>
        <a:ea typeface="+mn-ea"/>
        <a:cs typeface="+mn-cs"/>
      </a:defRPr>
    </a:lvl5pPr>
    <a:lvl6pPr marL="2285426" algn="l" defTabSz="914170" rtl="0" eaLnBrk="1" latinLnBrk="0" hangingPunct="1">
      <a:defRPr sz="1200" kern="1200">
        <a:solidFill>
          <a:schemeClr val="tx1"/>
        </a:solidFill>
        <a:latin typeface="+mn-lt"/>
        <a:ea typeface="+mn-ea"/>
        <a:cs typeface="+mn-cs"/>
      </a:defRPr>
    </a:lvl6pPr>
    <a:lvl7pPr marL="2742512" algn="l" defTabSz="914170" rtl="0" eaLnBrk="1" latinLnBrk="0" hangingPunct="1">
      <a:defRPr sz="1200" kern="1200">
        <a:solidFill>
          <a:schemeClr val="tx1"/>
        </a:solidFill>
        <a:latin typeface="+mn-lt"/>
        <a:ea typeface="+mn-ea"/>
        <a:cs typeface="+mn-cs"/>
      </a:defRPr>
    </a:lvl7pPr>
    <a:lvl8pPr marL="3199596" algn="l" defTabSz="914170" rtl="0" eaLnBrk="1" latinLnBrk="0" hangingPunct="1">
      <a:defRPr sz="1200" kern="1200">
        <a:solidFill>
          <a:schemeClr val="tx1"/>
        </a:solidFill>
        <a:latin typeface="+mn-lt"/>
        <a:ea typeface="+mn-ea"/>
        <a:cs typeface="+mn-cs"/>
      </a:defRPr>
    </a:lvl8pPr>
    <a:lvl9pPr marL="3656682" algn="l" defTabSz="91417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9"/>
            <a:ext cx="7772400" cy="1102519"/>
          </a:xfrm>
          <a:prstGeom prst="rect">
            <a:avLst/>
          </a:prstGeom>
        </p:spPr>
        <p:txBody>
          <a:bodyPr lIns="91417" tIns="45708" rIns="91417" bIns="45708"/>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a:prstGeom prst="rect">
            <a:avLst/>
          </a:prstGeom>
        </p:spPr>
        <p:txBody>
          <a:bodyPr lIns="91417" tIns="45708" rIns="91417" bIns="45708"/>
          <a:lstStyle>
            <a:lvl1pPr marL="0" indent="0" algn="ctr">
              <a:buNone/>
              <a:defRPr>
                <a:solidFill>
                  <a:schemeClr val="tx1">
                    <a:tint val="75000"/>
                  </a:schemeClr>
                </a:solidFill>
              </a:defRPr>
            </a:lvl1pPr>
            <a:lvl2pPr marL="457085" indent="0" algn="ctr">
              <a:buNone/>
              <a:defRPr>
                <a:solidFill>
                  <a:schemeClr val="tx1">
                    <a:tint val="75000"/>
                  </a:schemeClr>
                </a:solidFill>
              </a:defRPr>
            </a:lvl2pPr>
            <a:lvl3pPr marL="914170" indent="0" algn="ctr">
              <a:buNone/>
              <a:defRPr>
                <a:solidFill>
                  <a:schemeClr val="tx1">
                    <a:tint val="75000"/>
                  </a:schemeClr>
                </a:solidFill>
              </a:defRPr>
            </a:lvl3pPr>
            <a:lvl4pPr marL="1371256" indent="0" algn="ctr">
              <a:buNone/>
              <a:defRPr>
                <a:solidFill>
                  <a:schemeClr val="tx1">
                    <a:tint val="75000"/>
                  </a:schemeClr>
                </a:solidFill>
              </a:defRPr>
            </a:lvl4pPr>
            <a:lvl5pPr marL="1828342" indent="0" algn="ctr">
              <a:buNone/>
              <a:defRPr>
                <a:solidFill>
                  <a:schemeClr val="tx1">
                    <a:tint val="75000"/>
                  </a:schemeClr>
                </a:solidFill>
              </a:defRPr>
            </a:lvl5pPr>
            <a:lvl6pPr marL="2285426" indent="0" algn="ctr">
              <a:buNone/>
              <a:defRPr>
                <a:solidFill>
                  <a:schemeClr val="tx1">
                    <a:tint val="75000"/>
                  </a:schemeClr>
                </a:solidFill>
              </a:defRPr>
            </a:lvl6pPr>
            <a:lvl7pPr marL="2742512" indent="0" algn="ctr">
              <a:buNone/>
              <a:defRPr>
                <a:solidFill>
                  <a:schemeClr val="tx1">
                    <a:tint val="75000"/>
                  </a:schemeClr>
                </a:solidFill>
              </a:defRPr>
            </a:lvl7pPr>
            <a:lvl8pPr marL="3199596" indent="0" algn="ctr">
              <a:buNone/>
              <a:defRPr>
                <a:solidFill>
                  <a:schemeClr val="tx1">
                    <a:tint val="75000"/>
                  </a:schemeClr>
                </a:solidFill>
              </a:defRPr>
            </a:lvl8pPr>
            <a:lvl9pPr marL="3656682"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
        <p:nvSpPr>
          <p:cNvPr id="7" name="Slide Number Placeholder 5"/>
          <p:cNvSpPr txBox="1">
            <a:spLocks/>
          </p:cNvSpPr>
          <p:nvPr userDrawn="1"/>
        </p:nvSpPr>
        <p:spPr bwMode="auto">
          <a:xfrm>
            <a:off x="8828869" y="4938142"/>
            <a:ext cx="150682"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117505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91417" tIns="45708" rIns="91417" bIns="45708"/>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00154"/>
            <a:ext cx="8229600" cy="3394472"/>
          </a:xfrm>
          <a:prstGeom prst="rect">
            <a:avLst/>
          </a:prstGeom>
        </p:spPr>
        <p:txBody>
          <a:bodyPr vert="eaVert" lIns="91417" tIns="45708" rIns="91417" bIns="4570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338984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lIns="91417" tIns="45708" rIns="91417" bIns="45708"/>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lIns="91417" tIns="45708" rIns="91417" bIns="4570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259326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ontent slide with subtitle">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1231901" y="250033"/>
            <a:ext cx="7764462" cy="67710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stStyle>
          <a:p>
            <a:pPr lvl="0"/>
            <a:r>
              <a:rPr lang="en-US" dirty="0" smtClean="0"/>
              <a:t>Click to edit Master title style</a:t>
            </a:r>
          </a:p>
        </p:txBody>
      </p:sp>
      <p:sp>
        <p:nvSpPr>
          <p:cNvPr id="6" name="Text Placeholder 2"/>
          <p:cNvSpPr>
            <a:spLocks noGrp="1"/>
          </p:cNvSpPr>
          <p:nvPr>
            <p:ph idx="1"/>
          </p:nvPr>
        </p:nvSpPr>
        <p:spPr>
          <a:xfrm>
            <a:off x="393716" y="673895"/>
            <a:ext cx="8212137" cy="204363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vl3pPr>
              <a:defRPr/>
            </a:lvl3p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4" name="Slide Number Placeholder 5"/>
          <p:cNvSpPr txBox="1">
            <a:spLocks/>
          </p:cNvSpPr>
          <p:nvPr userDrawn="1"/>
        </p:nvSpPr>
        <p:spPr bwMode="auto">
          <a:xfrm>
            <a:off x="8828869" y="4941274"/>
            <a:ext cx="150682"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4199613874"/>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9" y="1145482"/>
            <a:ext cx="6729984"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03"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327560" y="2527174"/>
            <a:ext cx="8612535" cy="1908215"/>
          </a:xfrm>
          <a:prstGeom prst="rect">
            <a:avLst/>
          </a:prstGeom>
          <a:noFill/>
          <a:ln w="9525">
            <a:noFill/>
            <a:miter lim="800000"/>
            <a:headEnd/>
            <a:tailEnd/>
          </a:ln>
        </p:spPr>
        <p:txBody>
          <a:bodyPr wrap="square" lIns="0" tIns="0" rIns="0" bIns="0">
            <a:spAutoFit/>
          </a:bodyPr>
          <a:lstStyle/>
          <a:p>
            <a:pPr algn="just" defTabSz="913303">
              <a:spcBef>
                <a:spcPts val="600"/>
              </a:spcBef>
            </a:pPr>
            <a:r>
              <a:rPr lang="en-US" sz="1100" b="1" dirty="0">
                <a:solidFill>
                  <a:srgbClr val="6D6E71"/>
                </a:solidFill>
                <a:cs typeface="Arial" pitchFamily="34" charset="0"/>
              </a:rPr>
              <a:t>Disclaimer </a:t>
            </a:r>
          </a:p>
          <a:p>
            <a:pPr algn="just" defTabSz="913303">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50" y="1605229"/>
            <a:ext cx="6734627"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303"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4972200"/>
            <a:ext cx="2221762" cy="123111"/>
          </a:xfrm>
          <a:prstGeom prst="rect">
            <a:avLst/>
          </a:prstGeom>
          <a:noFill/>
          <a:ln w="9525">
            <a:noFill/>
            <a:miter lim="800000"/>
            <a:headEnd/>
            <a:tailEnd/>
          </a:ln>
        </p:spPr>
        <p:txBody>
          <a:bodyPr wrap="none" lIns="0" tIns="0" rIns="0" bIns="0">
            <a:spAutoFit/>
          </a:bodyPr>
          <a:lstStyle/>
          <a:p>
            <a:pPr defTabSz="913303">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304101661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91417" tIns="45708" rIns="91417" bIns="45708"/>
          <a:lstStyle/>
          <a:p>
            <a:r>
              <a:rPr lang="en-US" smtClean="0"/>
              <a:t>Click to edit Master title style</a:t>
            </a:r>
            <a:endParaRPr lang="en-IN"/>
          </a:p>
        </p:txBody>
      </p:sp>
      <p:sp>
        <p:nvSpPr>
          <p:cNvPr id="3" name="Content Placeholder 2"/>
          <p:cNvSpPr>
            <a:spLocks noGrp="1"/>
          </p:cNvSpPr>
          <p:nvPr>
            <p:ph idx="1"/>
          </p:nvPr>
        </p:nvSpPr>
        <p:spPr>
          <a:xfrm>
            <a:off x="457200" y="1200154"/>
            <a:ext cx="8229600" cy="3394472"/>
          </a:xfrm>
          <a:prstGeom prst="rect">
            <a:avLst/>
          </a:prstGeom>
        </p:spPr>
        <p:txBody>
          <a:bodyPr lIns="91417" tIns="45708" rIns="91417" bIns="4570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78373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lIns="91417" tIns="45708" rIns="91417" bIns="45708"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a:prstGeom prst="rect">
            <a:avLst/>
          </a:prstGeom>
        </p:spPr>
        <p:txBody>
          <a:bodyPr lIns="91417" tIns="45708" rIns="91417" bIns="45708" anchor="b"/>
          <a:lstStyle>
            <a:lvl1pPr marL="0" indent="0">
              <a:buNone/>
              <a:defRPr sz="2000">
                <a:solidFill>
                  <a:schemeClr val="tx1">
                    <a:tint val="75000"/>
                  </a:schemeClr>
                </a:solidFill>
              </a:defRPr>
            </a:lvl1pPr>
            <a:lvl2pPr marL="457085" indent="0">
              <a:buNone/>
              <a:defRPr sz="1800">
                <a:solidFill>
                  <a:schemeClr val="tx1">
                    <a:tint val="75000"/>
                  </a:schemeClr>
                </a:solidFill>
              </a:defRPr>
            </a:lvl2pPr>
            <a:lvl3pPr marL="914170" indent="0">
              <a:buNone/>
              <a:defRPr sz="1600">
                <a:solidFill>
                  <a:schemeClr val="tx1">
                    <a:tint val="75000"/>
                  </a:schemeClr>
                </a:solidFill>
              </a:defRPr>
            </a:lvl3pPr>
            <a:lvl4pPr marL="1371256" indent="0">
              <a:buNone/>
              <a:defRPr sz="1400">
                <a:solidFill>
                  <a:schemeClr val="tx1">
                    <a:tint val="75000"/>
                  </a:schemeClr>
                </a:solidFill>
              </a:defRPr>
            </a:lvl4pPr>
            <a:lvl5pPr marL="1828342" indent="0">
              <a:buNone/>
              <a:defRPr sz="1400">
                <a:solidFill>
                  <a:schemeClr val="tx1">
                    <a:tint val="75000"/>
                  </a:schemeClr>
                </a:solidFill>
              </a:defRPr>
            </a:lvl5pPr>
            <a:lvl6pPr marL="2285426" indent="0">
              <a:buNone/>
              <a:defRPr sz="1400">
                <a:solidFill>
                  <a:schemeClr val="tx1">
                    <a:tint val="75000"/>
                  </a:schemeClr>
                </a:solidFill>
              </a:defRPr>
            </a:lvl6pPr>
            <a:lvl7pPr marL="2742512" indent="0">
              <a:buNone/>
              <a:defRPr sz="1400">
                <a:solidFill>
                  <a:schemeClr val="tx1">
                    <a:tint val="75000"/>
                  </a:schemeClr>
                </a:solidFill>
              </a:defRPr>
            </a:lvl7pPr>
            <a:lvl8pPr marL="3199596" indent="0">
              <a:buNone/>
              <a:defRPr sz="1400">
                <a:solidFill>
                  <a:schemeClr val="tx1">
                    <a:tint val="75000"/>
                  </a:schemeClr>
                </a:solidFill>
              </a:defRPr>
            </a:lvl8pPr>
            <a:lvl9pPr marL="365668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326494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91417" tIns="45708" rIns="91417" bIns="45708"/>
          <a:lstStyle/>
          <a:p>
            <a:r>
              <a:rPr lang="en-US" smtClean="0"/>
              <a:t>Click to edit Master title style</a:t>
            </a:r>
            <a:endParaRPr lang="en-IN"/>
          </a:p>
        </p:txBody>
      </p:sp>
      <p:sp>
        <p:nvSpPr>
          <p:cNvPr id="3" name="Content Placeholder 2"/>
          <p:cNvSpPr>
            <a:spLocks noGrp="1"/>
          </p:cNvSpPr>
          <p:nvPr>
            <p:ph sz="half" idx="1"/>
          </p:nvPr>
        </p:nvSpPr>
        <p:spPr>
          <a:xfrm>
            <a:off x="457200" y="1200154"/>
            <a:ext cx="4038600" cy="3394472"/>
          </a:xfrm>
          <a:prstGeom prst="rect">
            <a:avLst/>
          </a:prstGeom>
        </p:spPr>
        <p:txBody>
          <a:bodyPr lIns="91417" tIns="45708" rIns="91417"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4"/>
            <a:ext cx="4038600" cy="3394472"/>
          </a:xfrm>
          <a:prstGeom prst="rect">
            <a:avLst/>
          </a:prstGeom>
        </p:spPr>
        <p:txBody>
          <a:bodyPr lIns="91417" tIns="45708" rIns="91417"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95353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91417" tIns="45708" rIns="91417" bIns="45708"/>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151335"/>
            <a:ext cx="4040188" cy="479822"/>
          </a:xfrm>
          <a:prstGeom prst="rect">
            <a:avLst/>
          </a:prstGeom>
        </p:spPr>
        <p:txBody>
          <a:bodyPr lIns="91417" tIns="45708" rIns="91417" bIns="45708" anchor="b"/>
          <a:lstStyle>
            <a:lvl1pPr marL="0" indent="0">
              <a:buNone/>
              <a:defRPr sz="2400" b="1"/>
            </a:lvl1pPr>
            <a:lvl2pPr marL="457085" indent="0">
              <a:buNone/>
              <a:defRPr sz="2000" b="1"/>
            </a:lvl2pPr>
            <a:lvl3pPr marL="914170" indent="0">
              <a:buNone/>
              <a:defRPr sz="1800" b="1"/>
            </a:lvl3pPr>
            <a:lvl4pPr marL="1371256" indent="0">
              <a:buNone/>
              <a:defRPr sz="1600" b="1"/>
            </a:lvl4pPr>
            <a:lvl5pPr marL="1828342" indent="0">
              <a:buNone/>
              <a:defRPr sz="1600" b="1"/>
            </a:lvl5pPr>
            <a:lvl6pPr marL="2285426" indent="0">
              <a:buNone/>
              <a:defRPr sz="1600" b="1"/>
            </a:lvl6pPr>
            <a:lvl7pPr marL="2742512" indent="0">
              <a:buNone/>
              <a:defRPr sz="1600" b="1"/>
            </a:lvl7pPr>
            <a:lvl8pPr marL="3199596" indent="0">
              <a:buNone/>
              <a:defRPr sz="1600" b="1"/>
            </a:lvl8pPr>
            <a:lvl9pPr marL="365668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a:prstGeom prst="rect">
            <a:avLst/>
          </a:prstGeom>
        </p:spPr>
        <p:txBody>
          <a:bodyPr lIns="91417" tIns="45708" rIns="91417"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3" y="1151335"/>
            <a:ext cx="4041775" cy="479822"/>
          </a:xfrm>
          <a:prstGeom prst="rect">
            <a:avLst/>
          </a:prstGeom>
        </p:spPr>
        <p:txBody>
          <a:bodyPr lIns="91417" tIns="45708" rIns="91417" bIns="45708" anchor="b"/>
          <a:lstStyle>
            <a:lvl1pPr marL="0" indent="0">
              <a:buNone/>
              <a:defRPr sz="2400" b="1"/>
            </a:lvl1pPr>
            <a:lvl2pPr marL="457085" indent="0">
              <a:buNone/>
              <a:defRPr sz="2000" b="1"/>
            </a:lvl2pPr>
            <a:lvl3pPr marL="914170" indent="0">
              <a:buNone/>
              <a:defRPr sz="1800" b="1"/>
            </a:lvl3pPr>
            <a:lvl4pPr marL="1371256" indent="0">
              <a:buNone/>
              <a:defRPr sz="1600" b="1"/>
            </a:lvl4pPr>
            <a:lvl5pPr marL="1828342" indent="0">
              <a:buNone/>
              <a:defRPr sz="1600" b="1"/>
            </a:lvl5pPr>
            <a:lvl6pPr marL="2285426" indent="0">
              <a:buNone/>
              <a:defRPr sz="1600" b="1"/>
            </a:lvl6pPr>
            <a:lvl7pPr marL="2742512" indent="0">
              <a:buNone/>
              <a:defRPr sz="1600" b="1"/>
            </a:lvl7pPr>
            <a:lvl8pPr marL="3199596" indent="0">
              <a:buNone/>
              <a:defRPr sz="1600" b="1"/>
            </a:lvl8pPr>
            <a:lvl9pPr marL="365668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a:prstGeom prst="rect">
            <a:avLst/>
          </a:prstGeom>
        </p:spPr>
        <p:txBody>
          <a:bodyPr lIns="91417" tIns="45708" rIns="91417"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97587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91417" tIns="45708" rIns="91417" bIns="45708"/>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025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3678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04790"/>
            <a:ext cx="3008313" cy="871538"/>
          </a:xfrm>
          <a:prstGeom prst="rect">
            <a:avLst/>
          </a:prstGeom>
        </p:spPr>
        <p:txBody>
          <a:bodyPr lIns="91417" tIns="45708" rIns="91417" bIns="45708"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98"/>
            <a:ext cx="5111750" cy="4389835"/>
          </a:xfrm>
          <a:prstGeom prst="rect">
            <a:avLst/>
          </a:prstGeom>
        </p:spPr>
        <p:txBody>
          <a:bodyPr lIns="91417" tIns="45708" rIns="91417" bIns="45708"/>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16" y="1076328"/>
            <a:ext cx="3008313" cy="3518297"/>
          </a:xfrm>
          <a:prstGeom prst="rect">
            <a:avLst/>
          </a:prstGeom>
        </p:spPr>
        <p:txBody>
          <a:bodyPr lIns="91417" tIns="45708" rIns="91417" bIns="45708"/>
          <a:lstStyle>
            <a:lvl1pPr marL="0" indent="0">
              <a:buNone/>
              <a:defRPr sz="1400"/>
            </a:lvl1pPr>
            <a:lvl2pPr marL="457085" indent="0">
              <a:buNone/>
              <a:defRPr sz="1200"/>
            </a:lvl2pPr>
            <a:lvl3pPr marL="914170" indent="0">
              <a:buNone/>
              <a:defRPr sz="1000"/>
            </a:lvl3pPr>
            <a:lvl4pPr marL="1371256" indent="0">
              <a:buNone/>
              <a:defRPr sz="900"/>
            </a:lvl4pPr>
            <a:lvl5pPr marL="1828342" indent="0">
              <a:buNone/>
              <a:defRPr sz="900"/>
            </a:lvl5pPr>
            <a:lvl6pPr marL="2285426" indent="0">
              <a:buNone/>
              <a:defRPr sz="900"/>
            </a:lvl6pPr>
            <a:lvl7pPr marL="2742512" indent="0">
              <a:buNone/>
              <a:defRPr sz="900"/>
            </a:lvl7pPr>
            <a:lvl8pPr marL="3199596" indent="0">
              <a:buNone/>
              <a:defRPr sz="900"/>
            </a:lvl8pPr>
            <a:lvl9pPr marL="365668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5283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1"/>
            <a:ext cx="5486400" cy="425054"/>
          </a:xfrm>
          <a:prstGeom prst="rect">
            <a:avLst/>
          </a:prstGeom>
        </p:spPr>
        <p:txBody>
          <a:bodyPr lIns="91417" tIns="45708" rIns="91417" bIns="45708"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9" y="459581"/>
            <a:ext cx="5486400" cy="3086100"/>
          </a:xfrm>
          <a:prstGeom prst="rect">
            <a:avLst/>
          </a:prstGeom>
        </p:spPr>
        <p:txBody>
          <a:bodyPr lIns="91417" tIns="45708" rIns="91417" bIns="45708"/>
          <a:lstStyle>
            <a:lvl1pPr marL="0" indent="0">
              <a:buNone/>
              <a:defRPr sz="3200"/>
            </a:lvl1pPr>
            <a:lvl2pPr marL="457085" indent="0">
              <a:buNone/>
              <a:defRPr sz="2800"/>
            </a:lvl2pPr>
            <a:lvl3pPr marL="914170" indent="0">
              <a:buNone/>
              <a:defRPr sz="2400"/>
            </a:lvl3pPr>
            <a:lvl4pPr marL="1371256" indent="0">
              <a:buNone/>
              <a:defRPr sz="2000"/>
            </a:lvl4pPr>
            <a:lvl5pPr marL="1828342" indent="0">
              <a:buNone/>
              <a:defRPr sz="2000"/>
            </a:lvl5pPr>
            <a:lvl6pPr marL="2285426" indent="0">
              <a:buNone/>
              <a:defRPr sz="2000"/>
            </a:lvl6pPr>
            <a:lvl7pPr marL="2742512" indent="0">
              <a:buNone/>
              <a:defRPr sz="2000"/>
            </a:lvl7pPr>
            <a:lvl8pPr marL="3199596" indent="0">
              <a:buNone/>
              <a:defRPr sz="2000"/>
            </a:lvl8pPr>
            <a:lvl9pPr marL="3656682" indent="0">
              <a:buNone/>
              <a:defRPr sz="2000"/>
            </a:lvl9pPr>
          </a:lstStyle>
          <a:p>
            <a:endParaRPr lang="en-IN" dirty="0"/>
          </a:p>
        </p:txBody>
      </p:sp>
      <p:sp>
        <p:nvSpPr>
          <p:cNvPr id="4" name="Text Placeholder 3"/>
          <p:cNvSpPr>
            <a:spLocks noGrp="1"/>
          </p:cNvSpPr>
          <p:nvPr>
            <p:ph type="body" sz="half" idx="2"/>
          </p:nvPr>
        </p:nvSpPr>
        <p:spPr>
          <a:xfrm>
            <a:off x="1792289" y="4025513"/>
            <a:ext cx="5486400" cy="603647"/>
          </a:xfrm>
          <a:prstGeom prst="rect">
            <a:avLst/>
          </a:prstGeom>
        </p:spPr>
        <p:txBody>
          <a:bodyPr lIns="91417" tIns="45708" rIns="91417" bIns="45708"/>
          <a:lstStyle>
            <a:lvl1pPr marL="0" indent="0">
              <a:buNone/>
              <a:defRPr sz="1400"/>
            </a:lvl1pPr>
            <a:lvl2pPr marL="457085" indent="0">
              <a:buNone/>
              <a:defRPr sz="1200"/>
            </a:lvl2pPr>
            <a:lvl3pPr marL="914170" indent="0">
              <a:buNone/>
              <a:defRPr sz="1000"/>
            </a:lvl3pPr>
            <a:lvl4pPr marL="1371256" indent="0">
              <a:buNone/>
              <a:defRPr sz="900"/>
            </a:lvl4pPr>
            <a:lvl5pPr marL="1828342" indent="0">
              <a:buNone/>
              <a:defRPr sz="900"/>
            </a:lvl5pPr>
            <a:lvl6pPr marL="2285426" indent="0">
              <a:buNone/>
              <a:defRPr sz="900"/>
            </a:lvl6pPr>
            <a:lvl7pPr marL="2742512" indent="0">
              <a:buNone/>
              <a:defRPr sz="900"/>
            </a:lvl7pPr>
            <a:lvl8pPr marL="3199596" indent="0">
              <a:buNone/>
              <a:defRPr sz="900"/>
            </a:lvl8pPr>
            <a:lvl9pPr marL="365668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69617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4"/>
            <a:ext cx="2133600" cy="273844"/>
          </a:xfrm>
          <a:prstGeom prst="rect">
            <a:avLst/>
          </a:prstGeom>
        </p:spPr>
        <p:txBody>
          <a:bodyPr vert="horz" lIns="91417" tIns="45708" rIns="91417" bIns="45708" rtlCol="0" anchor="ctr"/>
          <a:lstStyle>
            <a:lvl1pPr algn="l">
              <a:defRPr sz="1200">
                <a:solidFill>
                  <a:schemeClr val="tx1">
                    <a:tint val="75000"/>
                  </a:schemeClr>
                </a:solidFill>
              </a:defRPr>
            </a:lvl1pPr>
          </a:lstStyle>
          <a:p>
            <a:endParaRPr lang="en-IN" dirty="0">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17" tIns="45708" rIns="91417" bIns="45708"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17" tIns="45708" rIns="91417" bIns="45708" rtlCol="0" anchor="ctr"/>
          <a:lstStyle>
            <a:lvl1pPr algn="r">
              <a:defRPr sz="1200">
                <a:solidFill>
                  <a:schemeClr val="tx1">
                    <a:tint val="75000"/>
                  </a:schemeClr>
                </a:solidFill>
              </a:defRPr>
            </a:lvl1pPr>
          </a:lstStyle>
          <a:p>
            <a:fld id="{51387782-7FE7-4F0A-8C2D-4FD910F7A8F6}"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820755957"/>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Lst>
  <p:timing>
    <p:tnLst>
      <p:par>
        <p:cTn id="1" dur="indefinite" restart="never" nodeType="tmRoot"/>
      </p:par>
    </p:tnLst>
  </p:timing>
  <p:hf hdr="0" ftr="0" dt="0"/>
  <p:txStyles>
    <p:titleStyle>
      <a:lvl1pPr algn="ctr" defTabSz="914170" rtl="0" eaLnBrk="1" latinLnBrk="0" hangingPunct="1">
        <a:spcBef>
          <a:spcPct val="0"/>
        </a:spcBef>
        <a:buNone/>
        <a:defRPr sz="4400" kern="1200">
          <a:solidFill>
            <a:schemeClr val="tx1"/>
          </a:solidFill>
          <a:latin typeface="+mj-lt"/>
          <a:ea typeface="+mj-ea"/>
          <a:cs typeface="+mj-cs"/>
        </a:defRPr>
      </a:lvl1pPr>
    </p:titleStyle>
    <p:bodyStyle>
      <a:lvl1pPr marL="342814" indent="-342814" algn="l" defTabSz="914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64" indent="-285678" algn="l" defTabSz="91417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712" indent="-228542" algn="l" defTabSz="91417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99" indent="-228542" algn="l" defTabSz="91417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884" indent="-228542" algn="l" defTabSz="91417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9" indent="-228542" algn="l" defTabSz="91417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054" indent="-228542" algn="l" defTabSz="91417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140" indent="-228542" algn="l" defTabSz="91417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225" indent="-228542" algn="l" defTabSz="91417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170" rtl="0" eaLnBrk="1" latinLnBrk="0" hangingPunct="1">
        <a:defRPr sz="1800" kern="1200">
          <a:solidFill>
            <a:schemeClr val="tx1"/>
          </a:solidFill>
          <a:latin typeface="+mn-lt"/>
          <a:ea typeface="+mn-ea"/>
          <a:cs typeface="+mn-cs"/>
        </a:defRPr>
      </a:lvl1pPr>
      <a:lvl2pPr marL="457085" algn="l" defTabSz="914170" rtl="0" eaLnBrk="1" latinLnBrk="0" hangingPunct="1">
        <a:defRPr sz="1800" kern="1200">
          <a:solidFill>
            <a:schemeClr val="tx1"/>
          </a:solidFill>
          <a:latin typeface="+mn-lt"/>
          <a:ea typeface="+mn-ea"/>
          <a:cs typeface="+mn-cs"/>
        </a:defRPr>
      </a:lvl2pPr>
      <a:lvl3pPr marL="914170" algn="l" defTabSz="914170" rtl="0" eaLnBrk="1" latinLnBrk="0" hangingPunct="1">
        <a:defRPr sz="1800" kern="1200">
          <a:solidFill>
            <a:schemeClr val="tx1"/>
          </a:solidFill>
          <a:latin typeface="+mn-lt"/>
          <a:ea typeface="+mn-ea"/>
          <a:cs typeface="+mn-cs"/>
        </a:defRPr>
      </a:lvl3pPr>
      <a:lvl4pPr marL="1371256" algn="l" defTabSz="914170" rtl="0" eaLnBrk="1" latinLnBrk="0" hangingPunct="1">
        <a:defRPr sz="1800" kern="1200">
          <a:solidFill>
            <a:schemeClr val="tx1"/>
          </a:solidFill>
          <a:latin typeface="+mn-lt"/>
          <a:ea typeface="+mn-ea"/>
          <a:cs typeface="+mn-cs"/>
        </a:defRPr>
      </a:lvl4pPr>
      <a:lvl5pPr marL="1828342" algn="l" defTabSz="914170" rtl="0" eaLnBrk="1" latinLnBrk="0" hangingPunct="1">
        <a:defRPr sz="1800" kern="1200">
          <a:solidFill>
            <a:schemeClr val="tx1"/>
          </a:solidFill>
          <a:latin typeface="+mn-lt"/>
          <a:ea typeface="+mn-ea"/>
          <a:cs typeface="+mn-cs"/>
        </a:defRPr>
      </a:lvl5pPr>
      <a:lvl6pPr marL="2285426" algn="l" defTabSz="914170" rtl="0" eaLnBrk="1" latinLnBrk="0" hangingPunct="1">
        <a:defRPr sz="1800" kern="1200">
          <a:solidFill>
            <a:schemeClr val="tx1"/>
          </a:solidFill>
          <a:latin typeface="+mn-lt"/>
          <a:ea typeface="+mn-ea"/>
          <a:cs typeface="+mn-cs"/>
        </a:defRPr>
      </a:lvl6pPr>
      <a:lvl7pPr marL="2742512" algn="l" defTabSz="914170" rtl="0" eaLnBrk="1" latinLnBrk="0" hangingPunct="1">
        <a:defRPr sz="1800" kern="1200">
          <a:solidFill>
            <a:schemeClr val="tx1"/>
          </a:solidFill>
          <a:latin typeface="+mn-lt"/>
          <a:ea typeface="+mn-ea"/>
          <a:cs typeface="+mn-cs"/>
        </a:defRPr>
      </a:lvl7pPr>
      <a:lvl8pPr marL="3199596" algn="l" defTabSz="914170" rtl="0" eaLnBrk="1" latinLnBrk="0" hangingPunct="1">
        <a:defRPr sz="1800" kern="1200">
          <a:solidFill>
            <a:schemeClr val="tx1"/>
          </a:solidFill>
          <a:latin typeface="+mn-lt"/>
          <a:ea typeface="+mn-ea"/>
          <a:cs typeface="+mn-cs"/>
        </a:defRPr>
      </a:lvl8pPr>
      <a:lvl9pPr marL="3656682" algn="l" defTabSz="9141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713220" y="515456"/>
            <a:ext cx="6035244" cy="400110"/>
          </a:xfrm>
          <a:prstGeom prst="rect">
            <a:avLst/>
          </a:prstGeom>
        </p:spPr>
        <p:txBody>
          <a:bodyPr wrap="square">
            <a:spAutoFit/>
          </a:bodyPr>
          <a:lstStyle/>
          <a:p>
            <a:pPr lvl="0"/>
            <a:r>
              <a:rPr lang="en-US" sz="1000" dirty="0" smtClean="0">
                <a:cs typeface="Arial" panose="020B0604020202020204" pitchFamily="34" charset="0"/>
              </a:rPr>
              <a:t>years of experience  </a:t>
            </a:r>
            <a:r>
              <a:rPr lang="en-US" sz="1000" dirty="0" smtClean="0"/>
              <a:t>in  Automation testing</a:t>
            </a:r>
            <a:r>
              <a:rPr lang="en-US" sz="1000" dirty="0"/>
              <a:t>, </a:t>
            </a:r>
            <a:r>
              <a:rPr lang="en-US" sz="1000" dirty="0" smtClean="0"/>
              <a:t>QA </a:t>
            </a:r>
            <a:r>
              <a:rPr lang="en-US" sz="1000" dirty="0"/>
              <a:t>and </a:t>
            </a:r>
            <a:r>
              <a:rPr lang="en-US" sz="1000" dirty="0" smtClean="0"/>
              <a:t>project management </a:t>
            </a:r>
            <a:r>
              <a:rPr lang="en-US" sz="1000" dirty="0"/>
              <a:t>as PMP certified Project Manager for large multinational product or IT service providers</a:t>
            </a:r>
            <a:endParaRPr lang="en-US" sz="1000" dirty="0" smtClean="0"/>
          </a:p>
        </p:txBody>
      </p:sp>
      <p:sp>
        <p:nvSpPr>
          <p:cNvPr id="21" name="Text Box 27"/>
          <p:cNvSpPr txBox="1">
            <a:spLocks noChangeArrowheads="1"/>
          </p:cNvSpPr>
          <p:nvPr/>
        </p:nvSpPr>
        <p:spPr bwMode="auto">
          <a:xfrm>
            <a:off x="2544767" y="1234400"/>
            <a:ext cx="6411845"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sz="1900">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sz="1900">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sz="1900">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sz="1900">
                <a:solidFill>
                  <a:schemeClr val="tx1"/>
                </a:solidFill>
                <a:latin typeface="Arial" pitchFamily="34" charset="0"/>
                <a:cs typeface="Arial" pitchFamily="34" charset="0"/>
              </a:defRPr>
            </a:lvl4pPr>
            <a:lvl5pPr marL="2057400" indent="-228600" eaLnBrk="0" hangingPunct="0">
              <a:buClr>
                <a:schemeClr val="bg2"/>
              </a:buClr>
              <a:buSzPct val="70000"/>
              <a:buFont typeface="Arial" pitchFamily="34" charset="0"/>
              <a:buChar char="–"/>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9pPr>
          </a:lstStyle>
          <a:p>
            <a:pPr marL="171450" indent="-171450" eaLnBrk="1" fontAlgn="base" hangingPunct="1"/>
            <a:r>
              <a:rPr lang="en-US" sz="1000" dirty="0">
                <a:latin typeface="+mn-lt"/>
                <a:cs typeface="+mn-cs"/>
              </a:rPr>
              <a:t>Automation Testing with Selenium+TestNG+Cucumber, SilkTest,RFT, QTP, RestAssure,POSTMAN and  SOAP UI. </a:t>
            </a:r>
            <a:endParaRPr lang="en-IN" sz="1000" dirty="0">
              <a:latin typeface="+mn-lt"/>
              <a:cs typeface="+mn-cs"/>
            </a:endParaRPr>
          </a:p>
          <a:p>
            <a:pPr marL="171450" indent="-171450" eaLnBrk="1" fontAlgn="base" hangingPunct="1"/>
            <a:r>
              <a:rPr lang="en-US" sz="1000" dirty="0">
                <a:latin typeface="+mn-lt"/>
                <a:cs typeface="+mn-cs"/>
              </a:rPr>
              <a:t>Worked on different automation frameworks Page Object Model, Data-driven, Hybrid, Keyword </a:t>
            </a:r>
          </a:p>
          <a:p>
            <a:pPr marL="171450" indent="-171450" eaLnBrk="1" fontAlgn="base" hangingPunct="1"/>
            <a:r>
              <a:rPr lang="en-US" sz="1000" dirty="0">
                <a:latin typeface="+mn-lt"/>
                <a:cs typeface="+mn-cs"/>
              </a:rPr>
              <a:t>Web services testing using SOAP UI, POSTMAN and Rest Assure .</a:t>
            </a:r>
            <a:endParaRPr lang="en-IN" sz="1000" dirty="0">
              <a:latin typeface="+mn-lt"/>
              <a:cs typeface="+mn-cs"/>
            </a:endParaRPr>
          </a:p>
          <a:p>
            <a:pPr marL="171450" indent="-171450" eaLnBrk="1" fontAlgn="base" hangingPunct="1"/>
            <a:r>
              <a:rPr lang="en-US" sz="1000" dirty="0">
                <a:latin typeface="+mn-lt"/>
                <a:cs typeface="+mn-cs"/>
              </a:rPr>
              <a:t>Devops tools Git,GitHub,Jenkins,SonarQube and Docker.</a:t>
            </a:r>
            <a:endParaRPr lang="en-IN" sz="1000" dirty="0">
              <a:latin typeface="+mn-lt"/>
              <a:cs typeface="+mn-cs"/>
            </a:endParaRPr>
          </a:p>
          <a:p>
            <a:pPr marL="171450" indent="-171450" eaLnBrk="1" fontAlgn="base" hangingPunct="1"/>
            <a:r>
              <a:rPr lang="en-US" sz="1000" dirty="0">
                <a:latin typeface="+mn-lt"/>
                <a:cs typeface="+mn-cs"/>
              </a:rPr>
              <a:t>Good Understanding on C, C++ and Java.</a:t>
            </a:r>
            <a:endParaRPr lang="en-IN" sz="1000" dirty="0">
              <a:latin typeface="+mn-lt"/>
              <a:cs typeface="+mn-cs"/>
            </a:endParaRPr>
          </a:p>
          <a:p>
            <a:pPr marL="171450" indent="-171450" eaLnBrk="1" fontAlgn="base" hangingPunct="1"/>
            <a:r>
              <a:rPr lang="en-US" sz="1000" dirty="0">
                <a:latin typeface="+mn-lt"/>
                <a:cs typeface="+mn-cs"/>
              </a:rPr>
              <a:t>Test estimation/scheduling, Test strategy, Test planning, Project Management</a:t>
            </a:r>
            <a:endParaRPr lang="en-IN" sz="1000" dirty="0">
              <a:latin typeface="+mn-lt"/>
              <a:cs typeface="+mn-cs"/>
            </a:endParaRPr>
          </a:p>
          <a:p>
            <a:pPr marL="171450" indent="-171450" eaLnBrk="1" fontAlgn="base" hangingPunct="1"/>
            <a:r>
              <a:rPr lang="en-US" sz="1000" dirty="0">
                <a:latin typeface="+mn-lt"/>
                <a:cs typeface="+mn-cs"/>
              </a:rPr>
              <a:t>Devop,Agile-Scrum and Waterfall methodology</a:t>
            </a:r>
            <a:endParaRPr lang="en-IN" sz="1000" dirty="0">
              <a:latin typeface="+mn-lt"/>
              <a:cs typeface="+mn-cs"/>
            </a:endParaRPr>
          </a:p>
          <a:p>
            <a:pPr marL="171450" indent="-171450" eaLnBrk="1" fontAlgn="base" hangingPunct="1"/>
            <a:r>
              <a:rPr lang="en-US" sz="1000" dirty="0">
                <a:latin typeface="+mn-lt"/>
                <a:cs typeface="+mn-cs"/>
              </a:rPr>
              <a:t>Resource hiring, mentoring and team Building, motivational skills.</a:t>
            </a:r>
            <a:endParaRPr lang="en-IN" sz="1000" dirty="0">
              <a:latin typeface="+mn-lt"/>
              <a:cs typeface="+mn-cs"/>
            </a:endParaRPr>
          </a:p>
          <a:p>
            <a:pPr marL="171450" indent="-171450" eaLnBrk="1" fontAlgn="base" hangingPunct="1"/>
            <a:r>
              <a:rPr lang="en-US" sz="1000" dirty="0">
                <a:latin typeface="+mn-lt"/>
                <a:cs typeface="+mn-cs"/>
              </a:rPr>
              <a:t>Risk Mitigation and planning</a:t>
            </a:r>
            <a:endParaRPr lang="en-IN" sz="1000" dirty="0">
              <a:latin typeface="+mn-lt"/>
              <a:cs typeface="+mn-cs"/>
            </a:endParaRPr>
          </a:p>
          <a:p>
            <a:pPr marL="171450" indent="-171450" eaLnBrk="1" fontAlgn="base" hangingPunct="1"/>
            <a:r>
              <a:rPr lang="en-US" sz="1000" dirty="0">
                <a:latin typeface="+mn-lt"/>
                <a:cs typeface="+mn-cs"/>
              </a:rPr>
              <a:t>Excellent communication </a:t>
            </a:r>
          </a:p>
          <a:p>
            <a:pPr lvl="0"/>
            <a:endParaRPr lang="en-IN" sz="1000" b="1" dirty="0"/>
          </a:p>
        </p:txBody>
      </p:sp>
      <p:cxnSp>
        <p:nvCxnSpPr>
          <p:cNvPr id="29" name="Straight Connector 28"/>
          <p:cNvCxnSpPr/>
          <p:nvPr/>
        </p:nvCxnSpPr>
        <p:spPr>
          <a:xfrm flipH="1" flipV="1">
            <a:off x="2349165" y="22858"/>
            <a:ext cx="20623" cy="5077013"/>
          </a:xfrm>
          <a:prstGeom prst="lin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8" name="TextBox 37"/>
          <p:cNvSpPr txBox="1"/>
          <p:nvPr/>
        </p:nvSpPr>
        <p:spPr>
          <a:xfrm>
            <a:off x="2483768" y="24245"/>
            <a:ext cx="2888338" cy="369332"/>
          </a:xfrm>
          <a:prstGeom prst="rect">
            <a:avLst/>
          </a:prstGeom>
          <a:noFill/>
        </p:spPr>
        <p:txBody>
          <a:bodyPr wrap="square" rtlCol="0">
            <a:spAutoFit/>
          </a:bodyPr>
          <a:lstStyle/>
          <a:p>
            <a:r>
              <a:rPr lang="en-IN" b="1" dirty="0" smtClean="0">
                <a:solidFill>
                  <a:srgbClr val="0070C0"/>
                </a:solidFill>
                <a:latin typeface="+mj-lt"/>
                <a:cs typeface="Times New Roman" panose="02020603050405020304" pitchFamily="18" charset="0"/>
              </a:rPr>
              <a:t>Experience Summary</a:t>
            </a:r>
            <a:endParaRPr lang="en-IN" b="1" dirty="0">
              <a:solidFill>
                <a:srgbClr val="0070C0"/>
              </a:solidFill>
              <a:latin typeface="+mj-lt"/>
              <a:cs typeface="Times New Roman" panose="02020603050405020304" pitchFamily="18" charset="0"/>
            </a:endParaRPr>
          </a:p>
        </p:txBody>
      </p:sp>
      <p:sp>
        <p:nvSpPr>
          <p:cNvPr id="31" name="TextBox 30"/>
          <p:cNvSpPr txBox="1"/>
          <p:nvPr/>
        </p:nvSpPr>
        <p:spPr>
          <a:xfrm>
            <a:off x="94752" y="100340"/>
            <a:ext cx="2342884" cy="400110"/>
          </a:xfrm>
          <a:prstGeom prst="rect">
            <a:avLst/>
          </a:prstGeom>
          <a:noFill/>
        </p:spPr>
        <p:txBody>
          <a:bodyPr wrap="square" rtlCol="0">
            <a:spAutoFit/>
          </a:bodyPr>
          <a:lstStyle/>
          <a:p>
            <a:pPr algn="ctr"/>
            <a:r>
              <a:rPr lang="en-US" sz="2000" b="1" dirty="0" smtClean="0">
                <a:cs typeface="Segoe UI Light" panose="020B0502040204020203" pitchFamily="34" charset="0"/>
              </a:rPr>
              <a:t>Sumeet Garg</a:t>
            </a:r>
            <a:endParaRPr lang="en-IN" sz="2000" b="1" dirty="0">
              <a:cs typeface="Segoe UI Light" panose="020B0502040204020203" pitchFamily="34" charset="0"/>
            </a:endParaRPr>
          </a:p>
        </p:txBody>
      </p:sp>
      <p:sp>
        <p:nvSpPr>
          <p:cNvPr id="32" name="TextBox 31"/>
          <p:cNvSpPr txBox="1"/>
          <p:nvPr/>
        </p:nvSpPr>
        <p:spPr>
          <a:xfrm>
            <a:off x="104662" y="3631718"/>
            <a:ext cx="2208023" cy="261610"/>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0">
            <a:spAutoFit/>
          </a:bodyPr>
          <a:lstStyle>
            <a:defPPr>
              <a:defRPr lang="en-US"/>
            </a:defPPr>
            <a:lvl1pPr>
              <a:defRPr sz="1200" b="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IN" sz="1100" dirty="0" smtClean="0">
                <a:solidFill>
                  <a:schemeClr val="tx1"/>
                </a:solidFill>
                <a:latin typeface="+mn-lt"/>
              </a:rPr>
              <a:t>Certifications</a:t>
            </a:r>
            <a:endParaRPr lang="en-IN" sz="1100" dirty="0">
              <a:solidFill>
                <a:schemeClr val="tx1"/>
              </a:solidFill>
              <a:latin typeface="+mn-lt"/>
            </a:endParaRPr>
          </a:p>
        </p:txBody>
      </p:sp>
      <p:sp>
        <p:nvSpPr>
          <p:cNvPr id="33" name="TextBox 32"/>
          <p:cNvSpPr txBox="1"/>
          <p:nvPr/>
        </p:nvSpPr>
        <p:spPr>
          <a:xfrm>
            <a:off x="126715" y="2163566"/>
            <a:ext cx="2197855" cy="261610"/>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0">
            <a:spAutoFit/>
          </a:bodyPr>
          <a:lstStyle>
            <a:defPPr>
              <a:defRPr lang="en-US"/>
            </a:defPPr>
            <a:lvl1pPr>
              <a:defRPr sz="1200" b="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IN" sz="1100" dirty="0" smtClean="0">
                <a:solidFill>
                  <a:schemeClr val="tx1"/>
                </a:solidFill>
                <a:latin typeface="+mn-lt"/>
              </a:rPr>
              <a:t>Technical &amp; Domain Skills</a:t>
            </a:r>
            <a:endParaRPr lang="en-IN" sz="1100" dirty="0">
              <a:solidFill>
                <a:schemeClr val="tx1"/>
              </a:solidFill>
              <a:latin typeface="+mn-lt"/>
            </a:endParaRPr>
          </a:p>
        </p:txBody>
      </p:sp>
      <p:sp>
        <p:nvSpPr>
          <p:cNvPr id="35" name="Text Box 27"/>
          <p:cNvSpPr txBox="1">
            <a:spLocks noChangeArrowheads="1"/>
          </p:cNvSpPr>
          <p:nvPr/>
        </p:nvSpPr>
        <p:spPr bwMode="auto">
          <a:xfrm>
            <a:off x="126714" y="2445593"/>
            <a:ext cx="21978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sz="1900">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sz="1900">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sz="1900">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sz="1900">
                <a:solidFill>
                  <a:schemeClr val="tx1"/>
                </a:solidFill>
                <a:latin typeface="Arial" pitchFamily="34" charset="0"/>
                <a:cs typeface="Arial" pitchFamily="34" charset="0"/>
              </a:defRPr>
            </a:lvl4pPr>
            <a:lvl5pPr marL="2057400" indent="-228600" eaLnBrk="0" hangingPunct="0">
              <a:buClr>
                <a:schemeClr val="bg2"/>
              </a:buClr>
              <a:buSzPct val="70000"/>
              <a:buFont typeface="Arial" pitchFamily="34" charset="0"/>
              <a:buChar char="–"/>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9pPr>
          </a:lstStyle>
          <a:p>
            <a:pPr marL="171450" indent="-171450">
              <a:spcAft>
                <a:spcPts val="200"/>
              </a:spcAft>
              <a:buClr>
                <a:schemeClr val="bg1">
                  <a:lumMod val="65000"/>
                </a:schemeClr>
              </a:buClr>
            </a:pPr>
            <a:r>
              <a:rPr lang="en-US" sz="900" dirty="0" smtClean="0">
                <a:latin typeface="+mn-lt"/>
              </a:rPr>
              <a:t>Software Automation</a:t>
            </a:r>
            <a:endParaRPr lang="en-US" sz="900" dirty="0">
              <a:latin typeface="+mn-lt"/>
            </a:endParaRPr>
          </a:p>
        </p:txBody>
      </p:sp>
      <p:sp>
        <p:nvSpPr>
          <p:cNvPr id="36" name="TextBox 35"/>
          <p:cNvSpPr txBox="1"/>
          <p:nvPr/>
        </p:nvSpPr>
        <p:spPr>
          <a:xfrm>
            <a:off x="2547757" y="941988"/>
            <a:ext cx="6465725" cy="261610"/>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0">
            <a:spAutoFit/>
          </a:bodyPr>
          <a:lstStyle>
            <a:defPPr>
              <a:defRPr lang="en-US"/>
            </a:defPPr>
            <a:lvl1pPr>
              <a:defRPr sz="1200" b="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IN" sz="1100" dirty="0" smtClean="0">
                <a:solidFill>
                  <a:schemeClr val="tx1"/>
                </a:solidFill>
                <a:latin typeface="+mn-lt"/>
              </a:rPr>
              <a:t>Expertise</a:t>
            </a:r>
            <a:endParaRPr lang="en-IN" sz="1100" dirty="0">
              <a:solidFill>
                <a:schemeClr val="tx1"/>
              </a:solidFill>
              <a:latin typeface="+mn-lt"/>
            </a:endParaRPr>
          </a:p>
        </p:txBody>
      </p:sp>
      <p:sp>
        <p:nvSpPr>
          <p:cNvPr id="53" name="TextBox 52"/>
          <p:cNvSpPr txBox="1"/>
          <p:nvPr/>
        </p:nvSpPr>
        <p:spPr>
          <a:xfrm>
            <a:off x="2550431" y="3107129"/>
            <a:ext cx="6433024" cy="261610"/>
          </a:xfrm>
          <a:prstGeom prst="rect">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chorCtr="0">
            <a:spAutoFit/>
          </a:bodyPr>
          <a:lstStyle>
            <a:defPPr>
              <a:defRPr lang="en-US"/>
            </a:defPPr>
            <a:lvl1pPr>
              <a:defRPr sz="1200" b="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IN" sz="1100" dirty="0" smtClean="0">
                <a:solidFill>
                  <a:schemeClr val="tx1"/>
                </a:solidFill>
                <a:latin typeface="+mn-lt"/>
              </a:rPr>
              <a:t>Recent Achievements </a:t>
            </a:r>
            <a:endParaRPr lang="en-IN" sz="1100" dirty="0">
              <a:solidFill>
                <a:schemeClr val="tx1"/>
              </a:solidFill>
              <a:latin typeface="+mn-lt"/>
            </a:endParaRPr>
          </a:p>
        </p:txBody>
      </p:sp>
      <p:sp>
        <p:nvSpPr>
          <p:cNvPr id="95" name="object 16"/>
          <p:cNvSpPr/>
          <p:nvPr/>
        </p:nvSpPr>
        <p:spPr>
          <a:xfrm>
            <a:off x="7238782" y="106514"/>
            <a:ext cx="1509682" cy="383043"/>
          </a:xfrm>
          <a:prstGeom prst="rect">
            <a:avLst/>
          </a:prstGeom>
          <a:blipFill>
            <a:blip r:embed="rId2" cstate="print"/>
            <a:stretch>
              <a:fillRect/>
            </a:stretch>
          </a:blipFill>
        </p:spPr>
        <p:txBody>
          <a:bodyPr wrap="square" lIns="0" tIns="0" rIns="0" bIns="0" rtlCol="0"/>
          <a:lstStyle/>
          <a:p>
            <a:endParaRPr dirty="0"/>
          </a:p>
        </p:txBody>
      </p:sp>
      <p:cxnSp>
        <p:nvCxnSpPr>
          <p:cNvPr id="97" name="Straight Connector 96"/>
          <p:cNvCxnSpPr/>
          <p:nvPr/>
        </p:nvCxnSpPr>
        <p:spPr>
          <a:xfrm flipV="1">
            <a:off x="2506348" y="4771687"/>
            <a:ext cx="6631464" cy="1296"/>
          </a:xfrm>
          <a:prstGeom prst="lin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pic>
        <p:nvPicPr>
          <p:cNvPr id="100"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4844131"/>
            <a:ext cx="209298" cy="209298"/>
          </a:xfrm>
          <a:prstGeom prst="rect">
            <a:avLst/>
          </a:prstGeom>
        </p:spPr>
      </p:pic>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6" y="4808602"/>
            <a:ext cx="247791" cy="247791"/>
          </a:xfrm>
          <a:prstGeom prst="rect">
            <a:avLst/>
          </a:prstGeom>
        </p:spPr>
      </p:pic>
      <p:sp>
        <p:nvSpPr>
          <p:cNvPr id="113" name="Rectangle 112"/>
          <p:cNvSpPr/>
          <p:nvPr/>
        </p:nvSpPr>
        <p:spPr>
          <a:xfrm>
            <a:off x="0" y="-83629"/>
            <a:ext cx="9144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7" name="Rectangle 126"/>
          <p:cNvSpPr/>
          <p:nvPr/>
        </p:nvSpPr>
        <p:spPr>
          <a:xfrm>
            <a:off x="0" y="5099871"/>
            <a:ext cx="914400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 Box 27"/>
          <p:cNvSpPr txBox="1">
            <a:spLocks noChangeArrowheads="1"/>
          </p:cNvSpPr>
          <p:nvPr/>
        </p:nvSpPr>
        <p:spPr bwMode="auto">
          <a:xfrm>
            <a:off x="270730" y="2600300"/>
            <a:ext cx="2041955" cy="151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lr>
                <a:schemeClr val="bg2"/>
              </a:buClr>
              <a:buSzPct val="120000"/>
              <a:buFont typeface="Wingdings" pitchFamily="2" charset="2"/>
              <a:buChar char="§"/>
              <a:defRPr sz="1900">
                <a:solidFill>
                  <a:schemeClr val="tx1"/>
                </a:solidFill>
                <a:latin typeface="Arial" pitchFamily="34" charset="0"/>
                <a:cs typeface="Arial" pitchFamily="34" charset="0"/>
              </a:defRPr>
            </a:lvl1pPr>
            <a:lvl2pPr marL="742950" indent="-285750" eaLnBrk="0" hangingPunct="0">
              <a:buClr>
                <a:schemeClr val="bg2"/>
              </a:buClr>
              <a:buSzPct val="100000"/>
              <a:buFont typeface="Wingdings" pitchFamily="2" charset="2"/>
              <a:buChar char="§"/>
              <a:defRPr sz="1900">
                <a:solidFill>
                  <a:schemeClr val="tx1"/>
                </a:solidFill>
                <a:latin typeface="Arial" pitchFamily="34" charset="0"/>
                <a:cs typeface="Arial" pitchFamily="34" charset="0"/>
              </a:defRPr>
            </a:lvl2pPr>
            <a:lvl3pPr marL="1143000" indent="-228600" eaLnBrk="0" hangingPunct="0">
              <a:buClr>
                <a:schemeClr val="bg2"/>
              </a:buClr>
              <a:buSzPct val="90000"/>
              <a:buFont typeface="Arial" pitchFamily="34" charset="0"/>
              <a:buChar char="–"/>
              <a:defRPr sz="1900">
                <a:solidFill>
                  <a:schemeClr val="tx1"/>
                </a:solidFill>
                <a:latin typeface="Arial" pitchFamily="34" charset="0"/>
                <a:cs typeface="Arial" pitchFamily="34" charset="0"/>
              </a:defRPr>
            </a:lvl3pPr>
            <a:lvl4pPr marL="1600200" indent="-228600" eaLnBrk="0" hangingPunct="0">
              <a:buClr>
                <a:schemeClr val="bg2"/>
              </a:buClr>
              <a:buSzPct val="80000"/>
              <a:buFont typeface="Wingdings" pitchFamily="2" charset="2"/>
              <a:buChar char="§"/>
              <a:defRPr sz="1900">
                <a:solidFill>
                  <a:schemeClr val="tx1"/>
                </a:solidFill>
                <a:latin typeface="Arial" pitchFamily="34" charset="0"/>
                <a:cs typeface="Arial" pitchFamily="34" charset="0"/>
              </a:defRPr>
            </a:lvl4pPr>
            <a:lvl5pPr marL="2057400" indent="-228600" eaLnBrk="0" hangingPunct="0">
              <a:buClr>
                <a:schemeClr val="bg2"/>
              </a:buClr>
              <a:buSzPct val="70000"/>
              <a:buFont typeface="Arial" pitchFamily="34" charset="0"/>
              <a:buChar char="–"/>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buClr>
                <a:schemeClr val="bg2"/>
              </a:buClr>
              <a:buSzPct val="70000"/>
              <a:buFont typeface="Arial" pitchFamily="34" charset="0"/>
              <a:buChar char="–"/>
              <a:defRPr sz="1900">
                <a:solidFill>
                  <a:schemeClr val="tx1"/>
                </a:solidFill>
                <a:latin typeface="Arial" pitchFamily="34" charset="0"/>
                <a:cs typeface="Arial" pitchFamily="34" charset="0"/>
              </a:defRPr>
            </a:lvl9pPr>
          </a:lstStyle>
          <a:p>
            <a:pPr marL="171450" indent="-171450" fontAlgn="auto">
              <a:spcBef>
                <a:spcPts val="0"/>
              </a:spcBef>
              <a:spcAft>
                <a:spcPts val="200"/>
              </a:spcAft>
              <a:buClr>
                <a:schemeClr val="bg1">
                  <a:lumMod val="65000"/>
                </a:schemeClr>
              </a:buClr>
              <a:buFont typeface="Arial" panose="020B0604020202020204" pitchFamily="34" charset="0"/>
              <a:buChar char="•"/>
            </a:pPr>
            <a:r>
              <a:rPr lang="en-US" sz="900" dirty="0" smtClean="0">
                <a:latin typeface="+mn-lt"/>
              </a:rPr>
              <a:t>Framework Design</a:t>
            </a:r>
            <a:endParaRPr lang="en-US" sz="900" dirty="0">
              <a:latin typeface="+mn-lt"/>
            </a:endParaRPr>
          </a:p>
          <a:p>
            <a:pPr marL="171450" indent="-171450" fontAlgn="auto">
              <a:spcBef>
                <a:spcPts val="0"/>
              </a:spcBef>
              <a:spcAft>
                <a:spcPts val="200"/>
              </a:spcAft>
              <a:buClr>
                <a:schemeClr val="bg1">
                  <a:lumMod val="65000"/>
                </a:schemeClr>
              </a:buClr>
              <a:buFont typeface="Arial" panose="020B0604020202020204" pitchFamily="34" charset="0"/>
              <a:buChar char="•"/>
            </a:pPr>
            <a:r>
              <a:rPr lang="en-US" sz="900" dirty="0" smtClean="0">
                <a:latin typeface="+mn-lt"/>
              </a:rPr>
              <a:t>Selenium, RFT, QTP</a:t>
            </a:r>
            <a:endParaRPr lang="en-US" sz="900" dirty="0">
              <a:latin typeface="+mn-lt"/>
            </a:endParaRPr>
          </a:p>
          <a:p>
            <a:pPr marL="171450" indent="-171450" fontAlgn="auto">
              <a:spcBef>
                <a:spcPts val="0"/>
              </a:spcBef>
              <a:spcAft>
                <a:spcPts val="200"/>
              </a:spcAft>
              <a:buClr>
                <a:schemeClr val="bg1">
                  <a:lumMod val="65000"/>
                </a:schemeClr>
              </a:buClr>
              <a:buFont typeface="Arial" panose="020B0604020202020204" pitchFamily="34" charset="0"/>
              <a:buChar char="•"/>
            </a:pPr>
            <a:r>
              <a:rPr lang="en-US" sz="900" dirty="0" smtClean="0">
                <a:latin typeface="+mn-lt"/>
              </a:rPr>
              <a:t>REST and SOAP Web services  Testing</a:t>
            </a:r>
          </a:p>
          <a:p>
            <a:pPr marL="171450" indent="-171450" fontAlgn="auto">
              <a:spcBef>
                <a:spcPts val="0"/>
              </a:spcBef>
              <a:spcAft>
                <a:spcPts val="200"/>
              </a:spcAft>
              <a:buClr>
                <a:schemeClr val="bg1">
                  <a:lumMod val="65000"/>
                </a:schemeClr>
              </a:buClr>
              <a:buFont typeface="Arial" panose="020B0604020202020204" pitchFamily="34" charset="0"/>
              <a:buChar char="•"/>
            </a:pPr>
            <a:r>
              <a:rPr lang="en-US" sz="900" dirty="0" smtClean="0">
                <a:latin typeface="+mn-lt"/>
              </a:rPr>
              <a:t>DevOps</a:t>
            </a:r>
          </a:p>
          <a:p>
            <a:pPr marL="171450" indent="-171450" fontAlgn="auto">
              <a:spcBef>
                <a:spcPts val="0"/>
              </a:spcBef>
              <a:spcAft>
                <a:spcPts val="200"/>
              </a:spcAft>
              <a:buClr>
                <a:schemeClr val="bg1">
                  <a:lumMod val="65000"/>
                </a:schemeClr>
              </a:buClr>
              <a:buFont typeface="Arial" panose="020B0604020202020204" pitchFamily="34" charset="0"/>
              <a:buChar char="•"/>
            </a:pPr>
            <a:r>
              <a:rPr lang="en-US" sz="900" dirty="0" smtClean="0">
                <a:latin typeface="+mn-lt"/>
              </a:rPr>
              <a:t>Project Management</a:t>
            </a:r>
          </a:p>
          <a:p>
            <a:pPr fontAlgn="auto">
              <a:spcBef>
                <a:spcPts val="0"/>
              </a:spcBef>
              <a:spcAft>
                <a:spcPts val="200"/>
              </a:spcAft>
              <a:buClr>
                <a:schemeClr val="bg1">
                  <a:lumMod val="65000"/>
                </a:schemeClr>
              </a:buClr>
              <a:buNone/>
            </a:pPr>
            <a:endParaRPr lang="en-US" sz="900" dirty="0" smtClean="0">
              <a:latin typeface="+mn-lt"/>
            </a:endParaRPr>
          </a:p>
          <a:p>
            <a:pPr fontAlgn="auto">
              <a:spcBef>
                <a:spcPts val="0"/>
              </a:spcBef>
              <a:spcAft>
                <a:spcPts val="200"/>
              </a:spcAft>
              <a:buClr>
                <a:schemeClr val="bg1">
                  <a:lumMod val="65000"/>
                </a:schemeClr>
              </a:buClr>
              <a:buNone/>
            </a:pPr>
            <a:endParaRPr lang="en-US" sz="900" dirty="0">
              <a:latin typeface="+mn-lt"/>
            </a:endParaRPr>
          </a:p>
          <a:p>
            <a:pPr marL="171450" indent="-171450" fontAlgn="auto">
              <a:spcBef>
                <a:spcPts val="0"/>
              </a:spcBef>
              <a:spcAft>
                <a:spcPts val="200"/>
              </a:spcAft>
              <a:buClr>
                <a:schemeClr val="bg1">
                  <a:lumMod val="65000"/>
                </a:schemeClr>
              </a:buClr>
              <a:buFont typeface="Arial" panose="020B0604020202020204" pitchFamily="34" charset="0"/>
              <a:buChar char="•"/>
            </a:pPr>
            <a:endParaRPr lang="en-US" sz="900" dirty="0"/>
          </a:p>
        </p:txBody>
      </p:sp>
      <p:sp>
        <p:nvSpPr>
          <p:cNvPr id="34" name="TextBox 33"/>
          <p:cNvSpPr txBox="1"/>
          <p:nvPr/>
        </p:nvSpPr>
        <p:spPr>
          <a:xfrm>
            <a:off x="2562478" y="3429519"/>
            <a:ext cx="6441588" cy="1323439"/>
          </a:xfrm>
          <a:prstGeom prst="rect">
            <a:avLst/>
          </a:prstGeom>
          <a:noFill/>
        </p:spPr>
        <p:txBody>
          <a:bodyPr wrap="square" rtlCol="0">
            <a:spAutoFit/>
          </a:bodyPr>
          <a:lstStyle/>
          <a:p>
            <a:pPr marL="171450" lvl="0" indent="-171450" fontAlgn="base">
              <a:buFont typeface="Arial" panose="020B0604020202020204" pitchFamily="34" charset="0"/>
              <a:buChar char="•"/>
            </a:pPr>
            <a:r>
              <a:rPr lang="en-AU" sz="1000" dirty="0" smtClean="0"/>
              <a:t>Planned  and executed  transition </a:t>
            </a:r>
            <a:r>
              <a:rPr lang="en-AU" sz="1000" dirty="0"/>
              <a:t>of application from old vendor to TechMahindra</a:t>
            </a:r>
            <a:endParaRPr lang="en-IN" sz="1000" dirty="0"/>
          </a:p>
          <a:p>
            <a:pPr marL="171450" lvl="0" indent="-171450" fontAlgn="base">
              <a:buFont typeface="Arial" panose="020B0604020202020204" pitchFamily="34" charset="0"/>
              <a:buChar char="•"/>
            </a:pPr>
            <a:r>
              <a:rPr lang="en-AU" sz="1000" dirty="0" smtClean="0"/>
              <a:t>For AT&amp;T client , Introduced and completed  automation using  selenium </a:t>
            </a:r>
            <a:r>
              <a:rPr lang="en-AU" sz="1000" dirty="0"/>
              <a:t>and TestNG without missing SLAs.</a:t>
            </a:r>
            <a:endParaRPr lang="en-IN" sz="1000" dirty="0"/>
          </a:p>
          <a:p>
            <a:pPr marL="171450" lvl="0" indent="-171450" fontAlgn="base">
              <a:buFont typeface="Arial" panose="020B0604020202020204" pitchFamily="34" charset="0"/>
              <a:buChar char="•"/>
            </a:pPr>
            <a:r>
              <a:rPr lang="en-AU" sz="1000" dirty="0" smtClean="0"/>
              <a:t>Achieved all </a:t>
            </a:r>
            <a:r>
              <a:rPr lang="en-AU" sz="1000" dirty="0"/>
              <a:t>automation goals by better Planning and effective </a:t>
            </a:r>
            <a:r>
              <a:rPr lang="en-AU" sz="1000" dirty="0" smtClean="0"/>
              <a:t>metrics</a:t>
            </a:r>
            <a:r>
              <a:rPr lang="en-AU" sz="1000" dirty="0"/>
              <a:t> </a:t>
            </a:r>
            <a:r>
              <a:rPr lang="en-AU" sz="1000" dirty="0" smtClean="0"/>
              <a:t> for AT&amp;T.</a:t>
            </a:r>
            <a:endParaRPr lang="en-IN" sz="1000" dirty="0"/>
          </a:p>
          <a:p>
            <a:pPr marL="171450" lvl="0" indent="-171450" fontAlgn="base">
              <a:buFont typeface="Arial" panose="020B0604020202020204" pitchFamily="34" charset="0"/>
              <a:buChar char="•"/>
            </a:pPr>
            <a:r>
              <a:rPr lang="en-AU" sz="1000" dirty="0" smtClean="0"/>
              <a:t>Reported  Defect </a:t>
            </a:r>
            <a:r>
              <a:rPr lang="en-AU" sz="1000" dirty="0"/>
              <a:t>Reports promptly and thoroughly for defects resolutions &amp; </a:t>
            </a:r>
            <a:r>
              <a:rPr lang="en-AU" sz="1000" dirty="0" smtClean="0"/>
              <a:t>enhancements by using DevOps CI/CD pipelines</a:t>
            </a:r>
          </a:p>
          <a:p>
            <a:pPr marL="171450" lvl="0" indent="-171450" fontAlgn="base">
              <a:buFont typeface="Arial" panose="020B0604020202020204" pitchFamily="34" charset="0"/>
              <a:buChar char="•"/>
            </a:pPr>
            <a:r>
              <a:rPr lang="en-AU" sz="1000" dirty="0" smtClean="0"/>
              <a:t>Partnering </a:t>
            </a:r>
            <a:r>
              <a:rPr lang="en-AU" sz="1000" dirty="0"/>
              <a:t>with the Project Management Office, Business team, Development Team, and Third-Party Vendors to ensure that the testing strategy is understood, in use, test prerequisites are completed, and that test outputs are analysed.</a:t>
            </a:r>
            <a:endParaRPr lang="en-IN" sz="1000" dirty="0"/>
          </a:p>
        </p:txBody>
      </p:sp>
      <p:sp>
        <p:nvSpPr>
          <p:cNvPr id="2" name="Rectangle 1"/>
          <p:cNvSpPr/>
          <p:nvPr/>
        </p:nvSpPr>
        <p:spPr>
          <a:xfrm>
            <a:off x="6512421" y="4829161"/>
            <a:ext cx="1144749" cy="253916"/>
          </a:xfrm>
          <a:prstGeom prst="rect">
            <a:avLst/>
          </a:prstGeom>
        </p:spPr>
        <p:txBody>
          <a:bodyPr wrap="square">
            <a:spAutoFit/>
          </a:bodyPr>
          <a:lstStyle/>
          <a:p>
            <a:r>
              <a:rPr lang="en-IN" sz="1050" dirty="0" smtClean="0">
                <a:solidFill>
                  <a:srgbClr val="000000"/>
                </a:solidFill>
                <a:latin typeface="Calibri" panose="020F0502020204030204" pitchFamily="34" charset="0"/>
                <a:ea typeface="Times New Roman" panose="02020603050405020304" pitchFamily="18" charset="0"/>
              </a:rPr>
              <a:t>+91 98159-83463</a:t>
            </a:r>
            <a:endParaRPr lang="en-IN" sz="1050" dirty="0"/>
          </a:p>
        </p:txBody>
      </p:sp>
      <p:sp>
        <p:nvSpPr>
          <p:cNvPr id="4" name="Rectangle 3"/>
          <p:cNvSpPr/>
          <p:nvPr/>
        </p:nvSpPr>
        <p:spPr>
          <a:xfrm>
            <a:off x="2627784" y="4817868"/>
            <a:ext cx="2016899" cy="261610"/>
          </a:xfrm>
          <a:prstGeom prst="rect">
            <a:avLst/>
          </a:prstGeom>
        </p:spPr>
        <p:txBody>
          <a:bodyPr wrap="none">
            <a:spAutoFit/>
          </a:bodyPr>
          <a:lstStyle/>
          <a:p>
            <a:r>
              <a:rPr lang="en-US" sz="1100" u="sng" dirty="0" smtClean="0">
                <a:solidFill>
                  <a:srgbClr val="000000"/>
                </a:solidFill>
                <a:latin typeface="Calibri" panose="020F0502020204030204" pitchFamily="34" charset="0"/>
              </a:rPr>
              <a:t>sg0017473@techmahindra.com</a:t>
            </a:r>
            <a:endParaRPr lang="en-IN" sz="1100" dirty="0"/>
          </a:p>
        </p:txBody>
      </p:sp>
      <p:pic>
        <p:nvPicPr>
          <p:cNvPr id="6" name="Picture 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90288" y="4092258"/>
            <a:ext cx="1073400" cy="720109"/>
          </a:xfrm>
          <a:prstGeom prst="rect">
            <a:avLst/>
          </a:prstGeom>
        </p:spPr>
      </p:pic>
      <p:sp>
        <p:nvSpPr>
          <p:cNvPr id="11" name="Rectangle 10"/>
          <p:cNvSpPr/>
          <p:nvPr/>
        </p:nvSpPr>
        <p:spPr>
          <a:xfrm>
            <a:off x="2437636" y="483518"/>
            <a:ext cx="441461" cy="369332"/>
          </a:xfrm>
          <a:prstGeom prst="rect">
            <a:avLst/>
          </a:prstGeom>
        </p:spPr>
        <p:txBody>
          <a:bodyPr wrap="square">
            <a:spAutoFit/>
          </a:bodyPr>
          <a:lstStyle/>
          <a:p>
            <a:r>
              <a:rPr lang="en-US" b="1" dirty="0" smtClean="0">
                <a:solidFill>
                  <a:srgbClr val="FF0000"/>
                </a:solidFill>
                <a:cs typeface="Arial" panose="020B0604020202020204" pitchFamily="34" charset="0"/>
              </a:rPr>
              <a:t>15</a:t>
            </a:r>
            <a:endParaRPr lang="en-IN" dirty="0">
              <a:solidFill>
                <a:srgbClr val="FF0000"/>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5907" y="483518"/>
            <a:ext cx="1068425" cy="1373912"/>
          </a:xfrm>
          <a:prstGeom prst="rect">
            <a:avLst/>
          </a:prstGeom>
        </p:spPr>
      </p:pic>
      <p:sp>
        <p:nvSpPr>
          <p:cNvPr id="5" name="TextBox 4"/>
          <p:cNvSpPr txBox="1"/>
          <p:nvPr/>
        </p:nvSpPr>
        <p:spPr>
          <a:xfrm>
            <a:off x="323528" y="1889296"/>
            <a:ext cx="1512168" cy="246221"/>
          </a:xfrm>
          <a:prstGeom prst="rect">
            <a:avLst/>
          </a:prstGeom>
          <a:noFill/>
        </p:spPr>
        <p:txBody>
          <a:bodyPr wrap="square" rtlCol="0">
            <a:spAutoFit/>
          </a:bodyPr>
          <a:lstStyle/>
          <a:p>
            <a:pPr algn="ctr"/>
            <a:r>
              <a:rPr lang="en-US" sz="1000" b="1" dirty="0" smtClean="0"/>
              <a:t>Automation Expert</a:t>
            </a:r>
            <a:endParaRPr lang="en-US" sz="1000" b="1" dirty="0"/>
          </a:p>
        </p:txBody>
      </p:sp>
    </p:spTree>
    <p:extLst>
      <p:ext uri="{BB962C8B-B14F-4D97-AF65-F5344CB8AC3E}">
        <p14:creationId xmlns:p14="http://schemas.microsoft.com/office/powerpoint/2010/main" val="3311163936"/>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PPTLANG" val="RXPEnglish"/>
  <p:tag name="VARSAVEMESSAGETIMESTAMP" val="RXP9/13/201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4958</TotalTime>
  <Words>245</Words>
  <Application>Microsoft Office PowerPoint</Application>
  <PresentationFormat>On-screen Show (16:9)</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 Light</vt:lpstr>
      <vt:lpstr>Times New Roman</vt:lpstr>
      <vt:lpstr>Wingdings</vt:lpstr>
      <vt:lpstr>1_Office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Jebastin L Daniel Lamech Daniel</dc:creator>
  <cp:lastModifiedBy>Sumeet Garg</cp:lastModifiedBy>
  <cp:revision>478</cp:revision>
  <dcterms:created xsi:type="dcterms:W3CDTF">2015-07-06T05:11:59Z</dcterms:created>
  <dcterms:modified xsi:type="dcterms:W3CDTF">2020-11-02T17:29:51Z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TECHMAHINDRA\JL00346311</vt:lpwstr>
  </property>
  <property fmtid="{D5CDD505-2E9C-101B-9397-08002B2CF9AE}" pid="4" name="DLPManualFileClassificationLastModificationDate">
    <vt:lpwstr>1503823099</vt:lpwstr>
  </property>
  <property fmtid="{D5CDD505-2E9C-101B-9397-08002B2CF9AE}" pid="5" name="DLPManualFileClassificationVersion">
    <vt:lpwstr>10.0.100.37</vt:lpwstr>
  </property>
</Properties>
</file>