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diagrams/quickStyle2.xml" ContentType="application/vnd.openxmlformats-officedocument.drawingml.diagramStyle+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tags/tag3.xml" ContentType="application/vnd.openxmlformats-officedocument.presentationml.tags+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diagrams/data3.xml" ContentType="application/vnd.openxmlformats-officedocument.drawingml.diagramData+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874" r:id="rId2"/>
    <p:sldId id="1074" r:id="rId3"/>
    <p:sldId id="1075" r:id="rId4"/>
    <p:sldId id="1073" r:id="rId5"/>
    <p:sldId id="912" r:id="rId6"/>
    <p:sldId id="987" r:id="rId7"/>
    <p:sldId id="986" r:id="rId8"/>
    <p:sldId id="989" r:id="rId9"/>
    <p:sldId id="1090" r:id="rId10"/>
    <p:sldId id="1089" r:id="rId11"/>
    <p:sldId id="911" r:id="rId12"/>
    <p:sldId id="990" r:id="rId13"/>
    <p:sldId id="991" r:id="rId14"/>
    <p:sldId id="981" r:id="rId15"/>
    <p:sldId id="1079" r:id="rId16"/>
    <p:sldId id="1045" r:id="rId17"/>
    <p:sldId id="1046" r:id="rId18"/>
    <p:sldId id="1080" r:id="rId19"/>
    <p:sldId id="1047" r:id="rId20"/>
    <p:sldId id="1049" r:id="rId21"/>
    <p:sldId id="1070" r:id="rId22"/>
    <p:sldId id="1050" r:id="rId23"/>
    <p:sldId id="1072" r:id="rId24"/>
    <p:sldId id="1082" r:id="rId25"/>
    <p:sldId id="1083" r:id="rId26"/>
    <p:sldId id="1084" r:id="rId27"/>
    <p:sldId id="1088" r:id="rId28"/>
    <p:sldId id="1051" r:id="rId29"/>
    <p:sldId id="1085" r:id="rId30"/>
    <p:sldId id="1052" r:id="rId31"/>
    <p:sldId id="1087" r:id="rId32"/>
    <p:sldId id="1086" r:id="rId33"/>
  </p:sldIdLst>
  <p:sldSz cx="9144000" cy="5143500" type="screen16x9"/>
  <p:notesSz cx="6858000" cy="9144000"/>
  <p:custDataLst>
    <p:tags r:id="rId36"/>
  </p:custDataLst>
  <p:defaultTextStyle>
    <a:defPPr>
      <a:defRPr lang="en-US"/>
    </a:defPPr>
    <a:lvl1pPr marL="0" algn="l" defTabSz="751768" rtl="0" eaLnBrk="1" latinLnBrk="0" hangingPunct="1">
      <a:defRPr sz="1400" kern="1200">
        <a:solidFill>
          <a:schemeClr val="tx1"/>
        </a:solidFill>
        <a:latin typeface="+mn-lt"/>
        <a:ea typeface="+mn-ea"/>
        <a:cs typeface="+mn-cs"/>
      </a:defRPr>
    </a:lvl1pPr>
    <a:lvl2pPr marL="375884" algn="l" defTabSz="751768" rtl="0" eaLnBrk="1" latinLnBrk="0" hangingPunct="1">
      <a:defRPr sz="1400" kern="1200">
        <a:solidFill>
          <a:schemeClr val="tx1"/>
        </a:solidFill>
        <a:latin typeface="+mn-lt"/>
        <a:ea typeface="+mn-ea"/>
        <a:cs typeface="+mn-cs"/>
      </a:defRPr>
    </a:lvl2pPr>
    <a:lvl3pPr marL="751768" algn="l" defTabSz="751768" rtl="0" eaLnBrk="1" latinLnBrk="0" hangingPunct="1">
      <a:defRPr sz="1400" kern="1200">
        <a:solidFill>
          <a:schemeClr val="tx1"/>
        </a:solidFill>
        <a:latin typeface="+mn-lt"/>
        <a:ea typeface="+mn-ea"/>
        <a:cs typeface="+mn-cs"/>
      </a:defRPr>
    </a:lvl3pPr>
    <a:lvl4pPr marL="1127654" algn="l" defTabSz="751768" rtl="0" eaLnBrk="1" latinLnBrk="0" hangingPunct="1">
      <a:defRPr sz="1400" kern="1200">
        <a:solidFill>
          <a:schemeClr val="tx1"/>
        </a:solidFill>
        <a:latin typeface="+mn-lt"/>
        <a:ea typeface="+mn-ea"/>
        <a:cs typeface="+mn-cs"/>
      </a:defRPr>
    </a:lvl4pPr>
    <a:lvl5pPr marL="1503537" algn="l" defTabSz="751768" rtl="0" eaLnBrk="1" latinLnBrk="0" hangingPunct="1">
      <a:defRPr sz="1400" kern="1200">
        <a:solidFill>
          <a:schemeClr val="tx1"/>
        </a:solidFill>
        <a:latin typeface="+mn-lt"/>
        <a:ea typeface="+mn-ea"/>
        <a:cs typeface="+mn-cs"/>
      </a:defRPr>
    </a:lvl5pPr>
    <a:lvl6pPr marL="1879421" algn="l" defTabSz="751768" rtl="0" eaLnBrk="1" latinLnBrk="0" hangingPunct="1">
      <a:defRPr sz="1400" kern="1200">
        <a:solidFill>
          <a:schemeClr val="tx1"/>
        </a:solidFill>
        <a:latin typeface="+mn-lt"/>
        <a:ea typeface="+mn-ea"/>
        <a:cs typeface="+mn-cs"/>
      </a:defRPr>
    </a:lvl6pPr>
    <a:lvl7pPr marL="2255305" algn="l" defTabSz="751768" rtl="0" eaLnBrk="1" latinLnBrk="0" hangingPunct="1">
      <a:defRPr sz="1400" kern="1200">
        <a:solidFill>
          <a:schemeClr val="tx1"/>
        </a:solidFill>
        <a:latin typeface="+mn-lt"/>
        <a:ea typeface="+mn-ea"/>
        <a:cs typeface="+mn-cs"/>
      </a:defRPr>
    </a:lvl7pPr>
    <a:lvl8pPr marL="2631191" algn="l" defTabSz="751768" rtl="0" eaLnBrk="1" latinLnBrk="0" hangingPunct="1">
      <a:defRPr sz="1400" kern="1200">
        <a:solidFill>
          <a:schemeClr val="tx1"/>
        </a:solidFill>
        <a:latin typeface="+mn-lt"/>
        <a:ea typeface="+mn-ea"/>
        <a:cs typeface="+mn-cs"/>
      </a:defRPr>
    </a:lvl8pPr>
    <a:lvl9pPr marL="3007075" algn="l" defTabSz="751768"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79F2F"/>
    <a:srgbClr val="D73A0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860" autoAdjust="0"/>
    <p:restoredTop sz="89247" autoAdjust="0"/>
  </p:normalViewPr>
  <p:slideViewPr>
    <p:cSldViewPr>
      <p:cViewPr>
        <p:scale>
          <a:sx n="84" d="100"/>
          <a:sy n="84" d="100"/>
        </p:scale>
        <p:origin x="-294" y="-12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250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EC7377-C1DC-4282-BF9B-463A0BE17F37}" type="doc">
      <dgm:prSet loTypeId="urn:microsoft.com/office/officeart/2005/8/layout/hierarchy3" loCatId="relationship" qsTypeId="urn:microsoft.com/office/officeart/2005/8/quickstyle/simple1" qsCatId="simple" csTypeId="urn:microsoft.com/office/officeart/2005/8/colors/accent0_3" csCatId="mainScheme" phldr="1"/>
      <dgm:spPr/>
      <dgm:t>
        <a:bodyPr/>
        <a:lstStyle/>
        <a:p>
          <a:endParaRPr lang="en-US"/>
        </a:p>
      </dgm:t>
    </dgm:pt>
    <dgm:pt modelId="{63A8ECD9-3FD3-44A5-B5FC-99AF0C796340}">
      <dgm:prSet phldrT="[Text]" custT="1"/>
      <dgm:spPr/>
      <dgm:t>
        <a:bodyPr/>
        <a:lstStyle/>
        <a:p>
          <a:r>
            <a:rPr lang="en-US" sz="1600" dirty="0" smtClean="0"/>
            <a:t>Introduction to PCF</a:t>
          </a:r>
          <a:endParaRPr lang="en-IN" sz="1600" dirty="0"/>
        </a:p>
      </dgm:t>
    </dgm:pt>
    <dgm:pt modelId="{529FF757-1728-4B2B-8109-208086702AA2}" type="parTrans" cxnId="{F272C359-E08D-4A85-ADC0-E3FAF0CADBE5}">
      <dgm:prSet/>
      <dgm:spPr/>
      <dgm:t>
        <a:bodyPr/>
        <a:lstStyle/>
        <a:p>
          <a:endParaRPr lang="en-IN" sz="1600"/>
        </a:p>
      </dgm:t>
    </dgm:pt>
    <dgm:pt modelId="{6EA7B573-C2E9-47ED-B0FF-CD4EF6483C68}" type="sibTrans" cxnId="{F272C359-E08D-4A85-ADC0-E3FAF0CADBE5}">
      <dgm:prSet/>
      <dgm:spPr/>
      <dgm:t>
        <a:bodyPr/>
        <a:lstStyle/>
        <a:p>
          <a:endParaRPr lang="en-IN" sz="1600"/>
        </a:p>
      </dgm:t>
    </dgm:pt>
    <dgm:pt modelId="{ADB8CAF3-2FC8-423F-B5FC-344FFCB19770}">
      <dgm:prSet phldrT="[Text]" custT="1"/>
      <dgm:spPr/>
      <dgm:t>
        <a:bodyPr/>
        <a:lstStyle/>
        <a:p>
          <a:r>
            <a:rPr lang="en-IN" sz="1600" dirty="0" smtClean="0"/>
            <a:t>Deploy App</a:t>
          </a:r>
        </a:p>
        <a:p>
          <a:r>
            <a:rPr lang="en-IN" sz="1600" dirty="0" smtClean="0"/>
            <a:t>(Logging, Scaling, HA)</a:t>
          </a:r>
          <a:endParaRPr lang="en-IN" sz="1600" dirty="0"/>
        </a:p>
      </dgm:t>
    </dgm:pt>
    <dgm:pt modelId="{62805771-435C-4B53-ACA5-4DFBA35DE9EF}" type="parTrans" cxnId="{EA0BCEF3-728E-4BFE-BC18-D06C9B168D9B}">
      <dgm:prSet/>
      <dgm:spPr/>
      <dgm:t>
        <a:bodyPr/>
        <a:lstStyle/>
        <a:p>
          <a:endParaRPr lang="en-IN" sz="1600"/>
        </a:p>
      </dgm:t>
    </dgm:pt>
    <dgm:pt modelId="{A98E7890-F25A-4846-8625-0480454A6F41}" type="sibTrans" cxnId="{EA0BCEF3-728E-4BFE-BC18-D06C9B168D9B}">
      <dgm:prSet/>
      <dgm:spPr/>
      <dgm:t>
        <a:bodyPr/>
        <a:lstStyle/>
        <a:p>
          <a:endParaRPr lang="en-IN" sz="1600"/>
        </a:p>
      </dgm:t>
    </dgm:pt>
    <dgm:pt modelId="{C3C61F5F-E91A-434C-8D7D-ACB147DEC639}">
      <dgm:prSet phldrT="[Text]" custT="1"/>
      <dgm:spPr/>
      <dgm:t>
        <a:bodyPr/>
        <a:lstStyle/>
        <a:p>
          <a:r>
            <a:rPr lang="en-US" sz="1600" dirty="0" smtClean="0"/>
            <a:t>Blue Green Deployment</a:t>
          </a:r>
          <a:endParaRPr lang="en-IN" sz="1200" dirty="0"/>
        </a:p>
      </dgm:t>
    </dgm:pt>
    <dgm:pt modelId="{3B4FDC8D-FA3D-406C-A35D-769A86C949AB}" type="parTrans" cxnId="{57EEE4C3-1CD2-4083-B5A1-0C246553879F}">
      <dgm:prSet/>
      <dgm:spPr/>
      <dgm:t>
        <a:bodyPr/>
        <a:lstStyle/>
        <a:p>
          <a:endParaRPr lang="en-IN" sz="1600"/>
        </a:p>
      </dgm:t>
    </dgm:pt>
    <dgm:pt modelId="{67C6D02F-25EF-4790-9DC0-FF4DBF5DE964}" type="sibTrans" cxnId="{57EEE4C3-1CD2-4083-B5A1-0C246553879F}">
      <dgm:prSet/>
      <dgm:spPr/>
      <dgm:t>
        <a:bodyPr/>
        <a:lstStyle/>
        <a:p>
          <a:endParaRPr lang="en-IN" sz="1600"/>
        </a:p>
      </dgm:t>
    </dgm:pt>
    <dgm:pt modelId="{6974068E-11C0-498E-8732-930104AA3C43}">
      <dgm:prSet custT="1"/>
      <dgm:spPr/>
      <dgm:t>
        <a:bodyPr/>
        <a:lstStyle/>
        <a:p>
          <a:r>
            <a:rPr lang="en-US" sz="1600" dirty="0" smtClean="0"/>
            <a:t>Services</a:t>
          </a:r>
          <a:endParaRPr lang="en-IN" sz="1600" dirty="0"/>
        </a:p>
      </dgm:t>
    </dgm:pt>
    <dgm:pt modelId="{23099F83-4CE2-435F-B7AF-50B9DC3B5A2D}" type="parTrans" cxnId="{626860FC-0B9F-4D43-8657-D2F2A08937A0}">
      <dgm:prSet/>
      <dgm:spPr/>
      <dgm:t>
        <a:bodyPr/>
        <a:lstStyle/>
        <a:p>
          <a:endParaRPr lang="en-IN" sz="1600"/>
        </a:p>
      </dgm:t>
    </dgm:pt>
    <dgm:pt modelId="{51DAF8D0-ABEE-472C-894F-0BBBB069095E}" type="sibTrans" cxnId="{626860FC-0B9F-4D43-8657-D2F2A08937A0}">
      <dgm:prSet/>
      <dgm:spPr/>
      <dgm:t>
        <a:bodyPr/>
        <a:lstStyle/>
        <a:p>
          <a:endParaRPr lang="en-IN" sz="1600"/>
        </a:p>
      </dgm:t>
    </dgm:pt>
    <dgm:pt modelId="{A6D36DC2-0A88-48FF-9DF8-B7578AC74A3C}" type="pres">
      <dgm:prSet presAssocID="{6DEC7377-C1DC-4282-BF9B-463A0BE17F37}" presName="diagram" presStyleCnt="0">
        <dgm:presLayoutVars>
          <dgm:chPref val="1"/>
          <dgm:dir/>
          <dgm:animOne val="branch"/>
          <dgm:animLvl val="lvl"/>
          <dgm:resizeHandles/>
        </dgm:presLayoutVars>
      </dgm:prSet>
      <dgm:spPr/>
      <dgm:t>
        <a:bodyPr/>
        <a:lstStyle/>
        <a:p>
          <a:endParaRPr lang="en-US"/>
        </a:p>
      </dgm:t>
    </dgm:pt>
    <dgm:pt modelId="{9D66E8E0-E186-4D18-889B-18AD8A00C01A}" type="pres">
      <dgm:prSet presAssocID="{63A8ECD9-3FD3-44A5-B5FC-99AF0C796340}" presName="root" presStyleCnt="0"/>
      <dgm:spPr/>
    </dgm:pt>
    <dgm:pt modelId="{6A61DB14-AFFE-4186-86F9-29D2FE4FAF06}" type="pres">
      <dgm:prSet presAssocID="{63A8ECD9-3FD3-44A5-B5FC-99AF0C796340}" presName="rootComposite" presStyleCnt="0"/>
      <dgm:spPr/>
    </dgm:pt>
    <dgm:pt modelId="{1EC2CF26-5129-472B-AB41-D0884B0EADBC}" type="pres">
      <dgm:prSet presAssocID="{63A8ECD9-3FD3-44A5-B5FC-99AF0C796340}" presName="rootText" presStyleLbl="node1" presStyleIdx="0" presStyleCnt="4"/>
      <dgm:spPr/>
      <dgm:t>
        <a:bodyPr/>
        <a:lstStyle/>
        <a:p>
          <a:endParaRPr lang="en-IN"/>
        </a:p>
      </dgm:t>
    </dgm:pt>
    <dgm:pt modelId="{DAA016E4-2778-4F70-BF00-504A22E45B62}" type="pres">
      <dgm:prSet presAssocID="{63A8ECD9-3FD3-44A5-B5FC-99AF0C796340}" presName="rootConnector" presStyleLbl="node1" presStyleIdx="0" presStyleCnt="4"/>
      <dgm:spPr/>
      <dgm:t>
        <a:bodyPr/>
        <a:lstStyle/>
        <a:p>
          <a:endParaRPr lang="en-IN"/>
        </a:p>
      </dgm:t>
    </dgm:pt>
    <dgm:pt modelId="{F851DFB1-6326-4211-A690-F1F3EBB72300}" type="pres">
      <dgm:prSet presAssocID="{63A8ECD9-3FD3-44A5-B5FC-99AF0C796340}" presName="childShape" presStyleCnt="0"/>
      <dgm:spPr/>
    </dgm:pt>
    <dgm:pt modelId="{3FB9AE86-F4BB-4728-973B-DC1069D864B0}" type="pres">
      <dgm:prSet presAssocID="{ADB8CAF3-2FC8-423F-B5FC-344FFCB19770}" presName="root" presStyleCnt="0"/>
      <dgm:spPr/>
    </dgm:pt>
    <dgm:pt modelId="{05DF9B76-C5EB-442C-8EE3-45CD9B9F5592}" type="pres">
      <dgm:prSet presAssocID="{ADB8CAF3-2FC8-423F-B5FC-344FFCB19770}" presName="rootComposite" presStyleCnt="0"/>
      <dgm:spPr/>
    </dgm:pt>
    <dgm:pt modelId="{EBADA96C-D4E8-4F58-B4A0-0535955009F4}" type="pres">
      <dgm:prSet presAssocID="{ADB8CAF3-2FC8-423F-B5FC-344FFCB19770}" presName="rootText" presStyleLbl="node1" presStyleIdx="1" presStyleCnt="4"/>
      <dgm:spPr/>
      <dgm:t>
        <a:bodyPr/>
        <a:lstStyle/>
        <a:p>
          <a:endParaRPr lang="en-IN"/>
        </a:p>
      </dgm:t>
    </dgm:pt>
    <dgm:pt modelId="{B8B98E33-FC67-454C-817C-2F6703259585}" type="pres">
      <dgm:prSet presAssocID="{ADB8CAF3-2FC8-423F-B5FC-344FFCB19770}" presName="rootConnector" presStyleLbl="node1" presStyleIdx="1" presStyleCnt="4"/>
      <dgm:spPr/>
      <dgm:t>
        <a:bodyPr/>
        <a:lstStyle/>
        <a:p>
          <a:endParaRPr lang="en-IN"/>
        </a:p>
      </dgm:t>
    </dgm:pt>
    <dgm:pt modelId="{0689DB41-A466-4339-8E3E-257E87EC7F4A}" type="pres">
      <dgm:prSet presAssocID="{ADB8CAF3-2FC8-423F-B5FC-344FFCB19770}" presName="childShape" presStyleCnt="0"/>
      <dgm:spPr/>
    </dgm:pt>
    <dgm:pt modelId="{29CBB8DE-88F3-4BC7-A878-52409DCB7ECC}" type="pres">
      <dgm:prSet presAssocID="{6974068E-11C0-498E-8732-930104AA3C43}" presName="root" presStyleCnt="0"/>
      <dgm:spPr/>
    </dgm:pt>
    <dgm:pt modelId="{9A0C62AB-DED8-40F4-9768-73259880512C}" type="pres">
      <dgm:prSet presAssocID="{6974068E-11C0-498E-8732-930104AA3C43}" presName="rootComposite" presStyleCnt="0"/>
      <dgm:spPr/>
    </dgm:pt>
    <dgm:pt modelId="{39146449-C318-4AB9-AF61-C3CFCE9D0398}" type="pres">
      <dgm:prSet presAssocID="{6974068E-11C0-498E-8732-930104AA3C43}" presName="rootText" presStyleLbl="node1" presStyleIdx="2" presStyleCnt="4"/>
      <dgm:spPr/>
      <dgm:t>
        <a:bodyPr/>
        <a:lstStyle/>
        <a:p>
          <a:endParaRPr lang="en-IN"/>
        </a:p>
      </dgm:t>
    </dgm:pt>
    <dgm:pt modelId="{5034EC5A-41D5-4DAF-93D9-9B794D308810}" type="pres">
      <dgm:prSet presAssocID="{6974068E-11C0-498E-8732-930104AA3C43}" presName="rootConnector" presStyleLbl="node1" presStyleIdx="2" presStyleCnt="4"/>
      <dgm:spPr/>
      <dgm:t>
        <a:bodyPr/>
        <a:lstStyle/>
        <a:p>
          <a:endParaRPr lang="en-IN"/>
        </a:p>
      </dgm:t>
    </dgm:pt>
    <dgm:pt modelId="{BF846902-A78B-4FED-9C29-F0EBC53D91D1}" type="pres">
      <dgm:prSet presAssocID="{6974068E-11C0-498E-8732-930104AA3C43}" presName="childShape" presStyleCnt="0"/>
      <dgm:spPr/>
    </dgm:pt>
    <dgm:pt modelId="{B2D955EE-7287-4610-90FB-0A4009C7E003}" type="pres">
      <dgm:prSet presAssocID="{C3C61F5F-E91A-434C-8D7D-ACB147DEC639}" presName="root" presStyleCnt="0"/>
      <dgm:spPr/>
    </dgm:pt>
    <dgm:pt modelId="{4E7CCB31-EF91-49C1-B421-820986BEDDA8}" type="pres">
      <dgm:prSet presAssocID="{C3C61F5F-E91A-434C-8D7D-ACB147DEC639}" presName="rootComposite" presStyleCnt="0"/>
      <dgm:spPr/>
    </dgm:pt>
    <dgm:pt modelId="{BD1CB33F-A6E6-4D9F-9DFC-5380BD4F262F}" type="pres">
      <dgm:prSet presAssocID="{C3C61F5F-E91A-434C-8D7D-ACB147DEC639}" presName="rootText" presStyleLbl="node1" presStyleIdx="3" presStyleCnt="4"/>
      <dgm:spPr/>
      <dgm:t>
        <a:bodyPr/>
        <a:lstStyle/>
        <a:p>
          <a:endParaRPr lang="en-IN"/>
        </a:p>
      </dgm:t>
    </dgm:pt>
    <dgm:pt modelId="{B012E72C-C82E-4642-BF80-CE3CB0E43369}" type="pres">
      <dgm:prSet presAssocID="{C3C61F5F-E91A-434C-8D7D-ACB147DEC639}" presName="rootConnector" presStyleLbl="node1" presStyleIdx="3" presStyleCnt="4"/>
      <dgm:spPr/>
      <dgm:t>
        <a:bodyPr/>
        <a:lstStyle/>
        <a:p>
          <a:endParaRPr lang="en-IN"/>
        </a:p>
      </dgm:t>
    </dgm:pt>
    <dgm:pt modelId="{3162EDF9-1DF3-4263-910C-7243EE5AA786}" type="pres">
      <dgm:prSet presAssocID="{C3C61F5F-E91A-434C-8D7D-ACB147DEC639}" presName="childShape" presStyleCnt="0"/>
      <dgm:spPr/>
    </dgm:pt>
  </dgm:ptLst>
  <dgm:cxnLst>
    <dgm:cxn modelId="{A46EBB06-F353-4D6C-9CD8-FA4EA3B7447A}" type="presOf" srcId="{6974068E-11C0-498E-8732-930104AA3C43}" destId="{5034EC5A-41D5-4DAF-93D9-9B794D308810}" srcOrd="1" destOrd="0" presId="urn:microsoft.com/office/officeart/2005/8/layout/hierarchy3"/>
    <dgm:cxn modelId="{EA1587E8-F03E-4B6B-8D80-27F1AA315F90}" type="presOf" srcId="{ADB8CAF3-2FC8-423F-B5FC-344FFCB19770}" destId="{B8B98E33-FC67-454C-817C-2F6703259585}" srcOrd="1" destOrd="0" presId="urn:microsoft.com/office/officeart/2005/8/layout/hierarchy3"/>
    <dgm:cxn modelId="{F272C359-E08D-4A85-ADC0-E3FAF0CADBE5}" srcId="{6DEC7377-C1DC-4282-BF9B-463A0BE17F37}" destId="{63A8ECD9-3FD3-44A5-B5FC-99AF0C796340}" srcOrd="0" destOrd="0" parTransId="{529FF757-1728-4B2B-8109-208086702AA2}" sibTransId="{6EA7B573-C2E9-47ED-B0FF-CD4EF6483C68}"/>
    <dgm:cxn modelId="{EA0BCEF3-728E-4BFE-BC18-D06C9B168D9B}" srcId="{6DEC7377-C1DC-4282-BF9B-463A0BE17F37}" destId="{ADB8CAF3-2FC8-423F-B5FC-344FFCB19770}" srcOrd="1" destOrd="0" parTransId="{62805771-435C-4B53-ACA5-4DFBA35DE9EF}" sibTransId="{A98E7890-F25A-4846-8625-0480454A6F41}"/>
    <dgm:cxn modelId="{BDA0866C-3EEF-4F31-8E0F-C7AA0D71D671}" type="presOf" srcId="{C3C61F5F-E91A-434C-8D7D-ACB147DEC639}" destId="{BD1CB33F-A6E6-4D9F-9DFC-5380BD4F262F}" srcOrd="0" destOrd="0" presId="urn:microsoft.com/office/officeart/2005/8/layout/hierarchy3"/>
    <dgm:cxn modelId="{B8DB85A4-531F-4A4A-A357-67689C955D22}" type="presOf" srcId="{6DEC7377-C1DC-4282-BF9B-463A0BE17F37}" destId="{A6D36DC2-0A88-48FF-9DF8-B7578AC74A3C}" srcOrd="0" destOrd="0" presId="urn:microsoft.com/office/officeart/2005/8/layout/hierarchy3"/>
    <dgm:cxn modelId="{F3FB6E92-A66A-49B0-A5EF-150AAB93CABC}" type="presOf" srcId="{6974068E-11C0-498E-8732-930104AA3C43}" destId="{39146449-C318-4AB9-AF61-C3CFCE9D0398}" srcOrd="0" destOrd="0" presId="urn:microsoft.com/office/officeart/2005/8/layout/hierarchy3"/>
    <dgm:cxn modelId="{626860FC-0B9F-4D43-8657-D2F2A08937A0}" srcId="{6DEC7377-C1DC-4282-BF9B-463A0BE17F37}" destId="{6974068E-11C0-498E-8732-930104AA3C43}" srcOrd="2" destOrd="0" parTransId="{23099F83-4CE2-435F-B7AF-50B9DC3B5A2D}" sibTransId="{51DAF8D0-ABEE-472C-894F-0BBBB069095E}"/>
    <dgm:cxn modelId="{4E4C7C43-BFDB-418C-92E9-0576F8D01D9E}" type="presOf" srcId="{ADB8CAF3-2FC8-423F-B5FC-344FFCB19770}" destId="{EBADA96C-D4E8-4F58-B4A0-0535955009F4}" srcOrd="0" destOrd="0" presId="urn:microsoft.com/office/officeart/2005/8/layout/hierarchy3"/>
    <dgm:cxn modelId="{1E1D4FA6-4132-488D-96BA-43D36D915AA1}" type="presOf" srcId="{63A8ECD9-3FD3-44A5-B5FC-99AF0C796340}" destId="{DAA016E4-2778-4F70-BF00-504A22E45B62}" srcOrd="1" destOrd="0" presId="urn:microsoft.com/office/officeart/2005/8/layout/hierarchy3"/>
    <dgm:cxn modelId="{57EEE4C3-1CD2-4083-B5A1-0C246553879F}" srcId="{6DEC7377-C1DC-4282-BF9B-463A0BE17F37}" destId="{C3C61F5F-E91A-434C-8D7D-ACB147DEC639}" srcOrd="3" destOrd="0" parTransId="{3B4FDC8D-FA3D-406C-A35D-769A86C949AB}" sibTransId="{67C6D02F-25EF-4790-9DC0-FF4DBF5DE964}"/>
    <dgm:cxn modelId="{6303ABFD-5F5F-4469-B78A-1A9BE898AEC7}" type="presOf" srcId="{63A8ECD9-3FD3-44A5-B5FC-99AF0C796340}" destId="{1EC2CF26-5129-472B-AB41-D0884B0EADBC}" srcOrd="0" destOrd="0" presId="urn:microsoft.com/office/officeart/2005/8/layout/hierarchy3"/>
    <dgm:cxn modelId="{9CFCFDC3-3ADC-4CEE-80FA-D23ED9F4580C}" type="presOf" srcId="{C3C61F5F-E91A-434C-8D7D-ACB147DEC639}" destId="{B012E72C-C82E-4642-BF80-CE3CB0E43369}" srcOrd="1" destOrd="0" presId="urn:microsoft.com/office/officeart/2005/8/layout/hierarchy3"/>
    <dgm:cxn modelId="{4EF0E04E-ABA4-44C1-9F25-C596D071FAAC}" type="presParOf" srcId="{A6D36DC2-0A88-48FF-9DF8-B7578AC74A3C}" destId="{9D66E8E0-E186-4D18-889B-18AD8A00C01A}" srcOrd="0" destOrd="0" presId="urn:microsoft.com/office/officeart/2005/8/layout/hierarchy3"/>
    <dgm:cxn modelId="{457922F9-5FCE-4D03-8870-F5212B84AFCB}" type="presParOf" srcId="{9D66E8E0-E186-4D18-889B-18AD8A00C01A}" destId="{6A61DB14-AFFE-4186-86F9-29D2FE4FAF06}" srcOrd="0" destOrd="0" presId="urn:microsoft.com/office/officeart/2005/8/layout/hierarchy3"/>
    <dgm:cxn modelId="{AFB8DC69-B3C2-42A7-B746-7A8389874F09}" type="presParOf" srcId="{6A61DB14-AFFE-4186-86F9-29D2FE4FAF06}" destId="{1EC2CF26-5129-472B-AB41-D0884B0EADBC}" srcOrd="0" destOrd="0" presId="urn:microsoft.com/office/officeart/2005/8/layout/hierarchy3"/>
    <dgm:cxn modelId="{64402815-969A-4E56-A89E-BEFBACB65808}" type="presParOf" srcId="{6A61DB14-AFFE-4186-86F9-29D2FE4FAF06}" destId="{DAA016E4-2778-4F70-BF00-504A22E45B62}" srcOrd="1" destOrd="0" presId="urn:microsoft.com/office/officeart/2005/8/layout/hierarchy3"/>
    <dgm:cxn modelId="{9C3CA3AC-92F9-4E7C-8ED3-91B736C30CC2}" type="presParOf" srcId="{9D66E8E0-E186-4D18-889B-18AD8A00C01A}" destId="{F851DFB1-6326-4211-A690-F1F3EBB72300}" srcOrd="1" destOrd="0" presId="urn:microsoft.com/office/officeart/2005/8/layout/hierarchy3"/>
    <dgm:cxn modelId="{25CD3D4E-A7C1-409E-92C4-347868E7F979}" type="presParOf" srcId="{A6D36DC2-0A88-48FF-9DF8-B7578AC74A3C}" destId="{3FB9AE86-F4BB-4728-973B-DC1069D864B0}" srcOrd="1" destOrd="0" presId="urn:microsoft.com/office/officeart/2005/8/layout/hierarchy3"/>
    <dgm:cxn modelId="{D07ACBB1-CE45-4221-BEC6-B5EC7C071DA9}" type="presParOf" srcId="{3FB9AE86-F4BB-4728-973B-DC1069D864B0}" destId="{05DF9B76-C5EB-442C-8EE3-45CD9B9F5592}" srcOrd="0" destOrd="0" presId="urn:microsoft.com/office/officeart/2005/8/layout/hierarchy3"/>
    <dgm:cxn modelId="{E3FCCF8B-5FE5-4F59-87BD-306CB7BF95EF}" type="presParOf" srcId="{05DF9B76-C5EB-442C-8EE3-45CD9B9F5592}" destId="{EBADA96C-D4E8-4F58-B4A0-0535955009F4}" srcOrd="0" destOrd="0" presId="urn:microsoft.com/office/officeart/2005/8/layout/hierarchy3"/>
    <dgm:cxn modelId="{69F18327-A8FF-48D9-BDC2-560355DCCCAE}" type="presParOf" srcId="{05DF9B76-C5EB-442C-8EE3-45CD9B9F5592}" destId="{B8B98E33-FC67-454C-817C-2F6703259585}" srcOrd="1" destOrd="0" presId="urn:microsoft.com/office/officeart/2005/8/layout/hierarchy3"/>
    <dgm:cxn modelId="{59B3F946-2EEE-490E-8063-1FF74F2795BF}" type="presParOf" srcId="{3FB9AE86-F4BB-4728-973B-DC1069D864B0}" destId="{0689DB41-A466-4339-8E3E-257E87EC7F4A}" srcOrd="1" destOrd="0" presId="urn:microsoft.com/office/officeart/2005/8/layout/hierarchy3"/>
    <dgm:cxn modelId="{81936BFD-F8A6-41C8-93E4-8A0A361491F7}" type="presParOf" srcId="{A6D36DC2-0A88-48FF-9DF8-B7578AC74A3C}" destId="{29CBB8DE-88F3-4BC7-A878-52409DCB7ECC}" srcOrd="2" destOrd="0" presId="urn:microsoft.com/office/officeart/2005/8/layout/hierarchy3"/>
    <dgm:cxn modelId="{96BD7157-23DD-400F-A386-64F2F0C77EBE}" type="presParOf" srcId="{29CBB8DE-88F3-4BC7-A878-52409DCB7ECC}" destId="{9A0C62AB-DED8-40F4-9768-73259880512C}" srcOrd="0" destOrd="0" presId="urn:microsoft.com/office/officeart/2005/8/layout/hierarchy3"/>
    <dgm:cxn modelId="{FFC7D3DB-2555-4CA0-8D9D-AB9F50BC04D3}" type="presParOf" srcId="{9A0C62AB-DED8-40F4-9768-73259880512C}" destId="{39146449-C318-4AB9-AF61-C3CFCE9D0398}" srcOrd="0" destOrd="0" presId="urn:microsoft.com/office/officeart/2005/8/layout/hierarchy3"/>
    <dgm:cxn modelId="{5C0203ED-9A8A-4AB5-83A5-CA67B0C92CB9}" type="presParOf" srcId="{9A0C62AB-DED8-40F4-9768-73259880512C}" destId="{5034EC5A-41D5-4DAF-93D9-9B794D308810}" srcOrd="1" destOrd="0" presId="urn:microsoft.com/office/officeart/2005/8/layout/hierarchy3"/>
    <dgm:cxn modelId="{A61252FA-A78B-4984-ADE9-B0846532B823}" type="presParOf" srcId="{29CBB8DE-88F3-4BC7-A878-52409DCB7ECC}" destId="{BF846902-A78B-4FED-9C29-F0EBC53D91D1}" srcOrd="1" destOrd="0" presId="urn:microsoft.com/office/officeart/2005/8/layout/hierarchy3"/>
    <dgm:cxn modelId="{9C818E8B-98B8-4283-9D44-6ADF9E3295C8}" type="presParOf" srcId="{A6D36DC2-0A88-48FF-9DF8-B7578AC74A3C}" destId="{B2D955EE-7287-4610-90FB-0A4009C7E003}" srcOrd="3" destOrd="0" presId="urn:microsoft.com/office/officeart/2005/8/layout/hierarchy3"/>
    <dgm:cxn modelId="{BC40515C-CF40-48DC-8EC8-3530823757D2}" type="presParOf" srcId="{B2D955EE-7287-4610-90FB-0A4009C7E003}" destId="{4E7CCB31-EF91-49C1-B421-820986BEDDA8}" srcOrd="0" destOrd="0" presId="urn:microsoft.com/office/officeart/2005/8/layout/hierarchy3"/>
    <dgm:cxn modelId="{A19275E6-A419-4593-895B-0AEC6B9A051A}" type="presParOf" srcId="{4E7CCB31-EF91-49C1-B421-820986BEDDA8}" destId="{BD1CB33F-A6E6-4D9F-9DFC-5380BD4F262F}" srcOrd="0" destOrd="0" presId="urn:microsoft.com/office/officeart/2005/8/layout/hierarchy3"/>
    <dgm:cxn modelId="{091CDEC0-BECF-4D8F-92FD-8E029D1A1BCB}" type="presParOf" srcId="{4E7CCB31-EF91-49C1-B421-820986BEDDA8}" destId="{B012E72C-C82E-4642-BF80-CE3CB0E43369}" srcOrd="1" destOrd="0" presId="urn:microsoft.com/office/officeart/2005/8/layout/hierarchy3"/>
    <dgm:cxn modelId="{EFEECCBB-F044-4E86-B53B-581B730E42C0}" type="presParOf" srcId="{B2D955EE-7287-4610-90FB-0A4009C7E003}" destId="{3162EDF9-1DF3-4263-910C-7243EE5AA786}" srcOrd="1" destOrd="0" presId="urn:microsoft.com/office/officeart/2005/8/layout/hierarchy3"/>
  </dgm:cxnLst>
  <dgm:bg/>
  <dgm:whole/>
</dgm:dataModel>
</file>

<file path=ppt/diagrams/data2.xml><?xml version="1.0" encoding="utf-8"?>
<dgm:dataModel xmlns:dgm="http://schemas.openxmlformats.org/drawingml/2006/diagram" xmlns:a="http://schemas.openxmlformats.org/drawingml/2006/main">
  <dgm:ptLst>
    <dgm:pt modelId="{6DEC7377-C1DC-4282-BF9B-463A0BE17F37}" type="doc">
      <dgm:prSet loTypeId="urn:microsoft.com/office/officeart/2005/8/layout/hierarchy3" loCatId="relationship" qsTypeId="urn:microsoft.com/office/officeart/2005/8/quickstyle/simple1" qsCatId="simple" csTypeId="urn:microsoft.com/office/officeart/2005/8/colors/accent0_3" csCatId="mainScheme" phldr="1"/>
      <dgm:spPr/>
    </dgm:pt>
    <dgm:pt modelId="{63A8ECD9-3FD3-44A5-B5FC-99AF0C796340}">
      <dgm:prSet phldrT="[Text]" custT="1"/>
      <dgm:spPr/>
      <dgm:t>
        <a:bodyPr/>
        <a:lstStyle/>
        <a:p>
          <a:r>
            <a:rPr lang="en-IN" sz="1600" dirty="0" smtClean="0"/>
            <a:t>AWS Stack creation</a:t>
          </a:r>
          <a:endParaRPr lang="en-IN" sz="1600" dirty="0"/>
        </a:p>
      </dgm:t>
    </dgm:pt>
    <dgm:pt modelId="{529FF757-1728-4B2B-8109-208086702AA2}" type="parTrans" cxnId="{F272C359-E08D-4A85-ADC0-E3FAF0CADBE5}">
      <dgm:prSet/>
      <dgm:spPr/>
      <dgm:t>
        <a:bodyPr/>
        <a:lstStyle/>
        <a:p>
          <a:endParaRPr lang="en-IN" sz="1600"/>
        </a:p>
      </dgm:t>
    </dgm:pt>
    <dgm:pt modelId="{6EA7B573-C2E9-47ED-B0FF-CD4EF6483C68}" type="sibTrans" cxnId="{F272C359-E08D-4A85-ADC0-E3FAF0CADBE5}">
      <dgm:prSet/>
      <dgm:spPr/>
      <dgm:t>
        <a:bodyPr/>
        <a:lstStyle/>
        <a:p>
          <a:endParaRPr lang="en-IN" sz="1600"/>
        </a:p>
      </dgm:t>
    </dgm:pt>
    <dgm:pt modelId="{ADB8CAF3-2FC8-423F-B5FC-344FFCB19770}">
      <dgm:prSet phldrT="[Text]" custT="1"/>
      <dgm:spPr/>
      <dgm:t>
        <a:bodyPr/>
        <a:lstStyle/>
        <a:p>
          <a:r>
            <a:rPr lang="en-US" sz="1600" dirty="0" smtClean="0"/>
            <a:t>Install Ops Manager</a:t>
          </a:r>
          <a:endParaRPr lang="en-IN" sz="1600" dirty="0"/>
        </a:p>
      </dgm:t>
    </dgm:pt>
    <dgm:pt modelId="{62805771-435C-4B53-ACA5-4DFBA35DE9EF}" type="parTrans" cxnId="{EA0BCEF3-728E-4BFE-BC18-D06C9B168D9B}">
      <dgm:prSet/>
      <dgm:spPr/>
      <dgm:t>
        <a:bodyPr/>
        <a:lstStyle/>
        <a:p>
          <a:endParaRPr lang="en-IN" sz="1600"/>
        </a:p>
      </dgm:t>
    </dgm:pt>
    <dgm:pt modelId="{A98E7890-F25A-4846-8625-0480454A6F41}" type="sibTrans" cxnId="{EA0BCEF3-728E-4BFE-BC18-D06C9B168D9B}">
      <dgm:prSet/>
      <dgm:spPr/>
      <dgm:t>
        <a:bodyPr/>
        <a:lstStyle/>
        <a:p>
          <a:endParaRPr lang="en-IN" sz="1600"/>
        </a:p>
      </dgm:t>
    </dgm:pt>
    <dgm:pt modelId="{C3C61F5F-E91A-434C-8D7D-ACB147DEC639}">
      <dgm:prSet phldrT="[Text]" custT="1"/>
      <dgm:spPr/>
      <dgm:t>
        <a:bodyPr/>
        <a:lstStyle/>
        <a:p>
          <a:r>
            <a:rPr lang="en-US" sz="1600" dirty="0" smtClean="0"/>
            <a:t>Install Elastic Runtime</a:t>
          </a:r>
          <a:endParaRPr lang="en-IN" sz="1200" dirty="0"/>
        </a:p>
      </dgm:t>
    </dgm:pt>
    <dgm:pt modelId="{3B4FDC8D-FA3D-406C-A35D-769A86C949AB}" type="parTrans" cxnId="{57EEE4C3-1CD2-4083-B5A1-0C246553879F}">
      <dgm:prSet/>
      <dgm:spPr/>
      <dgm:t>
        <a:bodyPr/>
        <a:lstStyle/>
        <a:p>
          <a:endParaRPr lang="en-IN" sz="1600"/>
        </a:p>
      </dgm:t>
    </dgm:pt>
    <dgm:pt modelId="{67C6D02F-25EF-4790-9DC0-FF4DBF5DE964}" type="sibTrans" cxnId="{57EEE4C3-1CD2-4083-B5A1-0C246553879F}">
      <dgm:prSet/>
      <dgm:spPr/>
      <dgm:t>
        <a:bodyPr/>
        <a:lstStyle/>
        <a:p>
          <a:endParaRPr lang="en-IN" sz="1600"/>
        </a:p>
      </dgm:t>
    </dgm:pt>
    <dgm:pt modelId="{6974068E-11C0-498E-8732-930104AA3C43}">
      <dgm:prSet custT="1"/>
      <dgm:spPr/>
      <dgm:t>
        <a:bodyPr/>
        <a:lstStyle/>
        <a:p>
          <a:r>
            <a:rPr lang="en-US" sz="1600" dirty="0" smtClean="0"/>
            <a:t>Install  Ops Director </a:t>
          </a:r>
          <a:endParaRPr lang="en-IN" sz="1200" dirty="0"/>
        </a:p>
      </dgm:t>
    </dgm:pt>
    <dgm:pt modelId="{23099F83-4CE2-435F-B7AF-50B9DC3B5A2D}" type="parTrans" cxnId="{626860FC-0B9F-4D43-8657-D2F2A08937A0}">
      <dgm:prSet/>
      <dgm:spPr/>
      <dgm:t>
        <a:bodyPr/>
        <a:lstStyle/>
        <a:p>
          <a:endParaRPr lang="en-IN" sz="1600"/>
        </a:p>
      </dgm:t>
    </dgm:pt>
    <dgm:pt modelId="{51DAF8D0-ABEE-472C-894F-0BBBB069095E}" type="sibTrans" cxnId="{626860FC-0B9F-4D43-8657-D2F2A08937A0}">
      <dgm:prSet/>
      <dgm:spPr/>
      <dgm:t>
        <a:bodyPr/>
        <a:lstStyle/>
        <a:p>
          <a:endParaRPr lang="en-IN" sz="1600"/>
        </a:p>
      </dgm:t>
    </dgm:pt>
    <dgm:pt modelId="{A6D36DC2-0A88-48FF-9DF8-B7578AC74A3C}" type="pres">
      <dgm:prSet presAssocID="{6DEC7377-C1DC-4282-BF9B-463A0BE17F37}" presName="diagram" presStyleCnt="0">
        <dgm:presLayoutVars>
          <dgm:chPref val="1"/>
          <dgm:dir/>
          <dgm:animOne val="branch"/>
          <dgm:animLvl val="lvl"/>
          <dgm:resizeHandles/>
        </dgm:presLayoutVars>
      </dgm:prSet>
      <dgm:spPr/>
    </dgm:pt>
    <dgm:pt modelId="{9D66E8E0-E186-4D18-889B-18AD8A00C01A}" type="pres">
      <dgm:prSet presAssocID="{63A8ECD9-3FD3-44A5-B5FC-99AF0C796340}" presName="root" presStyleCnt="0"/>
      <dgm:spPr/>
    </dgm:pt>
    <dgm:pt modelId="{6A61DB14-AFFE-4186-86F9-29D2FE4FAF06}" type="pres">
      <dgm:prSet presAssocID="{63A8ECD9-3FD3-44A5-B5FC-99AF0C796340}" presName="rootComposite" presStyleCnt="0"/>
      <dgm:spPr/>
    </dgm:pt>
    <dgm:pt modelId="{1EC2CF26-5129-472B-AB41-D0884B0EADBC}" type="pres">
      <dgm:prSet presAssocID="{63A8ECD9-3FD3-44A5-B5FC-99AF0C796340}" presName="rootText" presStyleLbl="node1" presStyleIdx="0" presStyleCnt="4"/>
      <dgm:spPr/>
      <dgm:t>
        <a:bodyPr/>
        <a:lstStyle/>
        <a:p>
          <a:endParaRPr lang="en-IN"/>
        </a:p>
      </dgm:t>
    </dgm:pt>
    <dgm:pt modelId="{DAA016E4-2778-4F70-BF00-504A22E45B62}" type="pres">
      <dgm:prSet presAssocID="{63A8ECD9-3FD3-44A5-B5FC-99AF0C796340}" presName="rootConnector" presStyleLbl="node1" presStyleIdx="0" presStyleCnt="4"/>
      <dgm:spPr/>
      <dgm:t>
        <a:bodyPr/>
        <a:lstStyle/>
        <a:p>
          <a:endParaRPr lang="en-IN"/>
        </a:p>
      </dgm:t>
    </dgm:pt>
    <dgm:pt modelId="{F851DFB1-6326-4211-A690-F1F3EBB72300}" type="pres">
      <dgm:prSet presAssocID="{63A8ECD9-3FD3-44A5-B5FC-99AF0C796340}" presName="childShape" presStyleCnt="0"/>
      <dgm:spPr/>
    </dgm:pt>
    <dgm:pt modelId="{3FB9AE86-F4BB-4728-973B-DC1069D864B0}" type="pres">
      <dgm:prSet presAssocID="{ADB8CAF3-2FC8-423F-B5FC-344FFCB19770}" presName="root" presStyleCnt="0"/>
      <dgm:spPr/>
    </dgm:pt>
    <dgm:pt modelId="{05DF9B76-C5EB-442C-8EE3-45CD9B9F5592}" type="pres">
      <dgm:prSet presAssocID="{ADB8CAF3-2FC8-423F-B5FC-344FFCB19770}" presName="rootComposite" presStyleCnt="0"/>
      <dgm:spPr/>
    </dgm:pt>
    <dgm:pt modelId="{EBADA96C-D4E8-4F58-B4A0-0535955009F4}" type="pres">
      <dgm:prSet presAssocID="{ADB8CAF3-2FC8-423F-B5FC-344FFCB19770}" presName="rootText" presStyleLbl="node1" presStyleIdx="1" presStyleCnt="4"/>
      <dgm:spPr/>
      <dgm:t>
        <a:bodyPr/>
        <a:lstStyle/>
        <a:p>
          <a:endParaRPr lang="en-IN"/>
        </a:p>
      </dgm:t>
    </dgm:pt>
    <dgm:pt modelId="{B8B98E33-FC67-454C-817C-2F6703259585}" type="pres">
      <dgm:prSet presAssocID="{ADB8CAF3-2FC8-423F-B5FC-344FFCB19770}" presName="rootConnector" presStyleLbl="node1" presStyleIdx="1" presStyleCnt="4"/>
      <dgm:spPr/>
      <dgm:t>
        <a:bodyPr/>
        <a:lstStyle/>
        <a:p>
          <a:endParaRPr lang="en-IN"/>
        </a:p>
      </dgm:t>
    </dgm:pt>
    <dgm:pt modelId="{0689DB41-A466-4339-8E3E-257E87EC7F4A}" type="pres">
      <dgm:prSet presAssocID="{ADB8CAF3-2FC8-423F-B5FC-344FFCB19770}" presName="childShape" presStyleCnt="0"/>
      <dgm:spPr/>
    </dgm:pt>
    <dgm:pt modelId="{29CBB8DE-88F3-4BC7-A878-52409DCB7ECC}" type="pres">
      <dgm:prSet presAssocID="{6974068E-11C0-498E-8732-930104AA3C43}" presName="root" presStyleCnt="0"/>
      <dgm:spPr/>
    </dgm:pt>
    <dgm:pt modelId="{9A0C62AB-DED8-40F4-9768-73259880512C}" type="pres">
      <dgm:prSet presAssocID="{6974068E-11C0-498E-8732-930104AA3C43}" presName="rootComposite" presStyleCnt="0"/>
      <dgm:spPr/>
    </dgm:pt>
    <dgm:pt modelId="{39146449-C318-4AB9-AF61-C3CFCE9D0398}" type="pres">
      <dgm:prSet presAssocID="{6974068E-11C0-498E-8732-930104AA3C43}" presName="rootText" presStyleLbl="node1" presStyleIdx="2" presStyleCnt="4"/>
      <dgm:spPr/>
      <dgm:t>
        <a:bodyPr/>
        <a:lstStyle/>
        <a:p>
          <a:endParaRPr lang="en-IN"/>
        </a:p>
      </dgm:t>
    </dgm:pt>
    <dgm:pt modelId="{5034EC5A-41D5-4DAF-93D9-9B794D308810}" type="pres">
      <dgm:prSet presAssocID="{6974068E-11C0-498E-8732-930104AA3C43}" presName="rootConnector" presStyleLbl="node1" presStyleIdx="2" presStyleCnt="4"/>
      <dgm:spPr/>
      <dgm:t>
        <a:bodyPr/>
        <a:lstStyle/>
        <a:p>
          <a:endParaRPr lang="en-IN"/>
        </a:p>
      </dgm:t>
    </dgm:pt>
    <dgm:pt modelId="{BF846902-A78B-4FED-9C29-F0EBC53D91D1}" type="pres">
      <dgm:prSet presAssocID="{6974068E-11C0-498E-8732-930104AA3C43}" presName="childShape" presStyleCnt="0"/>
      <dgm:spPr/>
    </dgm:pt>
    <dgm:pt modelId="{B2D955EE-7287-4610-90FB-0A4009C7E003}" type="pres">
      <dgm:prSet presAssocID="{C3C61F5F-E91A-434C-8D7D-ACB147DEC639}" presName="root" presStyleCnt="0"/>
      <dgm:spPr/>
    </dgm:pt>
    <dgm:pt modelId="{4E7CCB31-EF91-49C1-B421-820986BEDDA8}" type="pres">
      <dgm:prSet presAssocID="{C3C61F5F-E91A-434C-8D7D-ACB147DEC639}" presName="rootComposite" presStyleCnt="0"/>
      <dgm:spPr/>
    </dgm:pt>
    <dgm:pt modelId="{BD1CB33F-A6E6-4D9F-9DFC-5380BD4F262F}" type="pres">
      <dgm:prSet presAssocID="{C3C61F5F-E91A-434C-8D7D-ACB147DEC639}" presName="rootText" presStyleLbl="node1" presStyleIdx="3" presStyleCnt="4"/>
      <dgm:spPr/>
      <dgm:t>
        <a:bodyPr/>
        <a:lstStyle/>
        <a:p>
          <a:endParaRPr lang="en-IN"/>
        </a:p>
      </dgm:t>
    </dgm:pt>
    <dgm:pt modelId="{B012E72C-C82E-4642-BF80-CE3CB0E43369}" type="pres">
      <dgm:prSet presAssocID="{C3C61F5F-E91A-434C-8D7D-ACB147DEC639}" presName="rootConnector" presStyleLbl="node1" presStyleIdx="3" presStyleCnt="4"/>
      <dgm:spPr/>
      <dgm:t>
        <a:bodyPr/>
        <a:lstStyle/>
        <a:p>
          <a:endParaRPr lang="en-IN"/>
        </a:p>
      </dgm:t>
    </dgm:pt>
    <dgm:pt modelId="{3162EDF9-1DF3-4263-910C-7243EE5AA786}" type="pres">
      <dgm:prSet presAssocID="{C3C61F5F-E91A-434C-8D7D-ACB147DEC639}" presName="childShape" presStyleCnt="0"/>
      <dgm:spPr/>
    </dgm:pt>
  </dgm:ptLst>
  <dgm:cxnLst>
    <dgm:cxn modelId="{B238A4F5-9832-4F27-A997-04A3FF780040}" type="presOf" srcId="{ADB8CAF3-2FC8-423F-B5FC-344FFCB19770}" destId="{B8B98E33-FC67-454C-817C-2F6703259585}" srcOrd="1" destOrd="0" presId="urn:microsoft.com/office/officeart/2005/8/layout/hierarchy3"/>
    <dgm:cxn modelId="{F272C359-E08D-4A85-ADC0-E3FAF0CADBE5}" srcId="{6DEC7377-C1DC-4282-BF9B-463A0BE17F37}" destId="{63A8ECD9-3FD3-44A5-B5FC-99AF0C796340}" srcOrd="0" destOrd="0" parTransId="{529FF757-1728-4B2B-8109-208086702AA2}" sibTransId="{6EA7B573-C2E9-47ED-B0FF-CD4EF6483C68}"/>
    <dgm:cxn modelId="{EA0BCEF3-728E-4BFE-BC18-D06C9B168D9B}" srcId="{6DEC7377-C1DC-4282-BF9B-463A0BE17F37}" destId="{ADB8CAF3-2FC8-423F-B5FC-344FFCB19770}" srcOrd="1" destOrd="0" parTransId="{62805771-435C-4B53-ACA5-4DFBA35DE9EF}" sibTransId="{A98E7890-F25A-4846-8625-0480454A6F41}"/>
    <dgm:cxn modelId="{A7D050B4-EE3E-459F-9B9D-EED8B85ECAAB}" type="presOf" srcId="{6DEC7377-C1DC-4282-BF9B-463A0BE17F37}" destId="{A6D36DC2-0A88-48FF-9DF8-B7578AC74A3C}" srcOrd="0" destOrd="0" presId="urn:microsoft.com/office/officeart/2005/8/layout/hierarchy3"/>
    <dgm:cxn modelId="{3336CDEE-13D4-4DD4-820B-4D735514871A}" type="presOf" srcId="{C3C61F5F-E91A-434C-8D7D-ACB147DEC639}" destId="{BD1CB33F-A6E6-4D9F-9DFC-5380BD4F262F}" srcOrd="0" destOrd="0" presId="urn:microsoft.com/office/officeart/2005/8/layout/hierarchy3"/>
    <dgm:cxn modelId="{59C3A0F8-5770-489C-8D38-598E62AE540F}" type="presOf" srcId="{63A8ECD9-3FD3-44A5-B5FC-99AF0C796340}" destId="{DAA016E4-2778-4F70-BF00-504A22E45B62}" srcOrd="1" destOrd="0" presId="urn:microsoft.com/office/officeart/2005/8/layout/hierarchy3"/>
    <dgm:cxn modelId="{626860FC-0B9F-4D43-8657-D2F2A08937A0}" srcId="{6DEC7377-C1DC-4282-BF9B-463A0BE17F37}" destId="{6974068E-11C0-498E-8732-930104AA3C43}" srcOrd="2" destOrd="0" parTransId="{23099F83-4CE2-435F-B7AF-50B9DC3B5A2D}" sibTransId="{51DAF8D0-ABEE-472C-894F-0BBBB069095E}"/>
    <dgm:cxn modelId="{D5D79C4E-E2AD-42C2-9C67-33BFB593BE94}" type="presOf" srcId="{C3C61F5F-E91A-434C-8D7D-ACB147DEC639}" destId="{B012E72C-C82E-4642-BF80-CE3CB0E43369}" srcOrd="1" destOrd="0" presId="urn:microsoft.com/office/officeart/2005/8/layout/hierarchy3"/>
    <dgm:cxn modelId="{0E747475-12F3-4645-B8E2-2DD074E607CB}" type="presOf" srcId="{6974068E-11C0-498E-8732-930104AA3C43}" destId="{39146449-C318-4AB9-AF61-C3CFCE9D0398}" srcOrd="0" destOrd="0" presId="urn:microsoft.com/office/officeart/2005/8/layout/hierarchy3"/>
    <dgm:cxn modelId="{57EEE4C3-1CD2-4083-B5A1-0C246553879F}" srcId="{6DEC7377-C1DC-4282-BF9B-463A0BE17F37}" destId="{C3C61F5F-E91A-434C-8D7D-ACB147DEC639}" srcOrd="3" destOrd="0" parTransId="{3B4FDC8D-FA3D-406C-A35D-769A86C949AB}" sibTransId="{67C6D02F-25EF-4790-9DC0-FF4DBF5DE964}"/>
    <dgm:cxn modelId="{EE63D993-7A54-4E1F-9CB3-5DDFE5A70E1B}" type="presOf" srcId="{63A8ECD9-3FD3-44A5-B5FC-99AF0C796340}" destId="{1EC2CF26-5129-472B-AB41-D0884B0EADBC}" srcOrd="0" destOrd="0" presId="urn:microsoft.com/office/officeart/2005/8/layout/hierarchy3"/>
    <dgm:cxn modelId="{77864D22-03CB-4C7C-9A69-F95C6FE024FF}" type="presOf" srcId="{6974068E-11C0-498E-8732-930104AA3C43}" destId="{5034EC5A-41D5-4DAF-93D9-9B794D308810}" srcOrd="1" destOrd="0" presId="urn:microsoft.com/office/officeart/2005/8/layout/hierarchy3"/>
    <dgm:cxn modelId="{DA4F902D-A324-4C9D-973B-0AB4B317AD46}" type="presOf" srcId="{ADB8CAF3-2FC8-423F-B5FC-344FFCB19770}" destId="{EBADA96C-D4E8-4F58-B4A0-0535955009F4}" srcOrd="0" destOrd="0" presId="urn:microsoft.com/office/officeart/2005/8/layout/hierarchy3"/>
    <dgm:cxn modelId="{F8214F67-BD84-4F7F-9665-3353AC50BA8B}" type="presParOf" srcId="{A6D36DC2-0A88-48FF-9DF8-B7578AC74A3C}" destId="{9D66E8E0-E186-4D18-889B-18AD8A00C01A}" srcOrd="0" destOrd="0" presId="urn:microsoft.com/office/officeart/2005/8/layout/hierarchy3"/>
    <dgm:cxn modelId="{467CB7D0-3C54-475C-8549-55736539A849}" type="presParOf" srcId="{9D66E8E0-E186-4D18-889B-18AD8A00C01A}" destId="{6A61DB14-AFFE-4186-86F9-29D2FE4FAF06}" srcOrd="0" destOrd="0" presId="urn:microsoft.com/office/officeart/2005/8/layout/hierarchy3"/>
    <dgm:cxn modelId="{465042E0-A25B-4D7F-B72E-E5257E2E8492}" type="presParOf" srcId="{6A61DB14-AFFE-4186-86F9-29D2FE4FAF06}" destId="{1EC2CF26-5129-472B-AB41-D0884B0EADBC}" srcOrd="0" destOrd="0" presId="urn:microsoft.com/office/officeart/2005/8/layout/hierarchy3"/>
    <dgm:cxn modelId="{F5CE11EB-7B26-492F-96CE-B8E648E9CAF3}" type="presParOf" srcId="{6A61DB14-AFFE-4186-86F9-29D2FE4FAF06}" destId="{DAA016E4-2778-4F70-BF00-504A22E45B62}" srcOrd="1" destOrd="0" presId="urn:microsoft.com/office/officeart/2005/8/layout/hierarchy3"/>
    <dgm:cxn modelId="{9BED955D-97F0-4F86-B4F8-00E5C6376FAB}" type="presParOf" srcId="{9D66E8E0-E186-4D18-889B-18AD8A00C01A}" destId="{F851DFB1-6326-4211-A690-F1F3EBB72300}" srcOrd="1" destOrd="0" presId="urn:microsoft.com/office/officeart/2005/8/layout/hierarchy3"/>
    <dgm:cxn modelId="{568C18DF-60AB-43D5-95AD-589767E92528}" type="presParOf" srcId="{A6D36DC2-0A88-48FF-9DF8-B7578AC74A3C}" destId="{3FB9AE86-F4BB-4728-973B-DC1069D864B0}" srcOrd="1" destOrd="0" presId="urn:microsoft.com/office/officeart/2005/8/layout/hierarchy3"/>
    <dgm:cxn modelId="{FEB38DB1-CF28-41C6-927C-5188F989B7C6}" type="presParOf" srcId="{3FB9AE86-F4BB-4728-973B-DC1069D864B0}" destId="{05DF9B76-C5EB-442C-8EE3-45CD9B9F5592}" srcOrd="0" destOrd="0" presId="urn:microsoft.com/office/officeart/2005/8/layout/hierarchy3"/>
    <dgm:cxn modelId="{5E5413A9-73A0-4198-887C-2A7FC2BB908A}" type="presParOf" srcId="{05DF9B76-C5EB-442C-8EE3-45CD9B9F5592}" destId="{EBADA96C-D4E8-4F58-B4A0-0535955009F4}" srcOrd="0" destOrd="0" presId="urn:microsoft.com/office/officeart/2005/8/layout/hierarchy3"/>
    <dgm:cxn modelId="{B69F15B6-AD35-46FC-98A1-179381922B3E}" type="presParOf" srcId="{05DF9B76-C5EB-442C-8EE3-45CD9B9F5592}" destId="{B8B98E33-FC67-454C-817C-2F6703259585}" srcOrd="1" destOrd="0" presId="urn:microsoft.com/office/officeart/2005/8/layout/hierarchy3"/>
    <dgm:cxn modelId="{FC97541B-58E7-45CA-8680-69F95A1254D2}" type="presParOf" srcId="{3FB9AE86-F4BB-4728-973B-DC1069D864B0}" destId="{0689DB41-A466-4339-8E3E-257E87EC7F4A}" srcOrd="1" destOrd="0" presId="urn:microsoft.com/office/officeart/2005/8/layout/hierarchy3"/>
    <dgm:cxn modelId="{34DD15E9-FBBC-4FD4-807E-8C99919067A6}" type="presParOf" srcId="{A6D36DC2-0A88-48FF-9DF8-B7578AC74A3C}" destId="{29CBB8DE-88F3-4BC7-A878-52409DCB7ECC}" srcOrd="2" destOrd="0" presId="urn:microsoft.com/office/officeart/2005/8/layout/hierarchy3"/>
    <dgm:cxn modelId="{6DC5027B-0E7A-4EEB-8B77-0C7840A5DA31}" type="presParOf" srcId="{29CBB8DE-88F3-4BC7-A878-52409DCB7ECC}" destId="{9A0C62AB-DED8-40F4-9768-73259880512C}" srcOrd="0" destOrd="0" presId="urn:microsoft.com/office/officeart/2005/8/layout/hierarchy3"/>
    <dgm:cxn modelId="{E3A476E2-43BA-4BE9-935F-1B28F842FD95}" type="presParOf" srcId="{9A0C62AB-DED8-40F4-9768-73259880512C}" destId="{39146449-C318-4AB9-AF61-C3CFCE9D0398}" srcOrd="0" destOrd="0" presId="urn:microsoft.com/office/officeart/2005/8/layout/hierarchy3"/>
    <dgm:cxn modelId="{2BCD9174-1DA7-4698-B1DC-776825FAAEE4}" type="presParOf" srcId="{9A0C62AB-DED8-40F4-9768-73259880512C}" destId="{5034EC5A-41D5-4DAF-93D9-9B794D308810}" srcOrd="1" destOrd="0" presId="urn:microsoft.com/office/officeart/2005/8/layout/hierarchy3"/>
    <dgm:cxn modelId="{5A1EF412-09B9-48F6-A28C-6AE6D9366D45}" type="presParOf" srcId="{29CBB8DE-88F3-4BC7-A878-52409DCB7ECC}" destId="{BF846902-A78B-4FED-9C29-F0EBC53D91D1}" srcOrd="1" destOrd="0" presId="urn:microsoft.com/office/officeart/2005/8/layout/hierarchy3"/>
    <dgm:cxn modelId="{0CA17819-66AB-4F79-AF39-88FFD25056CD}" type="presParOf" srcId="{A6D36DC2-0A88-48FF-9DF8-B7578AC74A3C}" destId="{B2D955EE-7287-4610-90FB-0A4009C7E003}" srcOrd="3" destOrd="0" presId="urn:microsoft.com/office/officeart/2005/8/layout/hierarchy3"/>
    <dgm:cxn modelId="{D8033E81-5DC2-4F23-BF3D-A69B50F8E0FA}" type="presParOf" srcId="{B2D955EE-7287-4610-90FB-0A4009C7E003}" destId="{4E7CCB31-EF91-49C1-B421-820986BEDDA8}" srcOrd="0" destOrd="0" presId="urn:microsoft.com/office/officeart/2005/8/layout/hierarchy3"/>
    <dgm:cxn modelId="{ABCFB1E8-0152-4C4E-A0E7-A03B0AD39E4C}" type="presParOf" srcId="{4E7CCB31-EF91-49C1-B421-820986BEDDA8}" destId="{BD1CB33F-A6E6-4D9F-9DFC-5380BD4F262F}" srcOrd="0" destOrd="0" presId="urn:microsoft.com/office/officeart/2005/8/layout/hierarchy3"/>
    <dgm:cxn modelId="{319176B0-3623-49EE-8C28-0ED876271F9B}" type="presParOf" srcId="{4E7CCB31-EF91-49C1-B421-820986BEDDA8}" destId="{B012E72C-C82E-4642-BF80-CE3CB0E43369}" srcOrd="1" destOrd="0" presId="urn:microsoft.com/office/officeart/2005/8/layout/hierarchy3"/>
    <dgm:cxn modelId="{5F5E9B40-3D9B-46FA-A759-42AE50DDA575}" type="presParOf" srcId="{B2D955EE-7287-4610-90FB-0A4009C7E003}" destId="{3162EDF9-1DF3-4263-910C-7243EE5AA786}" srcOrd="1" destOrd="0" presId="urn:microsoft.com/office/officeart/2005/8/layout/hierarchy3"/>
  </dgm:cxnLst>
  <dgm:bg/>
  <dgm:whole/>
</dgm:dataModel>
</file>

<file path=ppt/diagrams/data3.xml><?xml version="1.0" encoding="utf-8"?>
<dgm:dataModel xmlns:dgm="http://schemas.openxmlformats.org/drawingml/2006/diagram" xmlns:a="http://schemas.openxmlformats.org/drawingml/2006/main">
  <dgm:ptLst>
    <dgm:pt modelId="{6DEC7377-C1DC-4282-BF9B-463A0BE17F37}" type="doc">
      <dgm:prSet loTypeId="urn:microsoft.com/office/officeart/2005/8/layout/hierarchy3" loCatId="relationship" qsTypeId="urn:microsoft.com/office/officeart/2005/8/quickstyle/simple1" qsCatId="simple" csTypeId="urn:microsoft.com/office/officeart/2005/8/colors/accent0_3" csCatId="mainScheme" phldr="1"/>
      <dgm:spPr/>
      <dgm:t>
        <a:bodyPr/>
        <a:lstStyle/>
        <a:p>
          <a:endParaRPr lang="en-US"/>
        </a:p>
      </dgm:t>
    </dgm:pt>
    <dgm:pt modelId="{63A8ECD9-3FD3-44A5-B5FC-99AF0C796340}">
      <dgm:prSet phldrT="[Text]" custT="1"/>
      <dgm:spPr/>
      <dgm:t>
        <a:bodyPr/>
        <a:lstStyle/>
        <a:p>
          <a:r>
            <a:rPr lang="en-US" sz="1600" dirty="0" smtClean="0"/>
            <a:t>Login to Apps Manager</a:t>
          </a:r>
          <a:endParaRPr lang="en-IN" sz="1600" dirty="0"/>
        </a:p>
      </dgm:t>
    </dgm:pt>
    <dgm:pt modelId="{529FF757-1728-4B2B-8109-208086702AA2}" type="parTrans" cxnId="{F272C359-E08D-4A85-ADC0-E3FAF0CADBE5}">
      <dgm:prSet/>
      <dgm:spPr/>
      <dgm:t>
        <a:bodyPr/>
        <a:lstStyle/>
        <a:p>
          <a:endParaRPr lang="en-IN" sz="1600"/>
        </a:p>
      </dgm:t>
    </dgm:pt>
    <dgm:pt modelId="{6EA7B573-C2E9-47ED-B0FF-CD4EF6483C68}" type="sibTrans" cxnId="{F272C359-E08D-4A85-ADC0-E3FAF0CADBE5}">
      <dgm:prSet/>
      <dgm:spPr/>
      <dgm:t>
        <a:bodyPr/>
        <a:lstStyle/>
        <a:p>
          <a:endParaRPr lang="en-IN" sz="1600"/>
        </a:p>
      </dgm:t>
    </dgm:pt>
    <dgm:pt modelId="{ADB8CAF3-2FC8-423F-B5FC-344FFCB19770}">
      <dgm:prSet phldrT="[Text]" custT="1"/>
      <dgm:spPr/>
      <dgm:t>
        <a:bodyPr/>
        <a:lstStyle/>
        <a:p>
          <a:r>
            <a:rPr lang="en-IN" sz="1600" dirty="0" smtClean="0"/>
            <a:t>Orgs, </a:t>
          </a:r>
          <a:r>
            <a:rPr lang="en-IN" sz="1600" dirty="0" err="1" smtClean="0"/>
            <a:t>Spaces,Roles</a:t>
          </a:r>
          <a:r>
            <a:rPr lang="en-IN" sz="1600" dirty="0" smtClean="0"/>
            <a:t> </a:t>
          </a:r>
          <a:endParaRPr lang="en-IN" sz="1600" dirty="0"/>
        </a:p>
      </dgm:t>
    </dgm:pt>
    <dgm:pt modelId="{62805771-435C-4B53-ACA5-4DFBA35DE9EF}" type="parTrans" cxnId="{EA0BCEF3-728E-4BFE-BC18-D06C9B168D9B}">
      <dgm:prSet/>
      <dgm:spPr/>
      <dgm:t>
        <a:bodyPr/>
        <a:lstStyle/>
        <a:p>
          <a:endParaRPr lang="en-IN" sz="1600"/>
        </a:p>
      </dgm:t>
    </dgm:pt>
    <dgm:pt modelId="{A98E7890-F25A-4846-8625-0480454A6F41}" type="sibTrans" cxnId="{EA0BCEF3-728E-4BFE-BC18-D06C9B168D9B}">
      <dgm:prSet/>
      <dgm:spPr/>
      <dgm:t>
        <a:bodyPr/>
        <a:lstStyle/>
        <a:p>
          <a:endParaRPr lang="en-IN" sz="1600"/>
        </a:p>
      </dgm:t>
    </dgm:pt>
    <dgm:pt modelId="{C3C61F5F-E91A-434C-8D7D-ACB147DEC639}">
      <dgm:prSet phldrT="[Text]" custT="1"/>
      <dgm:spPr/>
      <dgm:t>
        <a:bodyPr/>
        <a:lstStyle/>
        <a:p>
          <a:r>
            <a:rPr lang="en-IN" sz="1600" dirty="0" smtClean="0"/>
            <a:t>Deploy App to your PCF</a:t>
          </a:r>
          <a:endParaRPr lang="en-IN" sz="1200" dirty="0"/>
        </a:p>
      </dgm:t>
    </dgm:pt>
    <dgm:pt modelId="{3B4FDC8D-FA3D-406C-A35D-769A86C949AB}" type="parTrans" cxnId="{57EEE4C3-1CD2-4083-B5A1-0C246553879F}">
      <dgm:prSet/>
      <dgm:spPr/>
      <dgm:t>
        <a:bodyPr/>
        <a:lstStyle/>
        <a:p>
          <a:endParaRPr lang="en-IN" sz="1600"/>
        </a:p>
      </dgm:t>
    </dgm:pt>
    <dgm:pt modelId="{67C6D02F-25EF-4790-9DC0-FF4DBF5DE964}" type="sibTrans" cxnId="{57EEE4C3-1CD2-4083-B5A1-0C246553879F}">
      <dgm:prSet/>
      <dgm:spPr/>
      <dgm:t>
        <a:bodyPr/>
        <a:lstStyle/>
        <a:p>
          <a:endParaRPr lang="en-IN" sz="1600"/>
        </a:p>
      </dgm:t>
    </dgm:pt>
    <dgm:pt modelId="{6974068E-11C0-498E-8732-930104AA3C43}">
      <dgm:prSet custT="1"/>
      <dgm:spPr/>
      <dgm:t>
        <a:bodyPr/>
        <a:lstStyle/>
        <a:p>
          <a:r>
            <a:rPr lang="en-US" sz="1600" dirty="0" smtClean="0"/>
            <a:t>Quotas</a:t>
          </a:r>
          <a:endParaRPr lang="en-IN" sz="1600" dirty="0"/>
        </a:p>
      </dgm:t>
    </dgm:pt>
    <dgm:pt modelId="{23099F83-4CE2-435F-B7AF-50B9DC3B5A2D}" type="parTrans" cxnId="{626860FC-0B9F-4D43-8657-D2F2A08937A0}">
      <dgm:prSet/>
      <dgm:spPr/>
      <dgm:t>
        <a:bodyPr/>
        <a:lstStyle/>
        <a:p>
          <a:endParaRPr lang="en-IN" sz="1600"/>
        </a:p>
      </dgm:t>
    </dgm:pt>
    <dgm:pt modelId="{51DAF8D0-ABEE-472C-894F-0BBBB069095E}" type="sibTrans" cxnId="{626860FC-0B9F-4D43-8657-D2F2A08937A0}">
      <dgm:prSet/>
      <dgm:spPr/>
      <dgm:t>
        <a:bodyPr/>
        <a:lstStyle/>
        <a:p>
          <a:endParaRPr lang="en-IN" sz="1600"/>
        </a:p>
      </dgm:t>
    </dgm:pt>
    <dgm:pt modelId="{A6D36DC2-0A88-48FF-9DF8-B7578AC74A3C}" type="pres">
      <dgm:prSet presAssocID="{6DEC7377-C1DC-4282-BF9B-463A0BE17F37}" presName="diagram" presStyleCnt="0">
        <dgm:presLayoutVars>
          <dgm:chPref val="1"/>
          <dgm:dir/>
          <dgm:animOne val="branch"/>
          <dgm:animLvl val="lvl"/>
          <dgm:resizeHandles/>
        </dgm:presLayoutVars>
      </dgm:prSet>
      <dgm:spPr/>
      <dgm:t>
        <a:bodyPr/>
        <a:lstStyle/>
        <a:p>
          <a:endParaRPr lang="en-US"/>
        </a:p>
      </dgm:t>
    </dgm:pt>
    <dgm:pt modelId="{9D66E8E0-E186-4D18-889B-18AD8A00C01A}" type="pres">
      <dgm:prSet presAssocID="{63A8ECD9-3FD3-44A5-B5FC-99AF0C796340}" presName="root" presStyleCnt="0"/>
      <dgm:spPr/>
    </dgm:pt>
    <dgm:pt modelId="{6A61DB14-AFFE-4186-86F9-29D2FE4FAF06}" type="pres">
      <dgm:prSet presAssocID="{63A8ECD9-3FD3-44A5-B5FC-99AF0C796340}" presName="rootComposite" presStyleCnt="0"/>
      <dgm:spPr/>
    </dgm:pt>
    <dgm:pt modelId="{1EC2CF26-5129-472B-AB41-D0884B0EADBC}" type="pres">
      <dgm:prSet presAssocID="{63A8ECD9-3FD3-44A5-B5FC-99AF0C796340}" presName="rootText" presStyleLbl="node1" presStyleIdx="0" presStyleCnt="4"/>
      <dgm:spPr/>
      <dgm:t>
        <a:bodyPr/>
        <a:lstStyle/>
        <a:p>
          <a:endParaRPr lang="en-IN"/>
        </a:p>
      </dgm:t>
    </dgm:pt>
    <dgm:pt modelId="{DAA016E4-2778-4F70-BF00-504A22E45B62}" type="pres">
      <dgm:prSet presAssocID="{63A8ECD9-3FD3-44A5-B5FC-99AF0C796340}" presName="rootConnector" presStyleLbl="node1" presStyleIdx="0" presStyleCnt="4"/>
      <dgm:spPr/>
      <dgm:t>
        <a:bodyPr/>
        <a:lstStyle/>
        <a:p>
          <a:endParaRPr lang="en-IN"/>
        </a:p>
      </dgm:t>
    </dgm:pt>
    <dgm:pt modelId="{F851DFB1-6326-4211-A690-F1F3EBB72300}" type="pres">
      <dgm:prSet presAssocID="{63A8ECD9-3FD3-44A5-B5FC-99AF0C796340}" presName="childShape" presStyleCnt="0"/>
      <dgm:spPr/>
    </dgm:pt>
    <dgm:pt modelId="{3FB9AE86-F4BB-4728-973B-DC1069D864B0}" type="pres">
      <dgm:prSet presAssocID="{ADB8CAF3-2FC8-423F-B5FC-344FFCB19770}" presName="root" presStyleCnt="0"/>
      <dgm:spPr/>
    </dgm:pt>
    <dgm:pt modelId="{05DF9B76-C5EB-442C-8EE3-45CD9B9F5592}" type="pres">
      <dgm:prSet presAssocID="{ADB8CAF3-2FC8-423F-B5FC-344FFCB19770}" presName="rootComposite" presStyleCnt="0"/>
      <dgm:spPr/>
    </dgm:pt>
    <dgm:pt modelId="{EBADA96C-D4E8-4F58-B4A0-0535955009F4}" type="pres">
      <dgm:prSet presAssocID="{ADB8CAF3-2FC8-423F-B5FC-344FFCB19770}" presName="rootText" presStyleLbl="node1" presStyleIdx="1" presStyleCnt="4"/>
      <dgm:spPr/>
      <dgm:t>
        <a:bodyPr/>
        <a:lstStyle/>
        <a:p>
          <a:endParaRPr lang="en-IN"/>
        </a:p>
      </dgm:t>
    </dgm:pt>
    <dgm:pt modelId="{B8B98E33-FC67-454C-817C-2F6703259585}" type="pres">
      <dgm:prSet presAssocID="{ADB8CAF3-2FC8-423F-B5FC-344FFCB19770}" presName="rootConnector" presStyleLbl="node1" presStyleIdx="1" presStyleCnt="4"/>
      <dgm:spPr/>
      <dgm:t>
        <a:bodyPr/>
        <a:lstStyle/>
        <a:p>
          <a:endParaRPr lang="en-IN"/>
        </a:p>
      </dgm:t>
    </dgm:pt>
    <dgm:pt modelId="{0689DB41-A466-4339-8E3E-257E87EC7F4A}" type="pres">
      <dgm:prSet presAssocID="{ADB8CAF3-2FC8-423F-B5FC-344FFCB19770}" presName="childShape" presStyleCnt="0"/>
      <dgm:spPr/>
    </dgm:pt>
    <dgm:pt modelId="{29CBB8DE-88F3-4BC7-A878-52409DCB7ECC}" type="pres">
      <dgm:prSet presAssocID="{6974068E-11C0-498E-8732-930104AA3C43}" presName="root" presStyleCnt="0"/>
      <dgm:spPr/>
    </dgm:pt>
    <dgm:pt modelId="{9A0C62AB-DED8-40F4-9768-73259880512C}" type="pres">
      <dgm:prSet presAssocID="{6974068E-11C0-498E-8732-930104AA3C43}" presName="rootComposite" presStyleCnt="0"/>
      <dgm:spPr/>
    </dgm:pt>
    <dgm:pt modelId="{39146449-C318-4AB9-AF61-C3CFCE9D0398}" type="pres">
      <dgm:prSet presAssocID="{6974068E-11C0-498E-8732-930104AA3C43}" presName="rootText" presStyleLbl="node1" presStyleIdx="2" presStyleCnt="4"/>
      <dgm:spPr/>
      <dgm:t>
        <a:bodyPr/>
        <a:lstStyle/>
        <a:p>
          <a:endParaRPr lang="en-IN"/>
        </a:p>
      </dgm:t>
    </dgm:pt>
    <dgm:pt modelId="{5034EC5A-41D5-4DAF-93D9-9B794D308810}" type="pres">
      <dgm:prSet presAssocID="{6974068E-11C0-498E-8732-930104AA3C43}" presName="rootConnector" presStyleLbl="node1" presStyleIdx="2" presStyleCnt="4"/>
      <dgm:spPr/>
      <dgm:t>
        <a:bodyPr/>
        <a:lstStyle/>
        <a:p>
          <a:endParaRPr lang="en-IN"/>
        </a:p>
      </dgm:t>
    </dgm:pt>
    <dgm:pt modelId="{BF846902-A78B-4FED-9C29-F0EBC53D91D1}" type="pres">
      <dgm:prSet presAssocID="{6974068E-11C0-498E-8732-930104AA3C43}" presName="childShape" presStyleCnt="0"/>
      <dgm:spPr/>
    </dgm:pt>
    <dgm:pt modelId="{B2D955EE-7287-4610-90FB-0A4009C7E003}" type="pres">
      <dgm:prSet presAssocID="{C3C61F5F-E91A-434C-8D7D-ACB147DEC639}" presName="root" presStyleCnt="0"/>
      <dgm:spPr/>
    </dgm:pt>
    <dgm:pt modelId="{4E7CCB31-EF91-49C1-B421-820986BEDDA8}" type="pres">
      <dgm:prSet presAssocID="{C3C61F5F-E91A-434C-8D7D-ACB147DEC639}" presName="rootComposite" presStyleCnt="0"/>
      <dgm:spPr/>
    </dgm:pt>
    <dgm:pt modelId="{BD1CB33F-A6E6-4D9F-9DFC-5380BD4F262F}" type="pres">
      <dgm:prSet presAssocID="{C3C61F5F-E91A-434C-8D7D-ACB147DEC639}" presName="rootText" presStyleLbl="node1" presStyleIdx="3" presStyleCnt="4"/>
      <dgm:spPr/>
      <dgm:t>
        <a:bodyPr/>
        <a:lstStyle/>
        <a:p>
          <a:endParaRPr lang="en-IN"/>
        </a:p>
      </dgm:t>
    </dgm:pt>
    <dgm:pt modelId="{B012E72C-C82E-4642-BF80-CE3CB0E43369}" type="pres">
      <dgm:prSet presAssocID="{C3C61F5F-E91A-434C-8D7D-ACB147DEC639}" presName="rootConnector" presStyleLbl="node1" presStyleIdx="3" presStyleCnt="4"/>
      <dgm:spPr/>
      <dgm:t>
        <a:bodyPr/>
        <a:lstStyle/>
        <a:p>
          <a:endParaRPr lang="en-IN"/>
        </a:p>
      </dgm:t>
    </dgm:pt>
    <dgm:pt modelId="{3162EDF9-1DF3-4263-910C-7243EE5AA786}" type="pres">
      <dgm:prSet presAssocID="{C3C61F5F-E91A-434C-8D7D-ACB147DEC639}" presName="childShape" presStyleCnt="0"/>
      <dgm:spPr/>
    </dgm:pt>
  </dgm:ptLst>
  <dgm:cxnLst>
    <dgm:cxn modelId="{0B1B2405-9D20-46CA-9E6D-E0031B901E16}" type="presOf" srcId="{C3C61F5F-E91A-434C-8D7D-ACB147DEC639}" destId="{BD1CB33F-A6E6-4D9F-9DFC-5380BD4F262F}" srcOrd="0" destOrd="0" presId="urn:microsoft.com/office/officeart/2005/8/layout/hierarchy3"/>
    <dgm:cxn modelId="{9B9B0016-3428-4A41-99DD-D41CCAED83E9}" type="presOf" srcId="{6974068E-11C0-498E-8732-930104AA3C43}" destId="{39146449-C318-4AB9-AF61-C3CFCE9D0398}" srcOrd="0" destOrd="0" presId="urn:microsoft.com/office/officeart/2005/8/layout/hierarchy3"/>
    <dgm:cxn modelId="{BD85ED58-F87E-4E2C-90DD-AA783C8AA4EE}" type="presOf" srcId="{63A8ECD9-3FD3-44A5-B5FC-99AF0C796340}" destId="{DAA016E4-2778-4F70-BF00-504A22E45B62}" srcOrd="1" destOrd="0" presId="urn:microsoft.com/office/officeart/2005/8/layout/hierarchy3"/>
    <dgm:cxn modelId="{F272C359-E08D-4A85-ADC0-E3FAF0CADBE5}" srcId="{6DEC7377-C1DC-4282-BF9B-463A0BE17F37}" destId="{63A8ECD9-3FD3-44A5-B5FC-99AF0C796340}" srcOrd="0" destOrd="0" parTransId="{529FF757-1728-4B2B-8109-208086702AA2}" sibTransId="{6EA7B573-C2E9-47ED-B0FF-CD4EF6483C68}"/>
    <dgm:cxn modelId="{E9E604B4-90FF-4FC7-B51F-124EFE73D29F}" type="presOf" srcId="{C3C61F5F-E91A-434C-8D7D-ACB147DEC639}" destId="{B012E72C-C82E-4642-BF80-CE3CB0E43369}" srcOrd="1" destOrd="0" presId="urn:microsoft.com/office/officeart/2005/8/layout/hierarchy3"/>
    <dgm:cxn modelId="{EA0BCEF3-728E-4BFE-BC18-D06C9B168D9B}" srcId="{6DEC7377-C1DC-4282-BF9B-463A0BE17F37}" destId="{ADB8CAF3-2FC8-423F-B5FC-344FFCB19770}" srcOrd="1" destOrd="0" parTransId="{62805771-435C-4B53-ACA5-4DFBA35DE9EF}" sibTransId="{A98E7890-F25A-4846-8625-0480454A6F41}"/>
    <dgm:cxn modelId="{6BB6C8F4-EFDE-40CC-A3D3-AD23D905F106}" type="presOf" srcId="{6974068E-11C0-498E-8732-930104AA3C43}" destId="{5034EC5A-41D5-4DAF-93D9-9B794D308810}" srcOrd="1" destOrd="0" presId="urn:microsoft.com/office/officeart/2005/8/layout/hierarchy3"/>
    <dgm:cxn modelId="{626860FC-0B9F-4D43-8657-D2F2A08937A0}" srcId="{6DEC7377-C1DC-4282-BF9B-463A0BE17F37}" destId="{6974068E-11C0-498E-8732-930104AA3C43}" srcOrd="2" destOrd="0" parTransId="{23099F83-4CE2-435F-B7AF-50B9DC3B5A2D}" sibTransId="{51DAF8D0-ABEE-472C-894F-0BBBB069095E}"/>
    <dgm:cxn modelId="{A20299F9-CA04-446E-8951-98AD0A922C68}" type="presOf" srcId="{6DEC7377-C1DC-4282-BF9B-463A0BE17F37}" destId="{A6D36DC2-0A88-48FF-9DF8-B7578AC74A3C}" srcOrd="0" destOrd="0" presId="urn:microsoft.com/office/officeart/2005/8/layout/hierarchy3"/>
    <dgm:cxn modelId="{3DCF9ADA-8680-4EF7-9225-3519BBA0B138}" type="presOf" srcId="{ADB8CAF3-2FC8-423F-B5FC-344FFCB19770}" destId="{B8B98E33-FC67-454C-817C-2F6703259585}" srcOrd="1" destOrd="0" presId="urn:microsoft.com/office/officeart/2005/8/layout/hierarchy3"/>
    <dgm:cxn modelId="{5975F4A5-4A5D-479D-990E-5BD50334C041}" type="presOf" srcId="{63A8ECD9-3FD3-44A5-B5FC-99AF0C796340}" destId="{1EC2CF26-5129-472B-AB41-D0884B0EADBC}" srcOrd="0" destOrd="0" presId="urn:microsoft.com/office/officeart/2005/8/layout/hierarchy3"/>
    <dgm:cxn modelId="{57EEE4C3-1CD2-4083-B5A1-0C246553879F}" srcId="{6DEC7377-C1DC-4282-BF9B-463A0BE17F37}" destId="{C3C61F5F-E91A-434C-8D7D-ACB147DEC639}" srcOrd="3" destOrd="0" parTransId="{3B4FDC8D-FA3D-406C-A35D-769A86C949AB}" sibTransId="{67C6D02F-25EF-4790-9DC0-FF4DBF5DE964}"/>
    <dgm:cxn modelId="{8DCB6FBF-7A42-4E88-856A-93660DC4F797}" type="presOf" srcId="{ADB8CAF3-2FC8-423F-B5FC-344FFCB19770}" destId="{EBADA96C-D4E8-4F58-B4A0-0535955009F4}" srcOrd="0" destOrd="0" presId="urn:microsoft.com/office/officeart/2005/8/layout/hierarchy3"/>
    <dgm:cxn modelId="{83840140-6284-486A-A95B-DBEA5515E8BF}" type="presParOf" srcId="{A6D36DC2-0A88-48FF-9DF8-B7578AC74A3C}" destId="{9D66E8E0-E186-4D18-889B-18AD8A00C01A}" srcOrd="0" destOrd="0" presId="urn:microsoft.com/office/officeart/2005/8/layout/hierarchy3"/>
    <dgm:cxn modelId="{9116339D-7627-4DD0-8E1A-3956BA0BE12F}" type="presParOf" srcId="{9D66E8E0-E186-4D18-889B-18AD8A00C01A}" destId="{6A61DB14-AFFE-4186-86F9-29D2FE4FAF06}" srcOrd="0" destOrd="0" presId="urn:microsoft.com/office/officeart/2005/8/layout/hierarchy3"/>
    <dgm:cxn modelId="{C066B8AD-CF35-482D-A6AC-0DA87A4636B6}" type="presParOf" srcId="{6A61DB14-AFFE-4186-86F9-29D2FE4FAF06}" destId="{1EC2CF26-5129-472B-AB41-D0884B0EADBC}" srcOrd="0" destOrd="0" presId="urn:microsoft.com/office/officeart/2005/8/layout/hierarchy3"/>
    <dgm:cxn modelId="{2DFD8B87-249A-47DC-A5A8-F91F603741A5}" type="presParOf" srcId="{6A61DB14-AFFE-4186-86F9-29D2FE4FAF06}" destId="{DAA016E4-2778-4F70-BF00-504A22E45B62}" srcOrd="1" destOrd="0" presId="urn:microsoft.com/office/officeart/2005/8/layout/hierarchy3"/>
    <dgm:cxn modelId="{E496FFCB-85E5-435D-A13F-E8FDF51FA132}" type="presParOf" srcId="{9D66E8E0-E186-4D18-889B-18AD8A00C01A}" destId="{F851DFB1-6326-4211-A690-F1F3EBB72300}" srcOrd="1" destOrd="0" presId="urn:microsoft.com/office/officeart/2005/8/layout/hierarchy3"/>
    <dgm:cxn modelId="{BF7B29D3-E5D7-4FED-AE84-BDED700249C4}" type="presParOf" srcId="{A6D36DC2-0A88-48FF-9DF8-B7578AC74A3C}" destId="{3FB9AE86-F4BB-4728-973B-DC1069D864B0}" srcOrd="1" destOrd="0" presId="urn:microsoft.com/office/officeart/2005/8/layout/hierarchy3"/>
    <dgm:cxn modelId="{4D715305-8952-4D4C-93FD-DF11EA643D6E}" type="presParOf" srcId="{3FB9AE86-F4BB-4728-973B-DC1069D864B0}" destId="{05DF9B76-C5EB-442C-8EE3-45CD9B9F5592}" srcOrd="0" destOrd="0" presId="urn:microsoft.com/office/officeart/2005/8/layout/hierarchy3"/>
    <dgm:cxn modelId="{0AA3D541-8A8C-4299-B16B-AF7493B527D8}" type="presParOf" srcId="{05DF9B76-C5EB-442C-8EE3-45CD9B9F5592}" destId="{EBADA96C-D4E8-4F58-B4A0-0535955009F4}" srcOrd="0" destOrd="0" presId="urn:microsoft.com/office/officeart/2005/8/layout/hierarchy3"/>
    <dgm:cxn modelId="{109DECC3-53DB-4117-95F9-693E17F4029F}" type="presParOf" srcId="{05DF9B76-C5EB-442C-8EE3-45CD9B9F5592}" destId="{B8B98E33-FC67-454C-817C-2F6703259585}" srcOrd="1" destOrd="0" presId="urn:microsoft.com/office/officeart/2005/8/layout/hierarchy3"/>
    <dgm:cxn modelId="{7B82F64B-C0A5-4DC4-AD88-9CEDA9FACAB4}" type="presParOf" srcId="{3FB9AE86-F4BB-4728-973B-DC1069D864B0}" destId="{0689DB41-A466-4339-8E3E-257E87EC7F4A}" srcOrd="1" destOrd="0" presId="urn:microsoft.com/office/officeart/2005/8/layout/hierarchy3"/>
    <dgm:cxn modelId="{A7496FC6-EA99-4124-9F03-B49BD7175D9A}" type="presParOf" srcId="{A6D36DC2-0A88-48FF-9DF8-B7578AC74A3C}" destId="{29CBB8DE-88F3-4BC7-A878-52409DCB7ECC}" srcOrd="2" destOrd="0" presId="urn:microsoft.com/office/officeart/2005/8/layout/hierarchy3"/>
    <dgm:cxn modelId="{0621728D-211A-477C-8909-63A1A9D99F3D}" type="presParOf" srcId="{29CBB8DE-88F3-4BC7-A878-52409DCB7ECC}" destId="{9A0C62AB-DED8-40F4-9768-73259880512C}" srcOrd="0" destOrd="0" presId="urn:microsoft.com/office/officeart/2005/8/layout/hierarchy3"/>
    <dgm:cxn modelId="{87A3F19E-5723-4F3B-81C3-B1D0674665D7}" type="presParOf" srcId="{9A0C62AB-DED8-40F4-9768-73259880512C}" destId="{39146449-C318-4AB9-AF61-C3CFCE9D0398}" srcOrd="0" destOrd="0" presId="urn:microsoft.com/office/officeart/2005/8/layout/hierarchy3"/>
    <dgm:cxn modelId="{5955F49A-2D6D-4527-BD5D-0152918C2F25}" type="presParOf" srcId="{9A0C62AB-DED8-40F4-9768-73259880512C}" destId="{5034EC5A-41D5-4DAF-93D9-9B794D308810}" srcOrd="1" destOrd="0" presId="urn:microsoft.com/office/officeart/2005/8/layout/hierarchy3"/>
    <dgm:cxn modelId="{D20B4DE9-787C-4F71-86A3-DB09ED597886}" type="presParOf" srcId="{29CBB8DE-88F3-4BC7-A878-52409DCB7ECC}" destId="{BF846902-A78B-4FED-9C29-F0EBC53D91D1}" srcOrd="1" destOrd="0" presId="urn:microsoft.com/office/officeart/2005/8/layout/hierarchy3"/>
    <dgm:cxn modelId="{80B7E369-1BD3-45A6-A7DF-4A1059A2E22B}" type="presParOf" srcId="{A6D36DC2-0A88-48FF-9DF8-B7578AC74A3C}" destId="{B2D955EE-7287-4610-90FB-0A4009C7E003}" srcOrd="3" destOrd="0" presId="urn:microsoft.com/office/officeart/2005/8/layout/hierarchy3"/>
    <dgm:cxn modelId="{F44CF194-6603-43A3-8C8F-82F8A7E31261}" type="presParOf" srcId="{B2D955EE-7287-4610-90FB-0A4009C7E003}" destId="{4E7CCB31-EF91-49C1-B421-820986BEDDA8}" srcOrd="0" destOrd="0" presId="urn:microsoft.com/office/officeart/2005/8/layout/hierarchy3"/>
    <dgm:cxn modelId="{A63304C3-1DD0-492A-9E40-764CD89F560A}" type="presParOf" srcId="{4E7CCB31-EF91-49C1-B421-820986BEDDA8}" destId="{BD1CB33F-A6E6-4D9F-9DFC-5380BD4F262F}" srcOrd="0" destOrd="0" presId="urn:microsoft.com/office/officeart/2005/8/layout/hierarchy3"/>
    <dgm:cxn modelId="{B7AFF478-39DE-4407-B564-524ADA12742A}" type="presParOf" srcId="{4E7CCB31-EF91-49C1-B421-820986BEDDA8}" destId="{B012E72C-C82E-4642-BF80-CE3CB0E43369}" srcOrd="1" destOrd="0" presId="urn:microsoft.com/office/officeart/2005/8/layout/hierarchy3"/>
    <dgm:cxn modelId="{93A9BD55-B151-4393-9177-3AD9FF13EAD2}" type="presParOf" srcId="{B2D955EE-7287-4610-90FB-0A4009C7E003}" destId="{3162EDF9-1DF3-4263-910C-7243EE5AA786}" srcOrd="1" destOrd="0" presId="urn:microsoft.com/office/officeart/2005/8/layout/hierarchy3"/>
  </dgm:cxnLst>
  <dgm:bg/>
  <dgm:whole/>
</dgm:dataModel>
</file>

<file path=ppt/diagrams/data4.xml><?xml version="1.0" encoding="utf-8"?>
<dgm:dataModel xmlns:dgm="http://schemas.openxmlformats.org/drawingml/2006/diagram" xmlns:a="http://schemas.openxmlformats.org/drawingml/2006/main">
  <dgm:ptLst>
    <dgm:pt modelId="{6DEC7377-C1DC-4282-BF9B-463A0BE17F37}" type="doc">
      <dgm:prSet loTypeId="urn:microsoft.com/office/officeart/2005/8/layout/hierarchy3" loCatId="relationship" qsTypeId="urn:microsoft.com/office/officeart/2005/8/quickstyle/simple1" qsCatId="simple" csTypeId="urn:microsoft.com/office/officeart/2005/8/colors/accent0_3" csCatId="mainScheme" phldr="1"/>
      <dgm:spPr/>
    </dgm:pt>
    <dgm:pt modelId="{63A8ECD9-3FD3-44A5-B5FC-99AF0C796340}">
      <dgm:prSet phldrT="[Text]" custT="1"/>
      <dgm:spPr/>
      <dgm:t>
        <a:bodyPr/>
        <a:lstStyle/>
        <a:p>
          <a:r>
            <a:rPr lang="en-IN" sz="1600" dirty="0" smtClean="0"/>
            <a:t>Build packs and Bosh troubleshooting</a:t>
          </a:r>
          <a:endParaRPr lang="en-IN" sz="1600" dirty="0"/>
        </a:p>
      </dgm:t>
    </dgm:pt>
    <dgm:pt modelId="{529FF757-1728-4B2B-8109-208086702AA2}" type="parTrans" cxnId="{F272C359-E08D-4A85-ADC0-E3FAF0CADBE5}">
      <dgm:prSet/>
      <dgm:spPr/>
      <dgm:t>
        <a:bodyPr/>
        <a:lstStyle/>
        <a:p>
          <a:endParaRPr lang="en-IN" sz="1600"/>
        </a:p>
      </dgm:t>
    </dgm:pt>
    <dgm:pt modelId="{6EA7B573-C2E9-47ED-B0FF-CD4EF6483C68}" type="sibTrans" cxnId="{F272C359-E08D-4A85-ADC0-E3FAF0CADBE5}">
      <dgm:prSet/>
      <dgm:spPr/>
      <dgm:t>
        <a:bodyPr/>
        <a:lstStyle/>
        <a:p>
          <a:endParaRPr lang="en-IN" sz="1600"/>
        </a:p>
      </dgm:t>
    </dgm:pt>
    <dgm:pt modelId="{ADB8CAF3-2FC8-423F-B5FC-344FFCB19770}">
      <dgm:prSet phldrT="[Text]" custT="1"/>
      <dgm:spPr/>
      <dgm:t>
        <a:bodyPr/>
        <a:lstStyle/>
        <a:p>
          <a:r>
            <a:rPr lang="en-US" sz="1600" dirty="0" smtClean="0"/>
            <a:t>Bosh release and deploy</a:t>
          </a:r>
          <a:endParaRPr lang="en-IN" sz="1600" dirty="0"/>
        </a:p>
      </dgm:t>
    </dgm:pt>
    <dgm:pt modelId="{62805771-435C-4B53-ACA5-4DFBA35DE9EF}" type="parTrans" cxnId="{EA0BCEF3-728E-4BFE-BC18-D06C9B168D9B}">
      <dgm:prSet/>
      <dgm:spPr/>
      <dgm:t>
        <a:bodyPr/>
        <a:lstStyle/>
        <a:p>
          <a:endParaRPr lang="en-IN" sz="1600"/>
        </a:p>
      </dgm:t>
    </dgm:pt>
    <dgm:pt modelId="{A98E7890-F25A-4846-8625-0480454A6F41}" type="sibTrans" cxnId="{EA0BCEF3-728E-4BFE-BC18-D06C9B168D9B}">
      <dgm:prSet/>
      <dgm:spPr/>
      <dgm:t>
        <a:bodyPr/>
        <a:lstStyle/>
        <a:p>
          <a:endParaRPr lang="en-IN" sz="1600"/>
        </a:p>
      </dgm:t>
    </dgm:pt>
    <dgm:pt modelId="{C3C61F5F-E91A-434C-8D7D-ACB147DEC639}">
      <dgm:prSet phldrT="[Text]" custT="1"/>
      <dgm:spPr/>
      <dgm:t>
        <a:bodyPr/>
        <a:lstStyle/>
        <a:p>
          <a:r>
            <a:rPr lang="en-US" sz="1600" dirty="0" smtClean="0"/>
            <a:t>Upgrade your PCF installation</a:t>
          </a:r>
          <a:endParaRPr lang="en-IN" sz="1200" dirty="0"/>
        </a:p>
      </dgm:t>
    </dgm:pt>
    <dgm:pt modelId="{3B4FDC8D-FA3D-406C-A35D-769A86C949AB}" type="parTrans" cxnId="{57EEE4C3-1CD2-4083-B5A1-0C246553879F}">
      <dgm:prSet/>
      <dgm:spPr/>
      <dgm:t>
        <a:bodyPr/>
        <a:lstStyle/>
        <a:p>
          <a:endParaRPr lang="en-IN" sz="1600"/>
        </a:p>
      </dgm:t>
    </dgm:pt>
    <dgm:pt modelId="{67C6D02F-25EF-4790-9DC0-FF4DBF5DE964}" type="sibTrans" cxnId="{57EEE4C3-1CD2-4083-B5A1-0C246553879F}">
      <dgm:prSet/>
      <dgm:spPr/>
      <dgm:t>
        <a:bodyPr/>
        <a:lstStyle/>
        <a:p>
          <a:endParaRPr lang="en-IN" sz="1600"/>
        </a:p>
      </dgm:t>
    </dgm:pt>
    <dgm:pt modelId="{6974068E-11C0-498E-8732-930104AA3C43}">
      <dgm:prSet custT="1"/>
      <dgm:spPr/>
      <dgm:t>
        <a:bodyPr/>
        <a:lstStyle/>
        <a:p>
          <a:r>
            <a:rPr lang="en-US" sz="1600" dirty="0" smtClean="0"/>
            <a:t>Backup and restore PCF</a:t>
          </a:r>
          <a:endParaRPr lang="en-IN" sz="1200" dirty="0"/>
        </a:p>
      </dgm:t>
    </dgm:pt>
    <dgm:pt modelId="{23099F83-4CE2-435F-B7AF-50B9DC3B5A2D}" type="parTrans" cxnId="{626860FC-0B9F-4D43-8657-D2F2A08937A0}">
      <dgm:prSet/>
      <dgm:spPr/>
      <dgm:t>
        <a:bodyPr/>
        <a:lstStyle/>
        <a:p>
          <a:endParaRPr lang="en-IN" sz="1600"/>
        </a:p>
      </dgm:t>
    </dgm:pt>
    <dgm:pt modelId="{51DAF8D0-ABEE-472C-894F-0BBBB069095E}" type="sibTrans" cxnId="{626860FC-0B9F-4D43-8657-D2F2A08937A0}">
      <dgm:prSet/>
      <dgm:spPr/>
      <dgm:t>
        <a:bodyPr/>
        <a:lstStyle/>
        <a:p>
          <a:endParaRPr lang="en-IN" sz="1600"/>
        </a:p>
      </dgm:t>
    </dgm:pt>
    <dgm:pt modelId="{A6D36DC2-0A88-48FF-9DF8-B7578AC74A3C}" type="pres">
      <dgm:prSet presAssocID="{6DEC7377-C1DC-4282-BF9B-463A0BE17F37}" presName="diagram" presStyleCnt="0">
        <dgm:presLayoutVars>
          <dgm:chPref val="1"/>
          <dgm:dir/>
          <dgm:animOne val="branch"/>
          <dgm:animLvl val="lvl"/>
          <dgm:resizeHandles/>
        </dgm:presLayoutVars>
      </dgm:prSet>
      <dgm:spPr/>
    </dgm:pt>
    <dgm:pt modelId="{9D66E8E0-E186-4D18-889B-18AD8A00C01A}" type="pres">
      <dgm:prSet presAssocID="{63A8ECD9-3FD3-44A5-B5FC-99AF0C796340}" presName="root" presStyleCnt="0"/>
      <dgm:spPr/>
    </dgm:pt>
    <dgm:pt modelId="{6A61DB14-AFFE-4186-86F9-29D2FE4FAF06}" type="pres">
      <dgm:prSet presAssocID="{63A8ECD9-3FD3-44A5-B5FC-99AF0C796340}" presName="rootComposite" presStyleCnt="0"/>
      <dgm:spPr/>
    </dgm:pt>
    <dgm:pt modelId="{1EC2CF26-5129-472B-AB41-D0884B0EADBC}" type="pres">
      <dgm:prSet presAssocID="{63A8ECD9-3FD3-44A5-B5FC-99AF0C796340}" presName="rootText" presStyleLbl="node1" presStyleIdx="0" presStyleCnt="4"/>
      <dgm:spPr/>
      <dgm:t>
        <a:bodyPr/>
        <a:lstStyle/>
        <a:p>
          <a:endParaRPr lang="en-IN"/>
        </a:p>
      </dgm:t>
    </dgm:pt>
    <dgm:pt modelId="{DAA016E4-2778-4F70-BF00-504A22E45B62}" type="pres">
      <dgm:prSet presAssocID="{63A8ECD9-3FD3-44A5-B5FC-99AF0C796340}" presName="rootConnector" presStyleLbl="node1" presStyleIdx="0" presStyleCnt="4"/>
      <dgm:spPr/>
      <dgm:t>
        <a:bodyPr/>
        <a:lstStyle/>
        <a:p>
          <a:endParaRPr lang="en-IN"/>
        </a:p>
      </dgm:t>
    </dgm:pt>
    <dgm:pt modelId="{F851DFB1-6326-4211-A690-F1F3EBB72300}" type="pres">
      <dgm:prSet presAssocID="{63A8ECD9-3FD3-44A5-B5FC-99AF0C796340}" presName="childShape" presStyleCnt="0"/>
      <dgm:spPr/>
    </dgm:pt>
    <dgm:pt modelId="{3FB9AE86-F4BB-4728-973B-DC1069D864B0}" type="pres">
      <dgm:prSet presAssocID="{ADB8CAF3-2FC8-423F-B5FC-344FFCB19770}" presName="root" presStyleCnt="0"/>
      <dgm:spPr/>
    </dgm:pt>
    <dgm:pt modelId="{05DF9B76-C5EB-442C-8EE3-45CD9B9F5592}" type="pres">
      <dgm:prSet presAssocID="{ADB8CAF3-2FC8-423F-B5FC-344FFCB19770}" presName="rootComposite" presStyleCnt="0"/>
      <dgm:spPr/>
    </dgm:pt>
    <dgm:pt modelId="{EBADA96C-D4E8-4F58-B4A0-0535955009F4}" type="pres">
      <dgm:prSet presAssocID="{ADB8CAF3-2FC8-423F-B5FC-344FFCB19770}" presName="rootText" presStyleLbl="node1" presStyleIdx="1" presStyleCnt="4"/>
      <dgm:spPr/>
      <dgm:t>
        <a:bodyPr/>
        <a:lstStyle/>
        <a:p>
          <a:endParaRPr lang="en-IN"/>
        </a:p>
      </dgm:t>
    </dgm:pt>
    <dgm:pt modelId="{B8B98E33-FC67-454C-817C-2F6703259585}" type="pres">
      <dgm:prSet presAssocID="{ADB8CAF3-2FC8-423F-B5FC-344FFCB19770}" presName="rootConnector" presStyleLbl="node1" presStyleIdx="1" presStyleCnt="4"/>
      <dgm:spPr/>
      <dgm:t>
        <a:bodyPr/>
        <a:lstStyle/>
        <a:p>
          <a:endParaRPr lang="en-IN"/>
        </a:p>
      </dgm:t>
    </dgm:pt>
    <dgm:pt modelId="{0689DB41-A466-4339-8E3E-257E87EC7F4A}" type="pres">
      <dgm:prSet presAssocID="{ADB8CAF3-2FC8-423F-B5FC-344FFCB19770}" presName="childShape" presStyleCnt="0"/>
      <dgm:spPr/>
    </dgm:pt>
    <dgm:pt modelId="{29CBB8DE-88F3-4BC7-A878-52409DCB7ECC}" type="pres">
      <dgm:prSet presAssocID="{6974068E-11C0-498E-8732-930104AA3C43}" presName="root" presStyleCnt="0"/>
      <dgm:spPr/>
    </dgm:pt>
    <dgm:pt modelId="{9A0C62AB-DED8-40F4-9768-73259880512C}" type="pres">
      <dgm:prSet presAssocID="{6974068E-11C0-498E-8732-930104AA3C43}" presName="rootComposite" presStyleCnt="0"/>
      <dgm:spPr/>
    </dgm:pt>
    <dgm:pt modelId="{39146449-C318-4AB9-AF61-C3CFCE9D0398}" type="pres">
      <dgm:prSet presAssocID="{6974068E-11C0-498E-8732-930104AA3C43}" presName="rootText" presStyleLbl="node1" presStyleIdx="2" presStyleCnt="4"/>
      <dgm:spPr/>
      <dgm:t>
        <a:bodyPr/>
        <a:lstStyle/>
        <a:p>
          <a:endParaRPr lang="en-IN"/>
        </a:p>
      </dgm:t>
    </dgm:pt>
    <dgm:pt modelId="{5034EC5A-41D5-4DAF-93D9-9B794D308810}" type="pres">
      <dgm:prSet presAssocID="{6974068E-11C0-498E-8732-930104AA3C43}" presName="rootConnector" presStyleLbl="node1" presStyleIdx="2" presStyleCnt="4"/>
      <dgm:spPr/>
      <dgm:t>
        <a:bodyPr/>
        <a:lstStyle/>
        <a:p>
          <a:endParaRPr lang="en-IN"/>
        </a:p>
      </dgm:t>
    </dgm:pt>
    <dgm:pt modelId="{BF846902-A78B-4FED-9C29-F0EBC53D91D1}" type="pres">
      <dgm:prSet presAssocID="{6974068E-11C0-498E-8732-930104AA3C43}" presName="childShape" presStyleCnt="0"/>
      <dgm:spPr/>
    </dgm:pt>
    <dgm:pt modelId="{B2D955EE-7287-4610-90FB-0A4009C7E003}" type="pres">
      <dgm:prSet presAssocID="{C3C61F5F-E91A-434C-8D7D-ACB147DEC639}" presName="root" presStyleCnt="0"/>
      <dgm:spPr/>
    </dgm:pt>
    <dgm:pt modelId="{4E7CCB31-EF91-49C1-B421-820986BEDDA8}" type="pres">
      <dgm:prSet presAssocID="{C3C61F5F-E91A-434C-8D7D-ACB147DEC639}" presName="rootComposite" presStyleCnt="0"/>
      <dgm:spPr/>
    </dgm:pt>
    <dgm:pt modelId="{BD1CB33F-A6E6-4D9F-9DFC-5380BD4F262F}" type="pres">
      <dgm:prSet presAssocID="{C3C61F5F-E91A-434C-8D7D-ACB147DEC639}" presName="rootText" presStyleLbl="node1" presStyleIdx="3" presStyleCnt="4"/>
      <dgm:spPr/>
      <dgm:t>
        <a:bodyPr/>
        <a:lstStyle/>
        <a:p>
          <a:endParaRPr lang="en-IN"/>
        </a:p>
      </dgm:t>
    </dgm:pt>
    <dgm:pt modelId="{B012E72C-C82E-4642-BF80-CE3CB0E43369}" type="pres">
      <dgm:prSet presAssocID="{C3C61F5F-E91A-434C-8D7D-ACB147DEC639}" presName="rootConnector" presStyleLbl="node1" presStyleIdx="3" presStyleCnt="4"/>
      <dgm:spPr/>
      <dgm:t>
        <a:bodyPr/>
        <a:lstStyle/>
        <a:p>
          <a:endParaRPr lang="en-IN"/>
        </a:p>
      </dgm:t>
    </dgm:pt>
    <dgm:pt modelId="{3162EDF9-1DF3-4263-910C-7243EE5AA786}" type="pres">
      <dgm:prSet presAssocID="{C3C61F5F-E91A-434C-8D7D-ACB147DEC639}" presName="childShape" presStyleCnt="0"/>
      <dgm:spPr/>
    </dgm:pt>
  </dgm:ptLst>
  <dgm:cxnLst>
    <dgm:cxn modelId="{0577E155-632C-4CF2-9982-035E949AE6E9}" type="presOf" srcId="{63A8ECD9-3FD3-44A5-B5FC-99AF0C796340}" destId="{DAA016E4-2778-4F70-BF00-504A22E45B62}" srcOrd="1" destOrd="0" presId="urn:microsoft.com/office/officeart/2005/8/layout/hierarchy3"/>
    <dgm:cxn modelId="{F272C359-E08D-4A85-ADC0-E3FAF0CADBE5}" srcId="{6DEC7377-C1DC-4282-BF9B-463A0BE17F37}" destId="{63A8ECD9-3FD3-44A5-B5FC-99AF0C796340}" srcOrd="0" destOrd="0" parTransId="{529FF757-1728-4B2B-8109-208086702AA2}" sibTransId="{6EA7B573-C2E9-47ED-B0FF-CD4EF6483C68}"/>
    <dgm:cxn modelId="{EA0BCEF3-728E-4BFE-BC18-D06C9B168D9B}" srcId="{6DEC7377-C1DC-4282-BF9B-463A0BE17F37}" destId="{ADB8CAF3-2FC8-423F-B5FC-344FFCB19770}" srcOrd="1" destOrd="0" parTransId="{62805771-435C-4B53-ACA5-4DFBA35DE9EF}" sibTransId="{A98E7890-F25A-4846-8625-0480454A6F41}"/>
    <dgm:cxn modelId="{626860FC-0B9F-4D43-8657-D2F2A08937A0}" srcId="{6DEC7377-C1DC-4282-BF9B-463A0BE17F37}" destId="{6974068E-11C0-498E-8732-930104AA3C43}" srcOrd="2" destOrd="0" parTransId="{23099F83-4CE2-435F-B7AF-50B9DC3B5A2D}" sibTransId="{51DAF8D0-ABEE-472C-894F-0BBBB069095E}"/>
    <dgm:cxn modelId="{3CDEDB5E-4E99-4AE4-B377-B028D0AF57EA}" type="presOf" srcId="{C3C61F5F-E91A-434C-8D7D-ACB147DEC639}" destId="{B012E72C-C82E-4642-BF80-CE3CB0E43369}" srcOrd="1" destOrd="0" presId="urn:microsoft.com/office/officeart/2005/8/layout/hierarchy3"/>
    <dgm:cxn modelId="{B426A871-00F0-43D0-AEE5-479DA8DBC9E6}" type="presOf" srcId="{63A8ECD9-3FD3-44A5-B5FC-99AF0C796340}" destId="{1EC2CF26-5129-472B-AB41-D0884B0EADBC}" srcOrd="0" destOrd="0" presId="urn:microsoft.com/office/officeart/2005/8/layout/hierarchy3"/>
    <dgm:cxn modelId="{D060ED91-CEA7-451B-B5FD-9EE68C9F0581}" type="presOf" srcId="{6974068E-11C0-498E-8732-930104AA3C43}" destId="{5034EC5A-41D5-4DAF-93D9-9B794D308810}" srcOrd="1" destOrd="0" presId="urn:microsoft.com/office/officeart/2005/8/layout/hierarchy3"/>
    <dgm:cxn modelId="{CB4A2058-833C-4F62-9AAF-6F69EFD78289}" type="presOf" srcId="{ADB8CAF3-2FC8-423F-B5FC-344FFCB19770}" destId="{B8B98E33-FC67-454C-817C-2F6703259585}" srcOrd="1" destOrd="0" presId="urn:microsoft.com/office/officeart/2005/8/layout/hierarchy3"/>
    <dgm:cxn modelId="{B8423670-1670-4F5B-8009-7F8822630AFB}" type="presOf" srcId="{ADB8CAF3-2FC8-423F-B5FC-344FFCB19770}" destId="{EBADA96C-D4E8-4F58-B4A0-0535955009F4}" srcOrd="0" destOrd="0" presId="urn:microsoft.com/office/officeart/2005/8/layout/hierarchy3"/>
    <dgm:cxn modelId="{A64B83D1-FFC0-42C9-8117-189A7079CC5F}" type="presOf" srcId="{C3C61F5F-E91A-434C-8D7D-ACB147DEC639}" destId="{BD1CB33F-A6E6-4D9F-9DFC-5380BD4F262F}" srcOrd="0" destOrd="0" presId="urn:microsoft.com/office/officeart/2005/8/layout/hierarchy3"/>
    <dgm:cxn modelId="{0B0979F7-27DC-404A-8AB5-BDE67557E241}" type="presOf" srcId="{6DEC7377-C1DC-4282-BF9B-463A0BE17F37}" destId="{A6D36DC2-0A88-48FF-9DF8-B7578AC74A3C}" srcOrd="0" destOrd="0" presId="urn:microsoft.com/office/officeart/2005/8/layout/hierarchy3"/>
    <dgm:cxn modelId="{57EEE4C3-1CD2-4083-B5A1-0C246553879F}" srcId="{6DEC7377-C1DC-4282-BF9B-463A0BE17F37}" destId="{C3C61F5F-E91A-434C-8D7D-ACB147DEC639}" srcOrd="3" destOrd="0" parTransId="{3B4FDC8D-FA3D-406C-A35D-769A86C949AB}" sibTransId="{67C6D02F-25EF-4790-9DC0-FF4DBF5DE964}"/>
    <dgm:cxn modelId="{9ACC558C-F03F-40C5-8FFE-8F47800F1EC8}" type="presOf" srcId="{6974068E-11C0-498E-8732-930104AA3C43}" destId="{39146449-C318-4AB9-AF61-C3CFCE9D0398}" srcOrd="0" destOrd="0" presId="urn:microsoft.com/office/officeart/2005/8/layout/hierarchy3"/>
    <dgm:cxn modelId="{AB4FCCCD-248B-4CE4-A763-30391B9B03B2}" type="presParOf" srcId="{A6D36DC2-0A88-48FF-9DF8-B7578AC74A3C}" destId="{9D66E8E0-E186-4D18-889B-18AD8A00C01A}" srcOrd="0" destOrd="0" presId="urn:microsoft.com/office/officeart/2005/8/layout/hierarchy3"/>
    <dgm:cxn modelId="{E226E62F-998B-495A-82BA-C2FEB92CE3AD}" type="presParOf" srcId="{9D66E8E0-E186-4D18-889B-18AD8A00C01A}" destId="{6A61DB14-AFFE-4186-86F9-29D2FE4FAF06}" srcOrd="0" destOrd="0" presId="urn:microsoft.com/office/officeart/2005/8/layout/hierarchy3"/>
    <dgm:cxn modelId="{852192BA-4CC7-4882-810F-4E00A69AA4A0}" type="presParOf" srcId="{6A61DB14-AFFE-4186-86F9-29D2FE4FAF06}" destId="{1EC2CF26-5129-472B-AB41-D0884B0EADBC}" srcOrd="0" destOrd="0" presId="urn:microsoft.com/office/officeart/2005/8/layout/hierarchy3"/>
    <dgm:cxn modelId="{BA6C0B8E-C381-423D-8DCE-6830552E69B5}" type="presParOf" srcId="{6A61DB14-AFFE-4186-86F9-29D2FE4FAF06}" destId="{DAA016E4-2778-4F70-BF00-504A22E45B62}" srcOrd="1" destOrd="0" presId="urn:microsoft.com/office/officeart/2005/8/layout/hierarchy3"/>
    <dgm:cxn modelId="{64470C58-258F-4F07-AF02-F3843A625181}" type="presParOf" srcId="{9D66E8E0-E186-4D18-889B-18AD8A00C01A}" destId="{F851DFB1-6326-4211-A690-F1F3EBB72300}" srcOrd="1" destOrd="0" presId="urn:microsoft.com/office/officeart/2005/8/layout/hierarchy3"/>
    <dgm:cxn modelId="{FC4665EE-53D0-45CD-84EB-FC8090A2D477}" type="presParOf" srcId="{A6D36DC2-0A88-48FF-9DF8-B7578AC74A3C}" destId="{3FB9AE86-F4BB-4728-973B-DC1069D864B0}" srcOrd="1" destOrd="0" presId="urn:microsoft.com/office/officeart/2005/8/layout/hierarchy3"/>
    <dgm:cxn modelId="{5AB21D8B-F94E-447F-9904-31330D4B97FC}" type="presParOf" srcId="{3FB9AE86-F4BB-4728-973B-DC1069D864B0}" destId="{05DF9B76-C5EB-442C-8EE3-45CD9B9F5592}" srcOrd="0" destOrd="0" presId="urn:microsoft.com/office/officeart/2005/8/layout/hierarchy3"/>
    <dgm:cxn modelId="{27FBE87F-6CAD-4F75-B88E-D467FF201931}" type="presParOf" srcId="{05DF9B76-C5EB-442C-8EE3-45CD9B9F5592}" destId="{EBADA96C-D4E8-4F58-B4A0-0535955009F4}" srcOrd="0" destOrd="0" presId="urn:microsoft.com/office/officeart/2005/8/layout/hierarchy3"/>
    <dgm:cxn modelId="{CE5547DC-52B8-46F5-A360-286566E4A5FC}" type="presParOf" srcId="{05DF9B76-C5EB-442C-8EE3-45CD9B9F5592}" destId="{B8B98E33-FC67-454C-817C-2F6703259585}" srcOrd="1" destOrd="0" presId="urn:microsoft.com/office/officeart/2005/8/layout/hierarchy3"/>
    <dgm:cxn modelId="{BE0ACC63-3963-4A96-9EB4-1D25681E4C48}" type="presParOf" srcId="{3FB9AE86-F4BB-4728-973B-DC1069D864B0}" destId="{0689DB41-A466-4339-8E3E-257E87EC7F4A}" srcOrd="1" destOrd="0" presId="urn:microsoft.com/office/officeart/2005/8/layout/hierarchy3"/>
    <dgm:cxn modelId="{EAD9901F-89EF-4859-9207-354F8F1C6236}" type="presParOf" srcId="{A6D36DC2-0A88-48FF-9DF8-B7578AC74A3C}" destId="{29CBB8DE-88F3-4BC7-A878-52409DCB7ECC}" srcOrd="2" destOrd="0" presId="urn:microsoft.com/office/officeart/2005/8/layout/hierarchy3"/>
    <dgm:cxn modelId="{74AD71EB-8BF8-421E-A6D2-9BCCBC6BE16A}" type="presParOf" srcId="{29CBB8DE-88F3-4BC7-A878-52409DCB7ECC}" destId="{9A0C62AB-DED8-40F4-9768-73259880512C}" srcOrd="0" destOrd="0" presId="urn:microsoft.com/office/officeart/2005/8/layout/hierarchy3"/>
    <dgm:cxn modelId="{5D879E1C-AE35-4724-85D3-1B2D0353596A}" type="presParOf" srcId="{9A0C62AB-DED8-40F4-9768-73259880512C}" destId="{39146449-C318-4AB9-AF61-C3CFCE9D0398}" srcOrd="0" destOrd="0" presId="urn:microsoft.com/office/officeart/2005/8/layout/hierarchy3"/>
    <dgm:cxn modelId="{AB93B11C-559F-4C2F-AA6C-2BF200F423E1}" type="presParOf" srcId="{9A0C62AB-DED8-40F4-9768-73259880512C}" destId="{5034EC5A-41D5-4DAF-93D9-9B794D308810}" srcOrd="1" destOrd="0" presId="urn:microsoft.com/office/officeart/2005/8/layout/hierarchy3"/>
    <dgm:cxn modelId="{12C1113B-96E6-430D-A5E9-90EA57C97FAD}" type="presParOf" srcId="{29CBB8DE-88F3-4BC7-A878-52409DCB7ECC}" destId="{BF846902-A78B-4FED-9C29-F0EBC53D91D1}" srcOrd="1" destOrd="0" presId="urn:microsoft.com/office/officeart/2005/8/layout/hierarchy3"/>
    <dgm:cxn modelId="{AAB42A57-B28D-428A-9AC6-A26A39E2BAF9}" type="presParOf" srcId="{A6D36DC2-0A88-48FF-9DF8-B7578AC74A3C}" destId="{B2D955EE-7287-4610-90FB-0A4009C7E003}" srcOrd="3" destOrd="0" presId="urn:microsoft.com/office/officeart/2005/8/layout/hierarchy3"/>
    <dgm:cxn modelId="{6874482D-6DAD-4E01-A00B-A0FF0B53CB0E}" type="presParOf" srcId="{B2D955EE-7287-4610-90FB-0A4009C7E003}" destId="{4E7CCB31-EF91-49C1-B421-820986BEDDA8}" srcOrd="0" destOrd="0" presId="urn:microsoft.com/office/officeart/2005/8/layout/hierarchy3"/>
    <dgm:cxn modelId="{E753F15E-CACE-40FA-83A9-19208126A04E}" type="presParOf" srcId="{4E7CCB31-EF91-49C1-B421-820986BEDDA8}" destId="{BD1CB33F-A6E6-4D9F-9DFC-5380BD4F262F}" srcOrd="0" destOrd="0" presId="urn:microsoft.com/office/officeart/2005/8/layout/hierarchy3"/>
    <dgm:cxn modelId="{DB212BA6-64CD-4E3B-AF10-702174A8C60A}" type="presParOf" srcId="{4E7CCB31-EF91-49C1-B421-820986BEDDA8}" destId="{B012E72C-C82E-4642-BF80-CE3CB0E43369}" srcOrd="1" destOrd="0" presId="urn:microsoft.com/office/officeart/2005/8/layout/hierarchy3"/>
    <dgm:cxn modelId="{D515C44B-B9A4-4465-80A9-4CF943C4B8C0}" type="presParOf" srcId="{B2D955EE-7287-4610-90FB-0A4009C7E003}" destId="{3162EDF9-1DF3-4263-910C-7243EE5AA786}" srcOrd="1"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DDCD99-3C2D-4F09-ADDB-F65BEFD4584D}" type="datetimeFigureOut">
              <a:rPr lang="en-US" smtClean="0"/>
              <a:pPr/>
              <a:t>6/4/2017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Cloud Enabled Ltd, All rights Reserved.</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291A6-5048-4F2B-8DEF-DD70944068DC}" type="slidenum">
              <a:rPr lang="en-US" smtClean="0"/>
              <a:pPr/>
              <a:t>‹#›</a:t>
            </a:fld>
            <a:endParaRPr lang="en-US"/>
          </a:p>
        </p:txBody>
      </p:sp>
    </p:spTree>
    <p:extLst>
      <p:ext uri="{BB962C8B-B14F-4D97-AF65-F5344CB8AC3E}">
        <p14:creationId xmlns:p14="http://schemas.microsoft.com/office/powerpoint/2010/main" xmlns="" val="38717546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D89809-C6E1-436D-842D-86DEEDCBFAD7}" type="datetimeFigureOut">
              <a:rPr lang="en-US" smtClean="0"/>
              <a:pPr/>
              <a:t>6/4/2017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Cloud Enabled Ltd, All rights Reserved.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84B27-43E2-407D-816D-5B5ADD714760}" type="slidenum">
              <a:rPr lang="en-US" smtClean="0"/>
              <a:pPr/>
              <a:t>‹#›</a:t>
            </a:fld>
            <a:endParaRPr lang="en-US"/>
          </a:p>
        </p:txBody>
      </p:sp>
    </p:spTree>
    <p:extLst>
      <p:ext uri="{BB962C8B-B14F-4D97-AF65-F5344CB8AC3E}">
        <p14:creationId xmlns:p14="http://schemas.microsoft.com/office/powerpoint/2010/main" xmlns="" val="2922421357"/>
      </p:ext>
    </p:extLst>
  </p:cSld>
  <p:clrMap bg1="lt1" tx1="dk1" bg2="lt2" tx2="dk2" accent1="accent1" accent2="accent2" accent3="accent3" accent4="accent4" accent5="accent5" accent6="accent6" hlink="hlink" folHlink="folHlink"/>
  <p:hf hdr="0" dt="0"/>
  <p:notesStyle>
    <a:lvl1pPr marL="0" algn="l" defTabSz="751768" rtl="0" eaLnBrk="1" latinLnBrk="0" hangingPunct="1">
      <a:defRPr sz="1000" kern="1200">
        <a:solidFill>
          <a:schemeClr val="tx1"/>
        </a:solidFill>
        <a:latin typeface="+mn-lt"/>
        <a:ea typeface="+mn-ea"/>
        <a:cs typeface="+mn-cs"/>
      </a:defRPr>
    </a:lvl1pPr>
    <a:lvl2pPr marL="375884" algn="l" defTabSz="751768" rtl="0" eaLnBrk="1" latinLnBrk="0" hangingPunct="1">
      <a:defRPr sz="1000" kern="1200">
        <a:solidFill>
          <a:schemeClr val="tx1"/>
        </a:solidFill>
        <a:latin typeface="+mn-lt"/>
        <a:ea typeface="+mn-ea"/>
        <a:cs typeface="+mn-cs"/>
      </a:defRPr>
    </a:lvl2pPr>
    <a:lvl3pPr marL="751768" algn="l" defTabSz="751768" rtl="0" eaLnBrk="1" latinLnBrk="0" hangingPunct="1">
      <a:defRPr sz="1000" kern="1200">
        <a:solidFill>
          <a:schemeClr val="tx1"/>
        </a:solidFill>
        <a:latin typeface="+mn-lt"/>
        <a:ea typeface="+mn-ea"/>
        <a:cs typeface="+mn-cs"/>
      </a:defRPr>
    </a:lvl3pPr>
    <a:lvl4pPr marL="1127654" algn="l" defTabSz="751768" rtl="0" eaLnBrk="1" latinLnBrk="0" hangingPunct="1">
      <a:defRPr sz="1000" kern="1200">
        <a:solidFill>
          <a:schemeClr val="tx1"/>
        </a:solidFill>
        <a:latin typeface="+mn-lt"/>
        <a:ea typeface="+mn-ea"/>
        <a:cs typeface="+mn-cs"/>
      </a:defRPr>
    </a:lvl4pPr>
    <a:lvl5pPr marL="1503537" algn="l" defTabSz="751768" rtl="0" eaLnBrk="1" latinLnBrk="0" hangingPunct="1">
      <a:defRPr sz="1000" kern="1200">
        <a:solidFill>
          <a:schemeClr val="tx1"/>
        </a:solidFill>
        <a:latin typeface="+mn-lt"/>
        <a:ea typeface="+mn-ea"/>
        <a:cs typeface="+mn-cs"/>
      </a:defRPr>
    </a:lvl5pPr>
    <a:lvl6pPr marL="1879421" algn="l" defTabSz="751768" rtl="0" eaLnBrk="1" latinLnBrk="0" hangingPunct="1">
      <a:defRPr sz="1000" kern="1200">
        <a:solidFill>
          <a:schemeClr val="tx1"/>
        </a:solidFill>
        <a:latin typeface="+mn-lt"/>
        <a:ea typeface="+mn-ea"/>
        <a:cs typeface="+mn-cs"/>
      </a:defRPr>
    </a:lvl6pPr>
    <a:lvl7pPr marL="2255305" algn="l" defTabSz="751768" rtl="0" eaLnBrk="1" latinLnBrk="0" hangingPunct="1">
      <a:defRPr sz="1000" kern="1200">
        <a:solidFill>
          <a:schemeClr val="tx1"/>
        </a:solidFill>
        <a:latin typeface="+mn-lt"/>
        <a:ea typeface="+mn-ea"/>
        <a:cs typeface="+mn-cs"/>
      </a:defRPr>
    </a:lvl7pPr>
    <a:lvl8pPr marL="2631191" algn="l" defTabSz="751768" rtl="0" eaLnBrk="1" latinLnBrk="0" hangingPunct="1">
      <a:defRPr sz="1000" kern="1200">
        <a:solidFill>
          <a:schemeClr val="tx1"/>
        </a:solidFill>
        <a:latin typeface="+mn-lt"/>
        <a:ea typeface="+mn-ea"/>
        <a:cs typeface="+mn-cs"/>
      </a:defRPr>
    </a:lvl8pPr>
    <a:lvl9pPr marL="3007075" algn="l" defTabSz="751768"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84B27-43E2-407D-816D-5B5ADD714760}"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Copyright Cloud Enabled Ltd, All rights Reserved.</a:t>
            </a:r>
            <a:endParaRPr lang="en-US" dirty="0"/>
          </a:p>
        </p:txBody>
      </p:sp>
    </p:spTree>
    <p:extLst>
      <p:ext uri="{BB962C8B-B14F-4D97-AF65-F5344CB8AC3E}">
        <p14:creationId xmlns:p14="http://schemas.microsoft.com/office/powerpoint/2010/main" xmlns="" val="314167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2245451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 xmlns:p14="http://schemas.microsoft.com/office/powerpoint/2010/main" val="2150333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2245451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2245451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 xmlns:p14="http://schemas.microsoft.com/office/powerpoint/2010/main" val="215033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224545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84B27-43E2-407D-816D-5B5ADD71476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84B27-43E2-407D-816D-5B5ADD71476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84B27-43E2-407D-816D-5B5ADD71476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Copyright Cloud Enabled Ltd, All rights Reserved.</a:t>
            </a:r>
            <a:endParaRPr lang="en-US"/>
          </a:p>
        </p:txBody>
      </p:sp>
    </p:spTree>
    <p:extLst>
      <p:ext uri="{BB962C8B-B14F-4D97-AF65-F5344CB8AC3E}">
        <p14:creationId xmlns:p14="http://schemas.microsoft.com/office/powerpoint/2010/main" xmlns="" val="3219437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84B27-43E2-407D-816D-5B5ADD714760}"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Copyright Cloud Enabled Ltd, All rights Reserved.</a:t>
            </a:r>
            <a:endParaRPr lang="en-US" dirty="0"/>
          </a:p>
        </p:txBody>
      </p:sp>
    </p:spTree>
    <p:extLst>
      <p:ext uri="{BB962C8B-B14F-4D97-AF65-F5344CB8AC3E}">
        <p14:creationId xmlns:p14="http://schemas.microsoft.com/office/powerpoint/2010/main" xmlns="" val="314167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84B27-43E2-407D-816D-5B5ADD714760}"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Copyright Cloud Enabled Ltd, All rights Reserved.</a:t>
            </a:r>
            <a:endParaRPr lang="en-US" dirty="0"/>
          </a:p>
        </p:txBody>
      </p:sp>
    </p:spTree>
    <p:extLst>
      <p:ext uri="{BB962C8B-B14F-4D97-AF65-F5344CB8AC3E}">
        <p14:creationId xmlns="" xmlns:p14="http://schemas.microsoft.com/office/powerpoint/2010/main" val="3141678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171CD2-0434-4F11-8564-14621C1041CA}" type="datetime1">
              <a:rPr lang="en-US" smtClean="0"/>
              <a:pPr/>
              <a:t>6/4/2017</a:t>
            </a:fld>
            <a:endParaRPr lang="en-US"/>
          </a:p>
        </p:txBody>
      </p:sp>
      <p:sp>
        <p:nvSpPr>
          <p:cNvPr id="4" name="Footer Placeholder 3"/>
          <p:cNvSpPr>
            <a:spLocks noGrp="1"/>
          </p:cNvSpPr>
          <p:nvPr>
            <p:ph type="ftr" sz="quarter" idx="11"/>
          </p:nvPr>
        </p:nvSpPr>
        <p:spPr/>
        <p:txBody>
          <a:bodyPr/>
          <a:lstStyle/>
          <a:p>
            <a:r>
              <a:rPr lang="en-US" smtClean="0"/>
              <a:t>Copyright Cloud Enabled Ltd, All rights Reserved.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6"/>
            <a:ext cx="8229600" cy="857250"/>
          </a:xfrm>
          <a:prstGeom prst="rect">
            <a:avLst/>
          </a:prstGeom>
        </p:spPr>
        <p:txBody>
          <a:bodyPr vert="horz" lIns="75176" tIns="37588" rIns="75176" bIns="3758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474"/>
          </a:xfrm>
          <a:prstGeom prst="rect">
            <a:avLst/>
          </a:prstGeom>
        </p:spPr>
        <p:txBody>
          <a:bodyPr vert="horz" lIns="75176" tIns="37588" rIns="75176" bIns="375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71"/>
            <a:ext cx="2133600" cy="273842"/>
          </a:xfrm>
          <a:prstGeom prst="rect">
            <a:avLst/>
          </a:prstGeom>
        </p:spPr>
        <p:txBody>
          <a:bodyPr vert="horz" lIns="75176" tIns="37588" rIns="75176" bIns="37588" rtlCol="0" anchor="ctr"/>
          <a:lstStyle>
            <a:lvl1pPr algn="l">
              <a:defRPr sz="1000">
                <a:solidFill>
                  <a:schemeClr val="tx1">
                    <a:tint val="75000"/>
                  </a:schemeClr>
                </a:solidFill>
              </a:defRPr>
            </a:lvl1pPr>
          </a:lstStyle>
          <a:p>
            <a:fld id="{DB94A73B-79EE-4211-8667-827CB1327F10}" type="datetime1">
              <a:rPr lang="en-US" smtClean="0"/>
              <a:pPr/>
              <a:t>6/4/2017</a:t>
            </a:fld>
            <a:endParaRPr lang="en-US"/>
          </a:p>
        </p:txBody>
      </p:sp>
      <p:sp>
        <p:nvSpPr>
          <p:cNvPr id="5" name="Footer Placeholder 4"/>
          <p:cNvSpPr>
            <a:spLocks noGrp="1"/>
          </p:cNvSpPr>
          <p:nvPr>
            <p:ph type="ftr" sz="quarter" idx="3"/>
          </p:nvPr>
        </p:nvSpPr>
        <p:spPr>
          <a:xfrm>
            <a:off x="3124200" y="4767271"/>
            <a:ext cx="2895600" cy="273842"/>
          </a:xfrm>
          <a:prstGeom prst="rect">
            <a:avLst/>
          </a:prstGeom>
        </p:spPr>
        <p:txBody>
          <a:bodyPr vert="horz" lIns="75176" tIns="37588" rIns="75176" bIns="37588" rtlCol="0" anchor="ctr"/>
          <a:lstStyle>
            <a:lvl1pPr algn="ctr">
              <a:defRPr sz="1000">
                <a:solidFill>
                  <a:schemeClr val="tx1">
                    <a:tint val="75000"/>
                  </a:schemeClr>
                </a:solidFill>
              </a:defRPr>
            </a:lvl1pPr>
          </a:lstStyle>
          <a:p>
            <a:r>
              <a:rPr lang="en-US" smtClean="0"/>
              <a:t>Copyright Cloud Enabled Ltd, All rights Reserved.</a:t>
            </a:r>
            <a:endParaRPr lang="en-US"/>
          </a:p>
        </p:txBody>
      </p:sp>
      <p:sp>
        <p:nvSpPr>
          <p:cNvPr id="6" name="Slide Number Placeholder 5"/>
          <p:cNvSpPr>
            <a:spLocks noGrp="1"/>
          </p:cNvSpPr>
          <p:nvPr>
            <p:ph type="sldNum" sz="quarter" idx="4"/>
          </p:nvPr>
        </p:nvSpPr>
        <p:spPr>
          <a:xfrm>
            <a:off x="6553200" y="4767271"/>
            <a:ext cx="2133600" cy="273842"/>
          </a:xfrm>
          <a:prstGeom prst="rect">
            <a:avLst/>
          </a:prstGeom>
        </p:spPr>
        <p:txBody>
          <a:bodyPr vert="horz" lIns="75176" tIns="37588" rIns="75176" bIns="37588"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3521329"/>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ctr" defTabSz="751768" rtl="0" eaLnBrk="1" latinLnBrk="0" hangingPunct="1">
        <a:spcBef>
          <a:spcPct val="0"/>
        </a:spcBef>
        <a:buNone/>
        <a:defRPr sz="3700" kern="1200">
          <a:solidFill>
            <a:schemeClr val="tx1"/>
          </a:solidFill>
          <a:latin typeface="+mj-lt"/>
          <a:ea typeface="+mj-ea"/>
          <a:cs typeface="+mj-cs"/>
        </a:defRPr>
      </a:lvl1pPr>
    </p:titleStyle>
    <p:bodyStyle>
      <a:lvl1pPr marL="281913" indent="-281913" algn="l" defTabSz="751768" rtl="0" eaLnBrk="1" latinLnBrk="0" hangingPunct="1">
        <a:spcBef>
          <a:spcPct val="20000"/>
        </a:spcBef>
        <a:buFont typeface="Arial" pitchFamily="34" charset="0"/>
        <a:buChar char="•"/>
        <a:defRPr sz="2500" kern="1200">
          <a:solidFill>
            <a:schemeClr val="tx1"/>
          </a:solidFill>
          <a:latin typeface="+mn-lt"/>
          <a:ea typeface="+mn-ea"/>
          <a:cs typeface="+mn-cs"/>
        </a:defRPr>
      </a:lvl1pPr>
      <a:lvl2pPr marL="610812" indent="-234929" algn="l" defTabSz="751768"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939711" indent="-187942" algn="l" defTabSz="751768"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315595" indent="-187942" algn="l" defTabSz="751768"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1691479" indent="-187942" algn="l" defTabSz="751768"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067363" indent="-187942" algn="l" defTabSz="75176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3249" indent="-187942" algn="l" defTabSz="75176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19133" indent="-187942" algn="l" defTabSz="75176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5016" indent="-187942" algn="l" defTabSz="751768"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1768" rtl="0" eaLnBrk="1" latinLnBrk="0" hangingPunct="1">
        <a:defRPr sz="1400" kern="1200">
          <a:solidFill>
            <a:schemeClr val="tx1"/>
          </a:solidFill>
          <a:latin typeface="+mn-lt"/>
          <a:ea typeface="+mn-ea"/>
          <a:cs typeface="+mn-cs"/>
        </a:defRPr>
      </a:lvl1pPr>
      <a:lvl2pPr marL="375884" algn="l" defTabSz="751768" rtl="0" eaLnBrk="1" latinLnBrk="0" hangingPunct="1">
        <a:defRPr sz="1400" kern="1200">
          <a:solidFill>
            <a:schemeClr val="tx1"/>
          </a:solidFill>
          <a:latin typeface="+mn-lt"/>
          <a:ea typeface="+mn-ea"/>
          <a:cs typeface="+mn-cs"/>
        </a:defRPr>
      </a:lvl2pPr>
      <a:lvl3pPr marL="751768" algn="l" defTabSz="751768" rtl="0" eaLnBrk="1" latinLnBrk="0" hangingPunct="1">
        <a:defRPr sz="1400" kern="1200">
          <a:solidFill>
            <a:schemeClr val="tx1"/>
          </a:solidFill>
          <a:latin typeface="+mn-lt"/>
          <a:ea typeface="+mn-ea"/>
          <a:cs typeface="+mn-cs"/>
        </a:defRPr>
      </a:lvl3pPr>
      <a:lvl4pPr marL="1127654" algn="l" defTabSz="751768" rtl="0" eaLnBrk="1" latinLnBrk="0" hangingPunct="1">
        <a:defRPr sz="1400" kern="1200">
          <a:solidFill>
            <a:schemeClr val="tx1"/>
          </a:solidFill>
          <a:latin typeface="+mn-lt"/>
          <a:ea typeface="+mn-ea"/>
          <a:cs typeface="+mn-cs"/>
        </a:defRPr>
      </a:lvl4pPr>
      <a:lvl5pPr marL="1503537" algn="l" defTabSz="751768" rtl="0" eaLnBrk="1" latinLnBrk="0" hangingPunct="1">
        <a:defRPr sz="1400" kern="1200">
          <a:solidFill>
            <a:schemeClr val="tx1"/>
          </a:solidFill>
          <a:latin typeface="+mn-lt"/>
          <a:ea typeface="+mn-ea"/>
          <a:cs typeface="+mn-cs"/>
        </a:defRPr>
      </a:lvl5pPr>
      <a:lvl6pPr marL="1879421" algn="l" defTabSz="751768" rtl="0" eaLnBrk="1" latinLnBrk="0" hangingPunct="1">
        <a:defRPr sz="1400" kern="1200">
          <a:solidFill>
            <a:schemeClr val="tx1"/>
          </a:solidFill>
          <a:latin typeface="+mn-lt"/>
          <a:ea typeface="+mn-ea"/>
          <a:cs typeface="+mn-cs"/>
        </a:defRPr>
      </a:lvl6pPr>
      <a:lvl7pPr marL="2255305" algn="l" defTabSz="751768" rtl="0" eaLnBrk="1" latinLnBrk="0" hangingPunct="1">
        <a:defRPr sz="1400" kern="1200">
          <a:solidFill>
            <a:schemeClr val="tx1"/>
          </a:solidFill>
          <a:latin typeface="+mn-lt"/>
          <a:ea typeface="+mn-ea"/>
          <a:cs typeface="+mn-cs"/>
        </a:defRPr>
      </a:lvl7pPr>
      <a:lvl8pPr marL="2631191" algn="l" defTabSz="751768" rtl="0" eaLnBrk="1" latinLnBrk="0" hangingPunct="1">
        <a:defRPr sz="1400" kern="1200">
          <a:solidFill>
            <a:schemeClr val="tx1"/>
          </a:solidFill>
          <a:latin typeface="+mn-lt"/>
          <a:ea typeface="+mn-ea"/>
          <a:cs typeface="+mn-cs"/>
        </a:defRPr>
      </a:lvl8pPr>
      <a:lvl9pPr marL="3007075" algn="l" defTabSz="7517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www.thecloudenabled.com/" TargetMode="External"/><Relationship Id="rId5" Type="http://schemas.openxmlformats.org/officeDocument/2006/relationships/hyperlink" Target="mailto:anil.bidari@thecloudenabled.com"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8.emf"/><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20.png"/><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notesSlide" Target="../notesSlides/notesSlide14.xml"/><Relationship Id="rId7" Type="http://schemas.openxmlformats.org/officeDocument/2006/relationships/image" Target="../media/image21.png"/><Relationship Id="rId12" Type="http://schemas.openxmlformats.org/officeDocument/2006/relationships/image" Target="../media/image26.jpe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hyperlink" Target="https://www.cloudfoundry.org/learn/certified-providers/" TargetMode="External"/><Relationship Id="rId11" Type="http://schemas.openxmlformats.org/officeDocument/2006/relationships/image" Target="../media/image25.jpeg"/><Relationship Id="rId5" Type="http://schemas.openxmlformats.org/officeDocument/2006/relationships/hyperlink" Target="http://www.thecloudenabled.com/" TargetMode="External"/><Relationship Id="rId10" Type="http://schemas.openxmlformats.org/officeDocument/2006/relationships/image" Target="../media/image24.jpeg"/><Relationship Id="rId4" Type="http://schemas.openxmlformats.org/officeDocument/2006/relationships/image" Target="../media/image4.jpeg"/><Relationship Id="rId9"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 Id="rId5" Type="http://schemas.openxmlformats.org/officeDocument/2006/relationships/hyperlink" Target="http://www.thecloudenabled.com/" TargetMode="Externa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8" Type="http://schemas.openxmlformats.org/officeDocument/2006/relationships/hyperlink" Target="https://www.dropbox.com/developers" TargetMode="External"/><Relationship Id="rId3" Type="http://schemas.openxmlformats.org/officeDocument/2006/relationships/notesSlide" Target="../notesSlides/notesSlide18.xml"/><Relationship Id="rId7" Type="http://schemas.openxmlformats.org/officeDocument/2006/relationships/hyperlink" Target="https://cloud.google.com/products/cloud-storage" TargetMode="Externa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hyperlink" Target="http://aws.amazon.com/s3/" TargetMode="External"/><Relationship Id="rId5" Type="http://schemas.openxmlformats.org/officeDocument/2006/relationships/hyperlink" Target="http://www.thecloudenabled.com/" TargetMode="External"/><Relationship Id="rId4" Type="http://schemas.openxmlformats.org/officeDocument/2006/relationships/image" Target="../media/image4.jpeg"/><Relationship Id="rId9" Type="http://schemas.openxmlformats.org/officeDocument/2006/relationships/hyperlink" Target="http://developers.box.com/"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training.thecloudenabled.com/" TargetMode="External"/><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diagramQuickStyle" Target="../diagrams/quickStyle1.xml"/><Relationship Id="rId11" Type="http://schemas.openxmlformats.org/officeDocument/2006/relationships/diagramColors" Target="../diagrams/colors2.xml"/><Relationship Id="rId5" Type="http://schemas.openxmlformats.org/officeDocument/2006/relationships/diagramLayout" Target="../diagrams/layout1.xml"/><Relationship Id="rId10" Type="http://schemas.openxmlformats.org/officeDocument/2006/relationships/diagramQuickStyle" Target="../diagrams/quickStyle2.xml"/><Relationship Id="rId4" Type="http://schemas.openxmlformats.org/officeDocument/2006/relationships/diagramData" Target="../diagrams/data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1.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hyperlink" Target="http://www.thecloudenabled.com/" TargetMode="Externa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hyperlink" Target="http://docs.cloudfoundry.org/concepts/architecture/cloud-controller.html" TargetMode="Externa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8" Type="http://schemas.openxmlformats.org/officeDocument/2006/relationships/hyperlink" Target="http://docs.cloudfoundry.org/concepts/diego/diego-auction.html" TargetMode="External"/><Relationship Id="rId3" Type="http://schemas.openxmlformats.org/officeDocument/2006/relationships/notesSlide" Target="../notesSlides/notesSlide23.xml"/><Relationship Id="rId7" Type="http://schemas.openxmlformats.org/officeDocument/2006/relationships/hyperlink" Target="http://docs.cloudfoundry.org/concepts/diego/diego-architecture.html" TargetMode="External"/><Relationship Id="rId2" Type="http://schemas.openxmlformats.org/officeDocument/2006/relationships/slideLayout" Target="../slideLayouts/slideLayout1.xml"/><Relationship Id="rId1" Type="http://schemas.openxmlformats.org/officeDocument/2006/relationships/tags" Target="../tags/tag24.xml"/><Relationship Id="rId6" Type="http://schemas.openxmlformats.org/officeDocument/2006/relationships/hyperlink" Target="http://docs.cloudfoundry.org/concepts/architecture/" TargetMode="Externa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hyperlink" Target="http://docs.cloudfoundry.org/concepts/diego/diego-auction.html" TargetMode="External"/><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hyperlink" Target="http://docs.cloudfoundry.org/concepts/diego/diego-architecture.html" TargetMode="Externa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6.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hyperlink" Target="http://docs.cloudfoundry.org/concepts/diego/diego-auction.html" TargetMode="External"/><Relationship Id="rId2" Type="http://schemas.openxmlformats.org/officeDocument/2006/relationships/slideLayout" Target="../slideLayouts/slideLayout1.xml"/><Relationship Id="rId1" Type="http://schemas.openxmlformats.org/officeDocument/2006/relationships/tags" Target="../tags/tag27.xml"/><Relationship Id="rId6" Type="http://schemas.openxmlformats.org/officeDocument/2006/relationships/hyperlink" Target="http://docs.cloudfoundry.org/concepts/diego/diego-architecture.html" TargetMode="Externa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8.xml"/><Relationship Id="rId5" Type="http://schemas.openxmlformats.org/officeDocument/2006/relationships/hyperlink" Target="http://www.thecloudenabled.com/" TargetMode="Externa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9.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0.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hyperlink" Target="https://training.thecloudenabled.com/" TargetMode="External"/><Relationship Id="rId3" Type="http://schemas.openxmlformats.org/officeDocument/2006/relationships/notesSlide" Target="../notesSlides/notesSlide3.xml"/><Relationship Id="rId7" Type="http://schemas.openxmlformats.org/officeDocument/2006/relationships/diagramColors" Target="../diagrams/colors3.xml"/><Relationship Id="rId12"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diagramQuickStyle" Target="../diagrams/quickStyle3.xml"/><Relationship Id="rId11" Type="http://schemas.openxmlformats.org/officeDocument/2006/relationships/diagramColors" Target="../diagrams/colors4.xml"/><Relationship Id="rId5" Type="http://schemas.openxmlformats.org/officeDocument/2006/relationships/diagramLayout" Target="../diagrams/layout3.xml"/><Relationship Id="rId10" Type="http://schemas.openxmlformats.org/officeDocument/2006/relationships/diagramQuickStyle" Target="../diagrams/quickStyle4.xml"/><Relationship Id="rId4" Type="http://schemas.openxmlformats.org/officeDocument/2006/relationships/diagramData" Target="../diagrams/data3.xml"/><Relationship Id="rId9" Type="http://schemas.openxmlformats.org/officeDocument/2006/relationships/diagramLayout" Target="../diagrams/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1.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2.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3.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hyperlink" Target="http://www.thecloudenabled.com/"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notesSlide" Target="../notesSlides/notesSlide5.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hyperlink" Target="http://www.thecloudenabled.com/" TargetMode="External"/><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4.jpe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hyperlink" Target="http://www.thecloudenabled.com/" TargetMode="External"/><Relationship Id="rId5" Type="http://schemas.openxmlformats.org/officeDocument/2006/relationships/image" Target="../media/image4.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6.jpeg"/><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hyperlink" Target="http://www.thecloudenabled.com/" TargetMode="Externa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hyperlink" Target="http://www.thecloudenabled.com/" TargetMode="External"/><Relationship Id="rId5" Type="http://schemas.openxmlformats.org/officeDocument/2006/relationships/image" Target="../media/image17.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106" y="3049185"/>
            <a:ext cx="2667000" cy="1231106"/>
          </a:xfrm>
          <a:prstGeom prst="rect">
            <a:avLst/>
          </a:prstGeom>
          <a:noFill/>
        </p:spPr>
        <p:txBody>
          <a:bodyPr wrap="square" rtlCol="0">
            <a:spAutoFit/>
          </a:bodyPr>
          <a:lstStyle/>
          <a:p>
            <a:r>
              <a:rPr lang="en-US" sz="2000" dirty="0" smtClean="0"/>
              <a:t> </a:t>
            </a:r>
          </a:p>
          <a:p>
            <a:r>
              <a:rPr lang="en-US" sz="2000" dirty="0" smtClean="0"/>
              <a:t>Presenter</a:t>
            </a:r>
          </a:p>
          <a:p>
            <a:r>
              <a:rPr lang="en-US" sz="2000" dirty="0" smtClean="0">
                <a:solidFill>
                  <a:srgbClr val="C00000"/>
                </a:solidFill>
              </a:rPr>
              <a:t>Anil </a:t>
            </a:r>
            <a:r>
              <a:rPr lang="en-US" sz="2000" dirty="0" err="1" smtClean="0">
                <a:solidFill>
                  <a:srgbClr val="C00000"/>
                </a:solidFill>
              </a:rPr>
              <a:t>Bidari</a:t>
            </a:r>
            <a:r>
              <a:rPr lang="en-US" sz="1600" dirty="0" smtClean="0"/>
              <a:t>, </a:t>
            </a:r>
          </a:p>
          <a:p>
            <a:endParaRPr lang="en-US" dirty="0"/>
          </a:p>
        </p:txBody>
      </p:sp>
      <p:grpSp>
        <p:nvGrpSpPr>
          <p:cNvPr id="14" name="Group 13"/>
          <p:cNvGrpSpPr/>
          <p:nvPr/>
        </p:nvGrpSpPr>
        <p:grpSpPr>
          <a:xfrm>
            <a:off x="0" y="4629150"/>
            <a:ext cx="9144000" cy="368592"/>
            <a:chOff x="0" y="4629150"/>
            <a:chExt cx="9144000" cy="368592"/>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grpSp>
      <p:sp>
        <p:nvSpPr>
          <p:cNvPr id="9" name="TextBox 8"/>
          <p:cNvSpPr txBox="1"/>
          <p:nvPr/>
        </p:nvSpPr>
        <p:spPr>
          <a:xfrm>
            <a:off x="1219200" y="1733550"/>
            <a:ext cx="6858000" cy="584775"/>
          </a:xfrm>
          <a:prstGeom prst="rect">
            <a:avLst/>
          </a:prstGeom>
          <a:noFill/>
        </p:spPr>
        <p:txBody>
          <a:bodyPr wrap="square" rtlCol="0">
            <a:spAutoFit/>
          </a:bodyPr>
          <a:lstStyle/>
          <a:p>
            <a:r>
              <a:rPr lang="en-US" sz="3200" dirty="0" smtClean="0"/>
              <a:t>Pivotal Cloud Foundry Administrator </a:t>
            </a:r>
            <a:endParaRPr lang="en-US" sz="3200" dirty="0"/>
          </a:p>
        </p:txBody>
      </p:sp>
      <p:sp>
        <p:nvSpPr>
          <p:cNvPr id="11" name="TextBox 10"/>
          <p:cNvSpPr txBox="1"/>
          <p:nvPr/>
        </p:nvSpPr>
        <p:spPr>
          <a:xfrm>
            <a:off x="381000" y="3943350"/>
            <a:ext cx="8305800" cy="677108"/>
          </a:xfrm>
          <a:prstGeom prst="rect">
            <a:avLst/>
          </a:prstGeom>
          <a:noFill/>
        </p:spPr>
        <p:txBody>
          <a:bodyPr wrap="square" rtlCol="0">
            <a:spAutoFit/>
          </a:bodyPr>
          <a:lstStyle/>
          <a:p>
            <a:r>
              <a:rPr lang="en-US" sz="2400" i="1" dirty="0" smtClean="0">
                <a:latin typeface="Arabic Typesetting" pitchFamily="66" charset="-78"/>
                <a:cs typeface="Arabic Typesetting" pitchFamily="66" charset="-78"/>
              </a:rPr>
              <a:t>Founder and CEO Cloud Enabled </a:t>
            </a:r>
            <a:endParaRPr lang="en-US" i="1" dirty="0" smtClean="0">
              <a:latin typeface="Arabic Typesetting" pitchFamily="66" charset="-78"/>
              <a:cs typeface="Arabic Typesetting" pitchFamily="66" charset="-78"/>
            </a:endParaRPr>
          </a:p>
          <a:p>
            <a:r>
              <a:rPr lang="en-US" i="1" dirty="0" smtClean="0">
                <a:latin typeface="Arabic Typesetting" pitchFamily="66" charset="-78"/>
                <a:cs typeface="Arabic Typesetting" pitchFamily="66" charset="-78"/>
              </a:rPr>
              <a:t>							Email </a:t>
            </a:r>
            <a:r>
              <a:rPr lang="en-US" i="1" smtClean="0">
                <a:latin typeface="Arabic Typesetting" pitchFamily="66" charset="-78"/>
                <a:cs typeface="Arabic Typesetting" pitchFamily="66" charset="-78"/>
              </a:rPr>
              <a:t>: </a:t>
            </a:r>
            <a:r>
              <a:rPr lang="en-US" i="1" smtClean="0">
                <a:latin typeface="Arabic Typesetting" pitchFamily="66" charset="-78"/>
                <a:cs typeface="Arabic Typesetting" pitchFamily="66" charset="-78"/>
                <a:hlinkClick r:id="rId5"/>
              </a:rPr>
              <a:t>anil.bidari@thecloudenabled.com</a:t>
            </a:r>
            <a:r>
              <a:rPr lang="en-US" i="1" dirty="0" smtClean="0">
                <a:latin typeface="Arabic Typesetting" pitchFamily="66" charset="-78"/>
                <a:cs typeface="Arabic Typesetting" pitchFamily="66" charset="-78"/>
              </a:rPr>
              <a:t>	</a:t>
            </a:r>
            <a:endParaRPr lang="en-US" i="1" dirty="0">
              <a:latin typeface="Arabic Typesetting" pitchFamily="66" charset="-78"/>
              <a:cs typeface="Arabic Typesetting" pitchFamily="66" charset="-78"/>
            </a:endParaRPr>
          </a:p>
        </p:txBody>
      </p:sp>
      <p:sp>
        <p:nvSpPr>
          <p:cNvPr id="12"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6"/>
              </a:rPr>
              <a:t>www.thecloudenabled.com</a:t>
            </a:r>
            <a:r>
              <a:rPr lang="en-US" dirty="0" smtClean="0"/>
              <a:t> , All rights Reserved.</a:t>
            </a:r>
            <a:endParaRPr lang="en-US" dirty="0"/>
          </a:p>
        </p:txBody>
      </p:sp>
    </p:spTree>
    <p:custDataLst>
      <p:tags r:id="rId1"/>
    </p:custDataLst>
    <p:extLst>
      <p:ext uri="{BB962C8B-B14F-4D97-AF65-F5344CB8AC3E}">
        <p14:creationId xmlns:p14="http://schemas.microsoft.com/office/powerpoint/2010/main" xmlns="" val="3629797523"/>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pic>
        <p:nvPicPr>
          <p:cNvPr id="1026" name="Picture 2"/>
          <p:cNvPicPr>
            <a:picLocks noChangeAspect="1" noChangeArrowheads="1"/>
          </p:cNvPicPr>
          <p:nvPr/>
        </p:nvPicPr>
        <p:blipFill>
          <a:blip r:embed="rId6"/>
          <a:srcRect/>
          <a:stretch>
            <a:fillRect/>
          </a:stretch>
        </p:blipFill>
        <p:spPr bwMode="auto">
          <a:xfrm>
            <a:off x="228600" y="2495550"/>
            <a:ext cx="1295400" cy="838200"/>
          </a:xfrm>
          <a:prstGeom prst="rect">
            <a:avLst/>
          </a:prstGeom>
          <a:noFill/>
          <a:ln w="9525">
            <a:noFill/>
            <a:miter lim="800000"/>
            <a:headEnd/>
            <a:tailEnd/>
          </a:ln>
          <a:effectLst/>
        </p:spPr>
      </p:pic>
      <p:sp>
        <p:nvSpPr>
          <p:cNvPr id="7" name="TextBox 6"/>
          <p:cNvSpPr txBox="1"/>
          <p:nvPr/>
        </p:nvSpPr>
        <p:spPr>
          <a:xfrm>
            <a:off x="228600" y="3333750"/>
            <a:ext cx="1371600" cy="307777"/>
          </a:xfrm>
          <a:prstGeom prst="rect">
            <a:avLst/>
          </a:prstGeom>
          <a:noFill/>
        </p:spPr>
        <p:txBody>
          <a:bodyPr wrap="square" rtlCol="0">
            <a:spAutoFit/>
          </a:bodyPr>
          <a:lstStyle/>
          <a:p>
            <a:r>
              <a:rPr lang="en-US" dirty="0" smtClean="0"/>
              <a:t>Developer </a:t>
            </a:r>
            <a:endParaRPr lang="en-US" dirty="0"/>
          </a:p>
        </p:txBody>
      </p:sp>
      <p:sp>
        <p:nvSpPr>
          <p:cNvPr id="9" name="Rectangle 8"/>
          <p:cNvSpPr/>
          <p:nvPr/>
        </p:nvSpPr>
        <p:spPr>
          <a:xfrm>
            <a:off x="2057400" y="361950"/>
            <a:ext cx="2133600" cy="685800"/>
          </a:xfrm>
          <a:prstGeom prst="rect">
            <a:avLst/>
          </a:prstGeom>
          <a:solidFill>
            <a:srgbClr val="7030A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600" dirty="0" smtClean="0"/>
          </a:p>
          <a:p>
            <a:pPr algn="ctr"/>
            <a:r>
              <a:rPr lang="en-US" sz="1600" b="1" dirty="0" smtClean="0"/>
              <a:t>CF Command Line</a:t>
            </a:r>
          </a:p>
          <a:p>
            <a:pPr algn="ctr"/>
            <a:endParaRPr lang="en-US" sz="1600" dirty="0" smtClean="0"/>
          </a:p>
        </p:txBody>
      </p:sp>
      <p:cxnSp>
        <p:nvCxnSpPr>
          <p:cNvPr id="13" name="Straight Arrow Connector 12"/>
          <p:cNvCxnSpPr/>
          <p:nvPr/>
        </p:nvCxnSpPr>
        <p:spPr>
          <a:xfrm rot="5400000" flipH="1" flipV="1">
            <a:off x="723900" y="1238250"/>
            <a:ext cx="15240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2286000" y="1962150"/>
            <a:ext cx="3581400" cy="685800"/>
          </a:xfrm>
          <a:prstGeom prst="rect">
            <a:avLst/>
          </a:prstGeom>
          <a:solidFill>
            <a:srgbClr val="00B0F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000" b="1" dirty="0" smtClean="0">
              <a:solidFill>
                <a:schemeClr val="bg1"/>
              </a:solidFill>
            </a:endParaRPr>
          </a:p>
          <a:p>
            <a:pPr algn="ctr"/>
            <a:r>
              <a:rPr lang="en-US" sz="2000" b="1" dirty="0" smtClean="0">
                <a:solidFill>
                  <a:schemeClr val="bg1"/>
                </a:solidFill>
              </a:rPr>
              <a:t>Cloud Controller </a:t>
            </a:r>
          </a:p>
          <a:p>
            <a:pPr algn="ctr"/>
            <a:endParaRPr lang="en-US" sz="2000" b="1" dirty="0" smtClean="0">
              <a:solidFill>
                <a:schemeClr val="bg1"/>
              </a:solidFill>
            </a:endParaRPr>
          </a:p>
        </p:txBody>
      </p:sp>
      <p:cxnSp>
        <p:nvCxnSpPr>
          <p:cNvPr id="18" name="Straight Arrow Connector 17"/>
          <p:cNvCxnSpPr/>
          <p:nvPr/>
        </p:nvCxnSpPr>
        <p:spPr>
          <a:xfrm rot="16200000" flipH="1">
            <a:off x="4191000" y="1047750"/>
            <a:ext cx="83820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V="1">
            <a:off x="5943600" y="1047750"/>
            <a:ext cx="990600"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7010400" y="590550"/>
            <a:ext cx="1905000" cy="685800"/>
          </a:xfrm>
          <a:prstGeom prst="rect">
            <a:avLst/>
          </a:prstGeom>
          <a:solidFill>
            <a:srgbClr val="FF00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600" dirty="0" smtClean="0"/>
          </a:p>
          <a:p>
            <a:pPr algn="ctr"/>
            <a:r>
              <a:rPr lang="en-US" sz="1600" b="1" dirty="0" smtClean="0"/>
              <a:t>Cloud Controller</a:t>
            </a:r>
          </a:p>
          <a:p>
            <a:pPr algn="ctr"/>
            <a:r>
              <a:rPr lang="en-US" sz="1600" b="1" dirty="0" smtClean="0"/>
              <a:t>Database server </a:t>
            </a:r>
            <a:endParaRPr lang="en-US" sz="1600" dirty="0" smtClean="0"/>
          </a:p>
          <a:p>
            <a:pPr algn="ctr"/>
            <a:endParaRPr lang="en-US" sz="1600" dirty="0" smtClean="0"/>
          </a:p>
        </p:txBody>
      </p:sp>
      <p:sp>
        <p:nvSpPr>
          <p:cNvPr id="27" name="TextBox 26"/>
          <p:cNvSpPr txBox="1"/>
          <p:nvPr/>
        </p:nvSpPr>
        <p:spPr>
          <a:xfrm rot="19607943">
            <a:off x="5256556" y="1107858"/>
            <a:ext cx="1981200" cy="307777"/>
          </a:xfrm>
          <a:prstGeom prst="rect">
            <a:avLst/>
          </a:prstGeom>
          <a:noFill/>
        </p:spPr>
        <p:txBody>
          <a:bodyPr wrap="square" rtlCol="0">
            <a:spAutoFit/>
          </a:bodyPr>
          <a:lstStyle/>
          <a:p>
            <a:r>
              <a:rPr lang="en-US" b="1" dirty="0" smtClean="0"/>
              <a:t>Stores App metadata</a:t>
            </a:r>
            <a:endParaRPr lang="en-US" b="1" dirty="0"/>
          </a:p>
        </p:txBody>
      </p:sp>
      <p:sp>
        <p:nvSpPr>
          <p:cNvPr id="29" name="Rectangle 28"/>
          <p:cNvSpPr/>
          <p:nvPr/>
        </p:nvSpPr>
        <p:spPr>
          <a:xfrm>
            <a:off x="4194489" y="526851"/>
            <a:ext cx="2135329" cy="307777"/>
          </a:xfrm>
          <a:prstGeom prst="rect">
            <a:avLst/>
          </a:prstGeom>
        </p:spPr>
        <p:txBody>
          <a:bodyPr wrap="none">
            <a:spAutoFit/>
          </a:bodyPr>
          <a:lstStyle/>
          <a:p>
            <a:pPr algn="ctr"/>
            <a:r>
              <a:rPr lang="en-US" b="1" dirty="0" smtClean="0"/>
              <a:t>(Send create app request )</a:t>
            </a:r>
          </a:p>
        </p:txBody>
      </p:sp>
      <p:cxnSp>
        <p:nvCxnSpPr>
          <p:cNvPr id="31" name="Straight Arrow Connector 30"/>
          <p:cNvCxnSpPr/>
          <p:nvPr/>
        </p:nvCxnSpPr>
        <p:spPr>
          <a:xfrm rot="5400000">
            <a:off x="3696494" y="1466056"/>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rot="20791529">
            <a:off x="3399077" y="1164838"/>
            <a:ext cx="1066800" cy="523220"/>
          </a:xfrm>
          <a:prstGeom prst="rect">
            <a:avLst/>
          </a:prstGeom>
          <a:noFill/>
        </p:spPr>
        <p:txBody>
          <a:bodyPr wrap="square" rtlCol="0">
            <a:spAutoFit/>
          </a:bodyPr>
          <a:lstStyle/>
          <a:p>
            <a:r>
              <a:rPr lang="en-US" b="1" dirty="0" smtClean="0"/>
              <a:t>Upload </a:t>
            </a:r>
          </a:p>
          <a:p>
            <a:r>
              <a:rPr lang="en-US" b="1" dirty="0" smtClean="0"/>
              <a:t> files</a:t>
            </a:r>
            <a:endParaRPr lang="en-US" b="1" dirty="0"/>
          </a:p>
        </p:txBody>
      </p:sp>
      <p:cxnSp>
        <p:nvCxnSpPr>
          <p:cNvPr id="40" name="Straight Arrow Connector 39"/>
          <p:cNvCxnSpPr/>
          <p:nvPr/>
        </p:nvCxnSpPr>
        <p:spPr>
          <a:xfrm>
            <a:off x="5943600" y="2419350"/>
            <a:ext cx="914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Rectangle 42"/>
          <p:cNvSpPr/>
          <p:nvPr/>
        </p:nvSpPr>
        <p:spPr>
          <a:xfrm>
            <a:off x="6934200" y="2114550"/>
            <a:ext cx="1905000" cy="762000"/>
          </a:xfrm>
          <a:prstGeom prst="rect">
            <a:avLst/>
          </a:prstGeom>
          <a:solidFill>
            <a:srgbClr val="C000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600" dirty="0" smtClean="0"/>
          </a:p>
          <a:p>
            <a:pPr algn="ctr"/>
            <a:r>
              <a:rPr lang="en-US" sz="1600" b="1" dirty="0" smtClean="0"/>
              <a:t>Cloud Controller</a:t>
            </a:r>
          </a:p>
          <a:p>
            <a:pPr algn="ctr"/>
            <a:r>
              <a:rPr lang="en-US" sz="1600" b="1" dirty="0" smtClean="0"/>
              <a:t>Blob Store</a:t>
            </a:r>
            <a:endParaRPr lang="en-US" sz="1600" dirty="0" smtClean="0"/>
          </a:p>
          <a:p>
            <a:pPr algn="ctr"/>
            <a:endParaRPr lang="en-US" sz="1600" dirty="0" smtClean="0"/>
          </a:p>
        </p:txBody>
      </p:sp>
      <p:sp>
        <p:nvSpPr>
          <p:cNvPr id="44" name="TextBox 43"/>
          <p:cNvSpPr txBox="1"/>
          <p:nvPr/>
        </p:nvSpPr>
        <p:spPr>
          <a:xfrm>
            <a:off x="6400800" y="1809750"/>
            <a:ext cx="1905000" cy="338554"/>
          </a:xfrm>
          <a:prstGeom prst="rect">
            <a:avLst/>
          </a:prstGeom>
          <a:noFill/>
        </p:spPr>
        <p:txBody>
          <a:bodyPr wrap="square" rtlCol="0">
            <a:spAutoFit/>
          </a:bodyPr>
          <a:lstStyle/>
          <a:p>
            <a:r>
              <a:rPr lang="en-US" sz="1600" b="1" dirty="0" smtClean="0"/>
              <a:t>Store App files</a:t>
            </a:r>
            <a:endParaRPr lang="en-US" sz="1600" b="1" dirty="0"/>
          </a:p>
        </p:txBody>
      </p:sp>
      <p:cxnSp>
        <p:nvCxnSpPr>
          <p:cNvPr id="47" name="Straight Arrow Connector 46"/>
          <p:cNvCxnSpPr/>
          <p:nvPr/>
        </p:nvCxnSpPr>
        <p:spPr>
          <a:xfrm rot="5400000">
            <a:off x="2858294" y="1466056"/>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2286000" y="1276350"/>
            <a:ext cx="1066800" cy="523220"/>
          </a:xfrm>
          <a:prstGeom prst="rect">
            <a:avLst/>
          </a:prstGeom>
          <a:noFill/>
        </p:spPr>
        <p:txBody>
          <a:bodyPr wrap="square" rtlCol="0">
            <a:spAutoFit/>
          </a:bodyPr>
          <a:lstStyle/>
          <a:p>
            <a:r>
              <a:rPr lang="en-US" b="1" dirty="0" smtClean="0"/>
              <a:t>App Start </a:t>
            </a:r>
          </a:p>
          <a:p>
            <a:endParaRPr lang="en-US" b="1" dirty="0"/>
          </a:p>
        </p:txBody>
      </p:sp>
      <p:cxnSp>
        <p:nvCxnSpPr>
          <p:cNvPr id="49" name="Straight Arrow Connector 48"/>
          <p:cNvCxnSpPr/>
          <p:nvPr/>
        </p:nvCxnSpPr>
        <p:spPr>
          <a:xfrm rot="16200000" flipH="1">
            <a:off x="2743597" y="2953147"/>
            <a:ext cx="838200" cy="5326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Rectangle 49"/>
          <p:cNvSpPr/>
          <p:nvPr/>
        </p:nvSpPr>
        <p:spPr>
          <a:xfrm>
            <a:off x="3352800" y="3714750"/>
            <a:ext cx="2133600" cy="609600"/>
          </a:xfrm>
          <a:prstGeom prst="rect">
            <a:avLst/>
          </a:prstGeom>
          <a:solidFill>
            <a:srgbClr val="0070C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600" dirty="0" smtClean="0"/>
          </a:p>
          <a:p>
            <a:pPr algn="ctr"/>
            <a:r>
              <a:rPr lang="en-US" sz="1600" b="1" dirty="0" smtClean="0"/>
              <a:t>Diego Cell</a:t>
            </a:r>
          </a:p>
          <a:p>
            <a:pPr algn="ctr"/>
            <a:endParaRPr lang="en-US" sz="1600" dirty="0" smtClean="0"/>
          </a:p>
        </p:txBody>
      </p:sp>
      <p:sp>
        <p:nvSpPr>
          <p:cNvPr id="51" name="TextBox 50"/>
          <p:cNvSpPr txBox="1"/>
          <p:nvPr/>
        </p:nvSpPr>
        <p:spPr>
          <a:xfrm>
            <a:off x="1905000" y="2876550"/>
            <a:ext cx="1371600" cy="338554"/>
          </a:xfrm>
          <a:prstGeom prst="rect">
            <a:avLst/>
          </a:prstGeom>
          <a:noFill/>
        </p:spPr>
        <p:txBody>
          <a:bodyPr wrap="square" rtlCol="0">
            <a:spAutoFit/>
          </a:bodyPr>
          <a:lstStyle/>
          <a:p>
            <a:r>
              <a:rPr lang="en-US" sz="1600" b="1" dirty="0" smtClean="0"/>
              <a:t>Stage  App</a:t>
            </a:r>
            <a:endParaRPr lang="en-US" sz="1600" b="1" dirty="0"/>
          </a:p>
        </p:txBody>
      </p:sp>
      <p:cxnSp>
        <p:nvCxnSpPr>
          <p:cNvPr id="52" name="Straight Arrow Connector 51"/>
          <p:cNvCxnSpPr/>
          <p:nvPr/>
        </p:nvCxnSpPr>
        <p:spPr>
          <a:xfrm rot="10800000">
            <a:off x="1676400" y="3105150"/>
            <a:ext cx="16002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rot="20969880">
            <a:off x="692401" y="3823405"/>
            <a:ext cx="2895600" cy="338554"/>
          </a:xfrm>
          <a:prstGeom prst="rect">
            <a:avLst/>
          </a:prstGeom>
          <a:noFill/>
        </p:spPr>
        <p:txBody>
          <a:bodyPr wrap="square" rtlCol="0">
            <a:spAutoFit/>
          </a:bodyPr>
          <a:lstStyle/>
          <a:p>
            <a:r>
              <a:rPr lang="en-US" sz="1600" b="1" dirty="0" smtClean="0"/>
              <a:t>Stream staging output</a:t>
            </a:r>
            <a:endParaRPr lang="en-US" sz="1600" b="1" dirty="0"/>
          </a:p>
        </p:txBody>
      </p:sp>
      <p:cxnSp>
        <p:nvCxnSpPr>
          <p:cNvPr id="57" name="Straight Arrow Connector 56"/>
          <p:cNvCxnSpPr/>
          <p:nvPr/>
        </p:nvCxnSpPr>
        <p:spPr>
          <a:xfrm flipV="1">
            <a:off x="5410200" y="3105150"/>
            <a:ext cx="160020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rot="21423977">
            <a:off x="5950366" y="3331427"/>
            <a:ext cx="2895600" cy="338554"/>
          </a:xfrm>
          <a:prstGeom prst="rect">
            <a:avLst/>
          </a:prstGeom>
          <a:noFill/>
        </p:spPr>
        <p:txBody>
          <a:bodyPr wrap="square" rtlCol="0">
            <a:spAutoFit/>
          </a:bodyPr>
          <a:lstStyle/>
          <a:p>
            <a:r>
              <a:rPr lang="en-US" sz="1600" b="1" dirty="0" smtClean="0"/>
              <a:t>Store App Droplet</a:t>
            </a:r>
            <a:endParaRPr lang="en-US" sz="1600" b="1" dirty="0"/>
          </a:p>
        </p:txBody>
      </p:sp>
      <p:cxnSp>
        <p:nvCxnSpPr>
          <p:cNvPr id="60" name="Straight Arrow Connector 59"/>
          <p:cNvCxnSpPr/>
          <p:nvPr/>
        </p:nvCxnSpPr>
        <p:spPr>
          <a:xfrm rot="16200000" flipV="1">
            <a:off x="4610894" y="3294856"/>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rot="21423977">
            <a:off x="3365867" y="2721666"/>
            <a:ext cx="2895600" cy="584775"/>
          </a:xfrm>
          <a:prstGeom prst="rect">
            <a:avLst/>
          </a:prstGeom>
          <a:noFill/>
        </p:spPr>
        <p:txBody>
          <a:bodyPr wrap="square" rtlCol="0">
            <a:spAutoFit/>
          </a:bodyPr>
          <a:lstStyle/>
          <a:p>
            <a:r>
              <a:rPr lang="en-US" sz="1600" b="1" dirty="0" smtClean="0"/>
              <a:t>Report Staging</a:t>
            </a:r>
          </a:p>
          <a:p>
            <a:r>
              <a:rPr lang="en-US" sz="1600" b="1" dirty="0" smtClean="0"/>
              <a:t>Complete</a:t>
            </a:r>
            <a:endParaRPr lang="en-US" sz="1600" b="1" dirty="0"/>
          </a:p>
        </p:txBody>
      </p:sp>
      <p:sp>
        <p:nvSpPr>
          <p:cNvPr id="69" name="TextBox 68"/>
          <p:cNvSpPr txBox="1"/>
          <p:nvPr/>
        </p:nvSpPr>
        <p:spPr>
          <a:xfrm rot="18266030">
            <a:off x="671718" y="1014003"/>
            <a:ext cx="1759531" cy="338554"/>
          </a:xfrm>
          <a:prstGeom prst="rect">
            <a:avLst/>
          </a:prstGeom>
          <a:noFill/>
        </p:spPr>
        <p:txBody>
          <a:bodyPr wrap="square" rtlCol="0">
            <a:spAutoFit/>
          </a:bodyPr>
          <a:lstStyle/>
          <a:p>
            <a:r>
              <a:rPr lang="en-US" sz="1600" b="1" dirty="0" err="1" smtClean="0"/>
              <a:t>Cf</a:t>
            </a:r>
            <a:r>
              <a:rPr lang="en-US" sz="1600" b="1" dirty="0" smtClean="0"/>
              <a:t> push</a:t>
            </a:r>
            <a:endParaRPr lang="en-US" sz="1600" b="1" dirty="0"/>
          </a:p>
        </p:txBody>
      </p:sp>
      <p:sp>
        <p:nvSpPr>
          <p:cNvPr id="75" name="TextBox 74"/>
          <p:cNvSpPr txBox="1"/>
          <p:nvPr/>
        </p:nvSpPr>
        <p:spPr>
          <a:xfrm rot="21423977">
            <a:off x="5118467" y="2797867"/>
            <a:ext cx="2895600" cy="584775"/>
          </a:xfrm>
          <a:prstGeom prst="rect">
            <a:avLst/>
          </a:prstGeom>
          <a:noFill/>
        </p:spPr>
        <p:txBody>
          <a:bodyPr wrap="square" rtlCol="0">
            <a:spAutoFit/>
          </a:bodyPr>
          <a:lstStyle/>
          <a:p>
            <a:r>
              <a:rPr lang="en-US" sz="1600" b="1" dirty="0" smtClean="0"/>
              <a:t>Start and report </a:t>
            </a:r>
          </a:p>
          <a:p>
            <a:r>
              <a:rPr lang="en-US" sz="1600" b="1" dirty="0" smtClean="0"/>
              <a:t>App Status</a:t>
            </a:r>
            <a:endParaRPr lang="en-US" sz="1600" b="1" dirty="0"/>
          </a:p>
        </p:txBody>
      </p:sp>
      <p:cxnSp>
        <p:nvCxnSpPr>
          <p:cNvPr id="76" name="Straight Arrow Connector 75"/>
          <p:cNvCxnSpPr/>
          <p:nvPr/>
        </p:nvCxnSpPr>
        <p:spPr>
          <a:xfrm rot="16200000" flipV="1">
            <a:off x="4839494" y="3294856"/>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par>
                          <p:cTn id="13" fill="hold">
                            <p:stCondLst>
                              <p:cond delay="0"/>
                            </p:stCondLst>
                            <p:childTnLst>
                              <p:par>
                                <p:cTn id="14" presetID="16" presetClass="entr" presetSubtype="37"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outVertic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6" presetClass="entr" presetSubtype="26"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arn(in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arn(inHorizontal)">
                                      <p:cBhvr>
                                        <p:cTn id="55" dur="500"/>
                                        <p:tgtEl>
                                          <p:spTgt spid="40"/>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6" presetClass="entr" presetSubtype="37" fill="hold" nodeType="click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barn(outVertical)">
                                      <p:cBhvr>
                                        <p:cTn id="85" dur="5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6" presetClass="entr" presetSubtype="37" fill="hold"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barn(outVertical)">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6" grpId="0" animBg="1"/>
      <p:bldP spid="21" grpId="0" animBg="1"/>
      <p:bldP spid="27" grpId="0"/>
      <p:bldP spid="29" grpId="0"/>
      <p:bldP spid="38" grpId="0"/>
      <p:bldP spid="43" grpId="0" animBg="1"/>
      <p:bldP spid="44" grpId="0"/>
      <p:bldP spid="48" grpId="0"/>
      <p:bldP spid="50" grpId="0" animBg="1"/>
      <p:bldP spid="51" grpId="0"/>
      <p:bldP spid="56" grpId="0"/>
      <p:bldP spid="59" grpId="0"/>
      <p:bldP spid="64" grpId="0"/>
      <p:bldP spid="69" grpId="0"/>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0" y="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pPr algn="l"/>
            <a:r>
              <a:rPr lang="en-US" sz="2800" dirty="0" smtClean="0">
                <a:solidFill>
                  <a:srgbClr val="FF0000"/>
                </a:solidFill>
                <a:latin typeface="+mn-lt"/>
                <a:cs typeface="Arial" pitchFamily="34" charset="0"/>
              </a:rPr>
              <a:t>PCF Benefit </a:t>
            </a:r>
            <a:r>
              <a:rPr lang="en-US" sz="2800" dirty="0" smtClean="0">
                <a:solidFill>
                  <a:schemeClr val="tx2">
                    <a:lumMod val="60000"/>
                    <a:lumOff val="40000"/>
                  </a:schemeClr>
                </a:solidFill>
                <a:latin typeface="+mn-lt"/>
                <a:cs typeface="Arial" pitchFamily="34" charset="0"/>
              </a:rPr>
              <a:t>– You manage applications and data</a:t>
            </a:r>
            <a:endParaRPr lang="en-US" sz="2800" dirty="0">
              <a:solidFill>
                <a:schemeClr val="tx2">
                  <a:lumMod val="60000"/>
                  <a:lumOff val="40000"/>
                </a:schemeClr>
              </a:solidFill>
              <a:latin typeface="+mn-lt"/>
              <a:cs typeface="Arial" pitchFamily="34" charset="0"/>
            </a:endParaRPr>
          </a:p>
        </p:txBody>
      </p:sp>
      <p:sp>
        <p:nvSpPr>
          <p:cNvPr id="7" name="TextBox 6"/>
          <p:cNvSpPr txBox="1"/>
          <p:nvPr/>
        </p:nvSpPr>
        <p:spPr>
          <a:xfrm>
            <a:off x="152400" y="610033"/>
            <a:ext cx="8153400" cy="276999"/>
          </a:xfrm>
          <a:prstGeom prst="rect">
            <a:avLst/>
          </a:prstGeom>
          <a:noFill/>
        </p:spPr>
        <p:txBody>
          <a:bodyPr wrap="square" rtlCol="0">
            <a:spAutoFit/>
          </a:bodyPr>
          <a:lstStyle/>
          <a:p>
            <a:pPr>
              <a:buFont typeface="Arial" pitchFamily="34" charset="0"/>
              <a:buChar char="•"/>
            </a:pPr>
            <a:r>
              <a:rPr lang="en-US" sz="1200" dirty="0" smtClean="0"/>
              <a:t> </a:t>
            </a:r>
            <a:endParaRPr lang="en-US" sz="1200" dirty="0">
              <a:latin typeface="Candara"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pic>
        <p:nvPicPr>
          <p:cNvPr id="6146" name="Picture 2" descr="The Power of the Platform"/>
          <p:cNvPicPr>
            <a:picLocks noChangeAspect="1" noChangeArrowheads="1"/>
          </p:cNvPicPr>
          <p:nvPr/>
        </p:nvPicPr>
        <p:blipFill>
          <a:blip r:embed="rId6"/>
          <a:srcRect/>
          <a:stretch>
            <a:fillRect/>
          </a:stretch>
        </p:blipFill>
        <p:spPr bwMode="auto">
          <a:xfrm>
            <a:off x="381000" y="971550"/>
            <a:ext cx="8376674" cy="3124200"/>
          </a:xfrm>
          <a:prstGeom prst="rect">
            <a:avLst/>
          </a:prstGeom>
          <a:noFill/>
        </p:spPr>
      </p:pic>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609600" y="133350"/>
            <a:ext cx="8686800" cy="642938"/>
          </a:xfrm>
          <a:noFill/>
          <a:ln>
            <a:miter lim="800000"/>
            <a:headEnd/>
            <a:tailEnd/>
          </a:ln>
        </p:spPr>
        <p:txBody>
          <a:bodyPr vert="horz" wrap="square" lIns="75176" tIns="37588" rIns="75176" bIns="37588" numCol="1" anchor="t" anchorCtr="0" compatLnSpc="1">
            <a:prstTxWarp prst="textNoShape">
              <a:avLst/>
            </a:prstTxWarp>
            <a:noAutofit/>
          </a:bodyPr>
          <a:lstStyle/>
          <a:p>
            <a:r>
              <a:rPr lang="en-US" sz="2000" b="1" dirty="0" smtClean="0">
                <a:solidFill>
                  <a:srgbClr val="FF0000"/>
                </a:solidFill>
              </a:rPr>
              <a:t>How Pivotal Cloud Foundry </a:t>
            </a:r>
            <a:r>
              <a:rPr lang="en-US" sz="2000" b="1" dirty="0" smtClean="0">
                <a:solidFill>
                  <a:srgbClr val="0070C0"/>
                </a:solidFill>
              </a:rPr>
              <a:t>Differs from Open Source Cloud Foundry</a:t>
            </a:r>
            <a:endParaRPr lang="en-US" sz="2000" b="1" dirty="0">
              <a:solidFill>
                <a:srgbClr val="0070C0"/>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7" name="Rectangle 6"/>
          <p:cNvSpPr/>
          <p:nvPr/>
        </p:nvSpPr>
        <p:spPr>
          <a:xfrm>
            <a:off x="152400" y="1200150"/>
            <a:ext cx="8001000" cy="1169551"/>
          </a:xfrm>
          <a:prstGeom prst="rect">
            <a:avLst/>
          </a:prstGeom>
        </p:spPr>
        <p:txBody>
          <a:bodyPr wrap="square">
            <a:spAutoFit/>
          </a:bodyPr>
          <a:lstStyle/>
          <a:p>
            <a:pPr>
              <a:buFont typeface="Arial" pitchFamily="34" charset="0"/>
              <a:buChar char="•"/>
            </a:pPr>
            <a:r>
              <a:rPr lang="en-US" dirty="0" smtClean="0">
                <a:latin typeface="Candara" pitchFamily="34" charset="0"/>
              </a:rPr>
              <a:t>   Open source software provides the basis for the Pivotal Cloud Foundry platform. </a:t>
            </a:r>
          </a:p>
          <a:p>
            <a:pPr>
              <a:buFont typeface="Arial" pitchFamily="34" charset="0"/>
              <a:buChar char="•"/>
            </a:pPr>
            <a:endParaRPr lang="en-US" dirty="0" smtClean="0">
              <a:latin typeface="Candara" pitchFamily="34" charset="0"/>
            </a:endParaRPr>
          </a:p>
          <a:p>
            <a:pPr>
              <a:buFont typeface="Arial" pitchFamily="34" charset="0"/>
              <a:buChar char="•"/>
            </a:pPr>
            <a:r>
              <a:rPr lang="en-US" dirty="0" smtClean="0">
                <a:latin typeface="Candara" pitchFamily="34" charset="0"/>
              </a:rPr>
              <a:t>   Elastic Runtime is the Pivotal distribution of Cloud Foundry software for hosting apps. </a:t>
            </a:r>
          </a:p>
          <a:p>
            <a:pPr>
              <a:buFont typeface="Arial" pitchFamily="34" charset="0"/>
              <a:buChar char="•"/>
            </a:pPr>
            <a:endParaRPr lang="en-US" dirty="0" smtClean="0">
              <a:latin typeface="Candara" pitchFamily="34" charset="0"/>
            </a:endParaRPr>
          </a:p>
          <a:p>
            <a:pPr>
              <a:buFont typeface="Arial" pitchFamily="34" charset="0"/>
              <a:buChar char="•"/>
            </a:pPr>
            <a:r>
              <a:rPr lang="en-US" dirty="0" smtClean="0">
                <a:latin typeface="Candara" pitchFamily="34" charset="0"/>
              </a:rPr>
              <a:t>    Pivotal offers additional commercial features, enterprise services, support, docs, </a:t>
            </a:r>
            <a:r>
              <a:rPr lang="en-US" dirty="0" err="1" smtClean="0">
                <a:latin typeface="Candara" pitchFamily="34" charset="0"/>
              </a:rPr>
              <a:t>certs</a:t>
            </a:r>
            <a:r>
              <a:rPr lang="en-US" dirty="0" smtClean="0">
                <a:latin typeface="Candara" pitchFamily="34" charset="0"/>
              </a:rPr>
              <a:t>, etc.</a:t>
            </a:r>
            <a:endParaRPr lang="en-US" dirty="0">
              <a:latin typeface="Candara" pitchFamily="34" charset="0"/>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0" y="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r>
              <a:rPr lang="en-US" sz="2800" b="1" dirty="0" smtClean="0"/>
              <a:t>PCF </a:t>
            </a:r>
            <a:r>
              <a:rPr lang="en-US" sz="2800" b="1" dirty="0" err="1" smtClean="0"/>
              <a:t>vs</a:t>
            </a:r>
            <a:r>
              <a:rPr lang="en-US" sz="2800" b="1" dirty="0" smtClean="0"/>
              <a:t> Cloud Foundry </a:t>
            </a:r>
            <a:endParaRPr lang="en-US" sz="2800" b="1"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pic>
        <p:nvPicPr>
          <p:cNvPr id="102402" name="Picture 2" descr="https://docs.pivotal.io/pivotalcf/1-10/customizing/images/pcf-commercialization.png"/>
          <p:cNvPicPr>
            <a:picLocks noChangeAspect="1" noChangeArrowheads="1"/>
          </p:cNvPicPr>
          <p:nvPr/>
        </p:nvPicPr>
        <p:blipFill>
          <a:blip r:embed="rId6"/>
          <a:srcRect/>
          <a:stretch>
            <a:fillRect/>
          </a:stretch>
        </p:blipFill>
        <p:spPr bwMode="auto">
          <a:xfrm>
            <a:off x="439824" y="666750"/>
            <a:ext cx="8399375" cy="35814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0" y="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pPr algn="l"/>
            <a:r>
              <a:rPr lang="en-US" sz="2800" dirty="0" smtClean="0">
                <a:solidFill>
                  <a:schemeClr val="accent1">
                    <a:lumMod val="75000"/>
                  </a:schemeClr>
                </a:solidFill>
                <a:latin typeface="+mn-lt"/>
                <a:cs typeface="Arial" pitchFamily="34" charset="0"/>
              </a:rPr>
              <a:t>Cloud Foundry –As-A-Service </a:t>
            </a:r>
            <a:r>
              <a:rPr lang="en-US" sz="2800" dirty="0" smtClean="0">
                <a:solidFill>
                  <a:srgbClr val="FF0000"/>
                </a:solidFill>
                <a:latin typeface="+mn-lt"/>
                <a:cs typeface="Arial" pitchFamily="34" charset="0"/>
              </a:rPr>
              <a:t>Providers</a:t>
            </a:r>
            <a:endParaRPr lang="en-US" sz="2800" dirty="0">
              <a:solidFill>
                <a:schemeClr val="tx2">
                  <a:lumMod val="60000"/>
                  <a:lumOff val="40000"/>
                </a:schemeClr>
              </a:solidFill>
              <a:latin typeface="+mn-lt"/>
              <a:cs typeface="Arial"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8" name="Rectangle 7"/>
          <p:cNvSpPr/>
          <p:nvPr/>
        </p:nvSpPr>
        <p:spPr>
          <a:xfrm>
            <a:off x="228600" y="590550"/>
            <a:ext cx="8534400" cy="1169551"/>
          </a:xfrm>
          <a:prstGeom prst="rect">
            <a:avLst/>
          </a:prstGeom>
        </p:spPr>
        <p:txBody>
          <a:bodyPr wrap="square">
            <a:spAutoFit/>
          </a:bodyPr>
          <a:lstStyle/>
          <a:p>
            <a:pPr algn="just">
              <a:lnSpc>
                <a:spcPct val="150000"/>
              </a:lnSpc>
            </a:pPr>
            <a:endParaRPr lang="en-US" dirty="0" smtClean="0">
              <a:latin typeface="Candara" pitchFamily="34" charset="0"/>
            </a:endParaRPr>
          </a:p>
          <a:p>
            <a:pPr algn="just">
              <a:lnSpc>
                <a:spcPct val="150000"/>
              </a:lnSpc>
            </a:pPr>
            <a:r>
              <a:rPr lang="en-US" dirty="0" smtClean="0">
                <a:latin typeface="Candara" pitchFamily="34" charset="0"/>
              </a:rPr>
              <a:t> You can also use a </a:t>
            </a:r>
            <a:r>
              <a:rPr lang="en-US" dirty="0" err="1" smtClean="0">
                <a:latin typeface="Candara" pitchFamily="34" charset="0"/>
              </a:rPr>
              <a:t>PaaS</a:t>
            </a:r>
            <a:r>
              <a:rPr lang="en-US" dirty="0" smtClean="0">
                <a:latin typeface="Candara" pitchFamily="34" charset="0"/>
              </a:rPr>
              <a:t> deployed by a commercial </a:t>
            </a:r>
            <a:r>
              <a:rPr lang="en-US" dirty="0" smtClean="0">
                <a:latin typeface="Candara" pitchFamily="34" charset="0"/>
                <a:hlinkClick r:id="rId6"/>
              </a:rPr>
              <a:t>CF cloud provider </a:t>
            </a:r>
            <a:endParaRPr lang="en-US" dirty="0" smtClean="0">
              <a:latin typeface="Candara" pitchFamily="34" charset="0"/>
            </a:endParaRPr>
          </a:p>
          <a:p>
            <a:pPr algn="just"/>
            <a:r>
              <a:rPr lang="en-US" dirty="0" smtClean="0">
                <a:latin typeface="Candara" pitchFamily="34" charset="0"/>
              </a:rPr>
              <a:t/>
            </a:r>
            <a:br>
              <a:rPr lang="en-US" dirty="0" smtClean="0">
                <a:latin typeface="Candara" pitchFamily="34" charset="0"/>
              </a:rPr>
            </a:br>
            <a:endParaRPr lang="en-US" dirty="0">
              <a:latin typeface="Candara" pitchFamily="34" charset="0"/>
            </a:endParaRPr>
          </a:p>
        </p:txBody>
      </p:sp>
      <p:pic>
        <p:nvPicPr>
          <p:cNvPr id="77826" name="Picture 2" descr="Main Image"/>
          <p:cNvPicPr>
            <a:picLocks noChangeAspect="1" noChangeArrowheads="1"/>
          </p:cNvPicPr>
          <p:nvPr/>
        </p:nvPicPr>
        <p:blipFill>
          <a:blip r:embed="rId7"/>
          <a:srcRect/>
          <a:stretch>
            <a:fillRect/>
          </a:stretch>
        </p:blipFill>
        <p:spPr bwMode="auto">
          <a:xfrm>
            <a:off x="5486400" y="1504950"/>
            <a:ext cx="1981200" cy="1190625"/>
          </a:xfrm>
          <a:prstGeom prst="rect">
            <a:avLst/>
          </a:prstGeom>
          <a:noFill/>
        </p:spPr>
      </p:pic>
      <p:pic>
        <p:nvPicPr>
          <p:cNvPr id="77828" name="Picture 4" descr="Main Image"/>
          <p:cNvPicPr>
            <a:picLocks noChangeAspect="1" noChangeArrowheads="1"/>
          </p:cNvPicPr>
          <p:nvPr/>
        </p:nvPicPr>
        <p:blipFill>
          <a:blip r:embed="rId8" cstate="print"/>
          <a:srcRect/>
          <a:stretch>
            <a:fillRect/>
          </a:stretch>
        </p:blipFill>
        <p:spPr bwMode="auto">
          <a:xfrm>
            <a:off x="5486400" y="3105150"/>
            <a:ext cx="1950720" cy="1219200"/>
          </a:xfrm>
          <a:prstGeom prst="rect">
            <a:avLst/>
          </a:prstGeom>
          <a:noFill/>
        </p:spPr>
      </p:pic>
      <p:pic>
        <p:nvPicPr>
          <p:cNvPr id="77830" name="Picture 6" descr="Main Image"/>
          <p:cNvPicPr>
            <a:picLocks noChangeAspect="1" noChangeArrowheads="1"/>
          </p:cNvPicPr>
          <p:nvPr/>
        </p:nvPicPr>
        <p:blipFill>
          <a:blip r:embed="rId9" cstate="print"/>
          <a:srcRect/>
          <a:stretch>
            <a:fillRect/>
          </a:stretch>
        </p:blipFill>
        <p:spPr bwMode="auto">
          <a:xfrm>
            <a:off x="457200" y="3105150"/>
            <a:ext cx="1950720" cy="1143000"/>
          </a:xfrm>
          <a:prstGeom prst="rect">
            <a:avLst/>
          </a:prstGeom>
          <a:noFill/>
        </p:spPr>
      </p:pic>
      <p:pic>
        <p:nvPicPr>
          <p:cNvPr id="77832" name="Picture 8" descr="Main Image"/>
          <p:cNvPicPr>
            <a:picLocks noChangeAspect="1" noChangeArrowheads="1"/>
          </p:cNvPicPr>
          <p:nvPr/>
        </p:nvPicPr>
        <p:blipFill>
          <a:blip r:embed="rId10" cstate="print"/>
          <a:srcRect/>
          <a:stretch>
            <a:fillRect/>
          </a:stretch>
        </p:blipFill>
        <p:spPr bwMode="auto">
          <a:xfrm>
            <a:off x="457200" y="1504950"/>
            <a:ext cx="1905000" cy="1190625"/>
          </a:xfrm>
          <a:prstGeom prst="rect">
            <a:avLst/>
          </a:prstGeom>
          <a:noFill/>
        </p:spPr>
      </p:pic>
      <p:pic>
        <p:nvPicPr>
          <p:cNvPr id="77834" name="Picture 10" descr="Main Image"/>
          <p:cNvPicPr>
            <a:picLocks noChangeAspect="1" noChangeArrowheads="1"/>
          </p:cNvPicPr>
          <p:nvPr/>
        </p:nvPicPr>
        <p:blipFill>
          <a:blip r:embed="rId11" cstate="print"/>
          <a:srcRect/>
          <a:stretch>
            <a:fillRect/>
          </a:stretch>
        </p:blipFill>
        <p:spPr bwMode="auto">
          <a:xfrm>
            <a:off x="2819400" y="1504950"/>
            <a:ext cx="1905000" cy="1190625"/>
          </a:xfrm>
          <a:prstGeom prst="rect">
            <a:avLst/>
          </a:prstGeom>
          <a:noFill/>
        </p:spPr>
      </p:pic>
      <p:pic>
        <p:nvPicPr>
          <p:cNvPr id="77836" name="Picture 12" descr="Main Image"/>
          <p:cNvPicPr>
            <a:picLocks noChangeAspect="1" noChangeArrowheads="1"/>
          </p:cNvPicPr>
          <p:nvPr/>
        </p:nvPicPr>
        <p:blipFill>
          <a:blip r:embed="rId12" cstate="print"/>
          <a:srcRect/>
          <a:stretch>
            <a:fillRect/>
          </a:stretch>
        </p:blipFill>
        <p:spPr bwMode="auto">
          <a:xfrm>
            <a:off x="2819400" y="3105150"/>
            <a:ext cx="1981200" cy="1176867"/>
          </a:xfrm>
          <a:prstGeom prst="rect">
            <a:avLst/>
          </a:prstGeom>
          <a:noFill/>
        </p:spPr>
      </p:pic>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8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609600" y="219075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pPr algn="l"/>
            <a:r>
              <a:rPr lang="en-US" sz="2400" dirty="0" smtClean="0">
                <a:solidFill>
                  <a:srgbClr val="FF0000"/>
                </a:solidFill>
                <a:latin typeface="Arial Rounded MT Bold" pitchFamily="34" charset="0"/>
                <a:cs typeface="Aparajita" pitchFamily="34" charset="0"/>
              </a:rPr>
              <a:t>PCF</a:t>
            </a:r>
            <a:r>
              <a:rPr lang="en-US" sz="2400" dirty="0" smtClean="0">
                <a:solidFill>
                  <a:schemeClr val="tx2">
                    <a:lumMod val="75000"/>
                  </a:schemeClr>
                </a:solidFill>
                <a:latin typeface="Arial Rounded MT Bold" pitchFamily="34" charset="0"/>
                <a:cs typeface="Aparajita" pitchFamily="34" charset="0"/>
              </a:rPr>
              <a:t> Best Practices for App Developers</a:t>
            </a:r>
            <a:endParaRPr lang="en-US" sz="2400" dirty="0">
              <a:solidFill>
                <a:srgbClr val="C00000"/>
              </a:solidFill>
              <a:latin typeface="Arial Rounded MT Bold" pitchFamily="34" charset="0"/>
              <a:cs typeface="Aparajita"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508970" y="4669969"/>
            <a:ext cx="633318" cy="324384"/>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Tree>
    <p:custDataLst>
      <p:tags r:id="rId1"/>
    </p:custDataLst>
    <p:extLst>
      <p:ext uri="{BB962C8B-B14F-4D97-AF65-F5344CB8AC3E}">
        <p14:creationId xmlns:p14="http://schemas.microsoft.com/office/powerpoint/2010/main" xmlns="" val="58758944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2209800" y="0"/>
            <a:ext cx="8686800" cy="642938"/>
          </a:xfrm>
          <a:noFill/>
          <a:ln>
            <a:miter lim="800000"/>
            <a:headEnd/>
            <a:tailEnd/>
          </a:ln>
        </p:spPr>
        <p:txBody>
          <a:bodyPr vert="horz" wrap="square" lIns="75176" tIns="37588" rIns="75176" bIns="37588" numCol="1" anchor="t" anchorCtr="0" compatLnSpc="1">
            <a:prstTxWarp prst="textNoShape">
              <a:avLst/>
            </a:prstTxWarp>
            <a:noAutofit/>
          </a:bodyPr>
          <a:lstStyle/>
          <a:p>
            <a:r>
              <a:rPr lang="en-US" sz="2000" b="1" dirty="0" smtClean="0">
                <a:solidFill>
                  <a:srgbClr val="FF0000"/>
                </a:solidFill>
              </a:rPr>
              <a:t>Avoid Writing to </a:t>
            </a:r>
            <a:r>
              <a:rPr lang="en-US" sz="2000" b="1" dirty="0" smtClean="0">
                <a:solidFill>
                  <a:srgbClr val="0070C0"/>
                </a:solidFill>
              </a:rPr>
              <a:t>the Local File System</a:t>
            </a:r>
            <a:endParaRPr lang="en-US" sz="2000" b="1" dirty="0">
              <a:solidFill>
                <a:srgbClr val="0070C0"/>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7" name="Rectangle 6"/>
          <p:cNvSpPr/>
          <p:nvPr/>
        </p:nvSpPr>
        <p:spPr>
          <a:xfrm>
            <a:off x="228600" y="666750"/>
            <a:ext cx="8534400" cy="2677656"/>
          </a:xfrm>
          <a:prstGeom prst="rect">
            <a:avLst/>
          </a:prstGeom>
        </p:spPr>
        <p:txBody>
          <a:bodyPr wrap="square">
            <a:spAutoFit/>
          </a:bodyPr>
          <a:lstStyle/>
          <a:p>
            <a:pPr algn="just">
              <a:lnSpc>
                <a:spcPct val="200000"/>
              </a:lnSpc>
            </a:pPr>
            <a:r>
              <a:rPr lang="en-US" dirty="0" smtClean="0">
                <a:latin typeface="Candara" pitchFamily="34" charset="0"/>
              </a:rPr>
              <a:t>Applications running on Cloud Foundry should not write files to the local file system for the following reasons:</a:t>
            </a:r>
          </a:p>
          <a:p>
            <a:pPr algn="just">
              <a:lnSpc>
                <a:spcPct val="200000"/>
              </a:lnSpc>
            </a:pPr>
            <a:r>
              <a:rPr lang="en-US" b="1" dirty="0" smtClean="0">
                <a:latin typeface="Candara" pitchFamily="34" charset="0"/>
              </a:rPr>
              <a:t>Local file system storage is short-lived.</a:t>
            </a:r>
            <a:r>
              <a:rPr lang="en-US" dirty="0" smtClean="0">
                <a:latin typeface="Candara" pitchFamily="34" charset="0"/>
              </a:rPr>
              <a:t> </a:t>
            </a:r>
          </a:p>
          <a:p>
            <a:pPr lvl="1" algn="just">
              <a:lnSpc>
                <a:spcPct val="200000"/>
              </a:lnSpc>
              <a:buFont typeface="Arial" pitchFamily="34" charset="0"/>
              <a:buChar char="•"/>
            </a:pPr>
            <a:r>
              <a:rPr lang="en-US" dirty="0" smtClean="0">
                <a:latin typeface="Candara" pitchFamily="34" charset="0"/>
              </a:rPr>
              <a:t>  When an application instance crashes or stops, the resources assigned to that instance are reclaimed</a:t>
            </a:r>
          </a:p>
          <a:p>
            <a:pPr lvl="1" algn="just">
              <a:lnSpc>
                <a:spcPct val="200000"/>
              </a:lnSpc>
              <a:buFont typeface="Arial" pitchFamily="34" charset="0"/>
              <a:buChar char="•"/>
            </a:pPr>
            <a:r>
              <a:rPr lang="en-US" dirty="0" smtClean="0">
                <a:latin typeface="Candara" pitchFamily="34" charset="0"/>
              </a:rPr>
              <a:t>   When the instance is restarted, the application will start with a new disk image.</a:t>
            </a:r>
          </a:p>
          <a:p>
            <a:pPr lvl="1" algn="just">
              <a:lnSpc>
                <a:spcPct val="200000"/>
              </a:lnSpc>
              <a:buFont typeface="Arial" pitchFamily="34" charset="0"/>
              <a:buChar char="•"/>
            </a:pPr>
            <a:r>
              <a:rPr lang="en-US" dirty="0" smtClean="0">
                <a:latin typeface="Candara" pitchFamily="34" charset="0"/>
              </a:rPr>
              <a:t>   Although your application can write local files while it is running, the files will disappear after the application restarts.</a:t>
            </a: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8" name="Rectangle 7"/>
          <p:cNvSpPr/>
          <p:nvPr/>
        </p:nvSpPr>
        <p:spPr>
          <a:xfrm>
            <a:off x="228600" y="742295"/>
            <a:ext cx="8610600" cy="3108543"/>
          </a:xfrm>
          <a:prstGeom prst="rect">
            <a:avLst/>
          </a:prstGeom>
        </p:spPr>
        <p:txBody>
          <a:bodyPr wrap="square">
            <a:spAutoFit/>
          </a:bodyPr>
          <a:lstStyle/>
          <a:p>
            <a:pPr lvl="1" indent="-342900" algn="just">
              <a:lnSpc>
                <a:spcPct val="200000"/>
              </a:lnSpc>
              <a:buFont typeface="Arial" pitchFamily="34" charset="0"/>
              <a:buChar char="•"/>
            </a:pPr>
            <a:r>
              <a:rPr lang="en-US" dirty="0" smtClean="0">
                <a:latin typeface="Candara" pitchFamily="34" charset="0"/>
              </a:rPr>
              <a:t>Instances of the same application do not share a local file system. </a:t>
            </a:r>
          </a:p>
          <a:p>
            <a:pPr lvl="1" indent="-342900" algn="just">
              <a:lnSpc>
                <a:spcPct val="200000"/>
              </a:lnSpc>
              <a:buFont typeface="Arial" pitchFamily="34" charset="0"/>
              <a:buChar char="•"/>
            </a:pPr>
            <a:r>
              <a:rPr lang="en-US" dirty="0" smtClean="0">
                <a:latin typeface="Candara" pitchFamily="34" charset="0"/>
              </a:rPr>
              <a:t>Each application instance runs in its own isolated container.  </a:t>
            </a:r>
          </a:p>
          <a:p>
            <a:pPr lvl="1" indent="-342900" algn="just">
              <a:lnSpc>
                <a:spcPct val="200000"/>
              </a:lnSpc>
              <a:buFont typeface="Arial" pitchFamily="34" charset="0"/>
              <a:buChar char="•"/>
            </a:pPr>
            <a:r>
              <a:rPr lang="en-US" dirty="0" smtClean="0">
                <a:latin typeface="Candara" pitchFamily="34" charset="0"/>
              </a:rPr>
              <a:t>Thus a file written by one instance is not visible to other instances of the same application. If the files are temporary, this should not be a problem.  </a:t>
            </a:r>
          </a:p>
          <a:p>
            <a:pPr lvl="1" indent="-342900" algn="just">
              <a:lnSpc>
                <a:spcPct val="200000"/>
              </a:lnSpc>
              <a:buFont typeface="Arial" pitchFamily="34" charset="0"/>
              <a:buChar char="•"/>
            </a:pPr>
            <a:r>
              <a:rPr lang="en-US" dirty="0" smtClean="0">
                <a:latin typeface="Candara" pitchFamily="34" charset="0"/>
              </a:rPr>
              <a:t>However, if your application needs the data in the files to persist across application restarts, or the data needs to be shared across all running instances of the application, the local file system should not be used.</a:t>
            </a:r>
          </a:p>
          <a:p>
            <a:pPr lvl="1" indent="-342900" algn="just">
              <a:lnSpc>
                <a:spcPct val="200000"/>
              </a:lnSpc>
              <a:buFont typeface="Arial" pitchFamily="34" charset="0"/>
              <a:buChar char="•"/>
            </a:pPr>
            <a:r>
              <a:rPr lang="en-US" dirty="0" smtClean="0">
                <a:latin typeface="Candara" pitchFamily="34" charset="0"/>
              </a:rPr>
              <a:t> We recommend using a shared data service like a database or </a:t>
            </a:r>
            <a:r>
              <a:rPr lang="en-US" dirty="0" err="1" smtClean="0">
                <a:latin typeface="Candara" pitchFamily="34" charset="0"/>
              </a:rPr>
              <a:t>blobstore</a:t>
            </a:r>
            <a:r>
              <a:rPr lang="en-US" dirty="0" smtClean="0">
                <a:latin typeface="Candara" pitchFamily="34" charset="0"/>
              </a:rPr>
              <a:t> for this purpose.</a:t>
            </a:r>
            <a:r>
              <a:rPr lang="en-US" dirty="0">
                <a:latin typeface="Candara" pitchFamily="34" charset="0"/>
              </a:rPr>
              <a:t> </a:t>
            </a:r>
            <a:endParaRPr lang="en-US" dirty="0" smtClean="0">
              <a:latin typeface="Candara" pitchFamily="34" charset="0"/>
            </a:endParaRPr>
          </a:p>
        </p:txBody>
      </p:sp>
      <p:sp>
        <p:nvSpPr>
          <p:cNvPr id="12" name="Rectangle 2"/>
          <p:cNvSpPr>
            <a:spLocks noGrp="1" noChangeArrowheads="1"/>
          </p:cNvSpPr>
          <p:nvPr>
            <p:ph type="title"/>
          </p:nvPr>
        </p:nvSpPr>
        <p:spPr bwMode="auto">
          <a:xfrm>
            <a:off x="-2209800" y="0"/>
            <a:ext cx="8686800" cy="642938"/>
          </a:xfrm>
          <a:noFill/>
          <a:ln>
            <a:miter lim="800000"/>
            <a:headEnd/>
            <a:tailEnd/>
          </a:ln>
        </p:spPr>
        <p:txBody>
          <a:bodyPr vert="horz" wrap="square" lIns="75176" tIns="37588" rIns="75176" bIns="37588" numCol="1" anchor="t" anchorCtr="0" compatLnSpc="1">
            <a:prstTxWarp prst="textNoShape">
              <a:avLst/>
            </a:prstTxWarp>
            <a:noAutofit/>
          </a:bodyPr>
          <a:lstStyle/>
          <a:p>
            <a:r>
              <a:rPr lang="en-US" sz="2000" b="1" dirty="0" smtClean="0">
                <a:solidFill>
                  <a:srgbClr val="FF0000"/>
                </a:solidFill>
              </a:rPr>
              <a:t>Avoid Writing to </a:t>
            </a:r>
            <a:r>
              <a:rPr lang="en-US" sz="2000" b="1" dirty="0" smtClean="0">
                <a:solidFill>
                  <a:srgbClr val="0070C0"/>
                </a:solidFill>
              </a:rPr>
              <a:t>the Local File System</a:t>
            </a:r>
            <a:endParaRPr lang="en-US" sz="2000" b="1" dirty="0">
              <a:solidFill>
                <a:srgbClr val="0070C0"/>
              </a:solidFill>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8" name="Rectangle 7"/>
          <p:cNvSpPr/>
          <p:nvPr/>
        </p:nvSpPr>
        <p:spPr>
          <a:xfrm>
            <a:off x="381000" y="895350"/>
            <a:ext cx="8229600" cy="2677656"/>
          </a:xfrm>
          <a:prstGeom prst="rect">
            <a:avLst/>
          </a:prstGeom>
        </p:spPr>
        <p:txBody>
          <a:bodyPr wrap="square">
            <a:spAutoFit/>
          </a:bodyPr>
          <a:lstStyle/>
          <a:p>
            <a:pPr lvl="1" indent="-342900" algn="just">
              <a:lnSpc>
                <a:spcPct val="200000"/>
              </a:lnSpc>
              <a:buFont typeface="Arial" pitchFamily="34" charset="0"/>
              <a:buChar char="•"/>
            </a:pPr>
            <a:r>
              <a:rPr lang="en-US" dirty="0" smtClean="0">
                <a:latin typeface="Candara" pitchFamily="34" charset="0"/>
              </a:rPr>
              <a:t>Cloud Foundry service such as the </a:t>
            </a:r>
            <a:r>
              <a:rPr lang="en-US" dirty="0" err="1" smtClean="0">
                <a:latin typeface="Candara" pitchFamily="34" charset="0"/>
              </a:rPr>
              <a:t>MongoDB</a:t>
            </a:r>
            <a:r>
              <a:rPr lang="en-US" dirty="0" smtClean="0">
                <a:latin typeface="Candara" pitchFamily="34" charset="0"/>
              </a:rPr>
              <a:t> document database or a relational database like </a:t>
            </a:r>
            <a:r>
              <a:rPr lang="en-US" dirty="0" err="1" smtClean="0">
                <a:latin typeface="Candara" pitchFamily="34" charset="0"/>
              </a:rPr>
              <a:t>MySQL</a:t>
            </a:r>
            <a:r>
              <a:rPr lang="en-US" dirty="0" smtClean="0">
                <a:latin typeface="Candara" pitchFamily="34" charset="0"/>
              </a:rPr>
              <a:t> or </a:t>
            </a:r>
            <a:r>
              <a:rPr lang="en-US" dirty="0" err="1" smtClean="0">
                <a:latin typeface="Candara" pitchFamily="34" charset="0"/>
              </a:rPr>
              <a:t>Postgres</a:t>
            </a:r>
            <a:r>
              <a:rPr lang="en-US" dirty="0" smtClean="0">
                <a:latin typeface="Candara" pitchFamily="34" charset="0"/>
              </a:rPr>
              <a:t>. Another option is to use cloud storage providers such as </a:t>
            </a:r>
            <a:r>
              <a:rPr lang="en-US" dirty="0" smtClean="0">
                <a:latin typeface="Candara" pitchFamily="34" charset="0"/>
                <a:hlinkClick r:id="rId6"/>
              </a:rPr>
              <a:t>Amazon S3</a:t>
            </a:r>
            <a:r>
              <a:rPr lang="en-US" dirty="0" smtClean="0">
                <a:latin typeface="Candara" pitchFamily="34" charset="0"/>
              </a:rPr>
              <a:t>, </a:t>
            </a:r>
            <a:r>
              <a:rPr lang="en-US" dirty="0" smtClean="0">
                <a:latin typeface="Candara" pitchFamily="34" charset="0"/>
                <a:hlinkClick r:id="rId7"/>
              </a:rPr>
              <a:t>Google Cloud Storage</a:t>
            </a:r>
            <a:r>
              <a:rPr lang="en-US" dirty="0" smtClean="0">
                <a:latin typeface="Candara" pitchFamily="34" charset="0"/>
              </a:rPr>
              <a:t>, </a:t>
            </a:r>
            <a:r>
              <a:rPr lang="en-US" dirty="0" err="1" smtClean="0">
                <a:latin typeface="Candara" pitchFamily="34" charset="0"/>
                <a:hlinkClick r:id="rId8"/>
              </a:rPr>
              <a:t>Dropbox</a:t>
            </a:r>
            <a:r>
              <a:rPr lang="en-US" dirty="0" smtClean="0">
                <a:latin typeface="Candara" pitchFamily="34" charset="0"/>
              </a:rPr>
              <a:t>, or </a:t>
            </a:r>
            <a:r>
              <a:rPr lang="en-US" dirty="0" smtClean="0">
                <a:latin typeface="Candara" pitchFamily="34" charset="0"/>
                <a:hlinkClick r:id="rId9"/>
              </a:rPr>
              <a:t>Box</a:t>
            </a:r>
            <a:r>
              <a:rPr lang="en-US" dirty="0" smtClean="0">
                <a:latin typeface="Candara" pitchFamily="34" charset="0"/>
              </a:rPr>
              <a:t>. </a:t>
            </a:r>
          </a:p>
          <a:p>
            <a:pPr lvl="1" indent="-342900" algn="just">
              <a:lnSpc>
                <a:spcPct val="200000"/>
              </a:lnSpc>
              <a:buFont typeface="Arial" pitchFamily="34" charset="0"/>
              <a:buChar char="•"/>
            </a:pPr>
            <a:r>
              <a:rPr lang="en-US" dirty="0" smtClean="0">
                <a:latin typeface="Candara" pitchFamily="34" charset="0"/>
              </a:rPr>
              <a:t>If your application needs to communicate across different instances of itself, consider a cache like </a:t>
            </a:r>
            <a:r>
              <a:rPr lang="en-US" dirty="0" err="1" smtClean="0">
                <a:latin typeface="Candara" pitchFamily="34" charset="0"/>
              </a:rPr>
              <a:t>Redis</a:t>
            </a:r>
            <a:r>
              <a:rPr lang="en-US" dirty="0" smtClean="0">
                <a:latin typeface="Candara" pitchFamily="34" charset="0"/>
              </a:rPr>
              <a:t> or a messaging-based architecture with </a:t>
            </a:r>
            <a:r>
              <a:rPr lang="en-US" dirty="0" err="1" smtClean="0">
                <a:latin typeface="Candara" pitchFamily="34" charset="0"/>
              </a:rPr>
              <a:t>RabbitMQ</a:t>
            </a:r>
            <a:r>
              <a:rPr lang="en-US" dirty="0" smtClean="0">
                <a:latin typeface="Candara" pitchFamily="34" charset="0"/>
              </a:rPr>
              <a:t>.</a:t>
            </a:r>
          </a:p>
          <a:p>
            <a:r>
              <a:rPr lang="en-US" dirty="0" smtClean="0"/>
              <a:t/>
            </a:r>
            <a:br>
              <a:rPr lang="en-US" dirty="0" smtClean="0"/>
            </a:br>
            <a:endParaRPr lang="en-US" dirty="0"/>
          </a:p>
        </p:txBody>
      </p:sp>
      <p:sp>
        <p:nvSpPr>
          <p:cNvPr id="12" name="Rectangle 2"/>
          <p:cNvSpPr>
            <a:spLocks noGrp="1" noChangeArrowheads="1"/>
          </p:cNvSpPr>
          <p:nvPr>
            <p:ph type="title"/>
          </p:nvPr>
        </p:nvSpPr>
        <p:spPr bwMode="auto">
          <a:xfrm>
            <a:off x="-2209800" y="0"/>
            <a:ext cx="8686800" cy="642938"/>
          </a:xfrm>
          <a:noFill/>
          <a:ln>
            <a:miter lim="800000"/>
            <a:headEnd/>
            <a:tailEnd/>
          </a:ln>
        </p:spPr>
        <p:txBody>
          <a:bodyPr vert="horz" wrap="square" lIns="75176" tIns="37588" rIns="75176" bIns="37588" numCol="1" anchor="t" anchorCtr="0" compatLnSpc="1">
            <a:prstTxWarp prst="textNoShape">
              <a:avLst/>
            </a:prstTxWarp>
            <a:noAutofit/>
          </a:bodyPr>
          <a:lstStyle/>
          <a:p>
            <a:r>
              <a:rPr lang="en-US" sz="2000" b="1" dirty="0" smtClean="0">
                <a:solidFill>
                  <a:srgbClr val="FF0000"/>
                </a:solidFill>
              </a:rPr>
              <a:t>Avoid Writing to </a:t>
            </a:r>
            <a:r>
              <a:rPr lang="en-US" sz="2000" b="1" dirty="0" smtClean="0">
                <a:solidFill>
                  <a:srgbClr val="0070C0"/>
                </a:solidFill>
              </a:rPr>
              <a:t>the Local File System</a:t>
            </a:r>
            <a:endParaRPr lang="en-US" sz="2000" b="1" dirty="0">
              <a:solidFill>
                <a:srgbClr val="0070C0"/>
              </a:solidFill>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8" name="Rectangle 7"/>
          <p:cNvSpPr/>
          <p:nvPr/>
        </p:nvSpPr>
        <p:spPr>
          <a:xfrm>
            <a:off x="304800" y="438150"/>
            <a:ext cx="8610600" cy="3754874"/>
          </a:xfrm>
          <a:prstGeom prst="rect">
            <a:avLst/>
          </a:prstGeom>
        </p:spPr>
        <p:txBody>
          <a:bodyPr wrap="square">
            <a:spAutoFit/>
          </a:bodyPr>
          <a:lstStyle/>
          <a:p>
            <a:pPr algn="just"/>
            <a:r>
              <a:rPr lang="en-US" b="1" dirty="0" smtClean="0"/>
              <a:t> </a:t>
            </a:r>
          </a:p>
          <a:p>
            <a:pPr lvl="1" indent="-342900" algn="just">
              <a:lnSpc>
                <a:spcPct val="200000"/>
              </a:lnSpc>
              <a:buFont typeface="Arial" pitchFamily="34" charset="0"/>
              <a:buChar char="•"/>
            </a:pPr>
            <a:r>
              <a:rPr lang="en-US" dirty="0" smtClean="0">
                <a:latin typeface="Candara" pitchFamily="34" charset="0"/>
              </a:rPr>
              <a:t>For application management purposes, Cloud Foundry may need to stop and restart your application instances. If this occurs, Cloud Foundry performs the following steps:</a:t>
            </a:r>
          </a:p>
          <a:p>
            <a:pPr lvl="1" indent="-342900" algn="just">
              <a:lnSpc>
                <a:spcPct val="200000"/>
              </a:lnSpc>
              <a:buFont typeface="Arial" pitchFamily="34" charset="0"/>
              <a:buChar char="•"/>
            </a:pPr>
            <a:r>
              <a:rPr lang="en-US" dirty="0" smtClean="0">
                <a:latin typeface="Candara" pitchFamily="34" charset="0"/>
              </a:rPr>
              <a:t>Cloud Foundry sends a single termination signal to the root process that your start command invokes.</a:t>
            </a:r>
          </a:p>
          <a:p>
            <a:pPr lvl="1" indent="-342900" algn="just">
              <a:lnSpc>
                <a:spcPct val="200000"/>
              </a:lnSpc>
              <a:buFont typeface="Arial" pitchFamily="34" charset="0"/>
              <a:buChar char="•"/>
            </a:pPr>
            <a:r>
              <a:rPr lang="en-US" dirty="0" smtClean="0">
                <a:latin typeface="Candara" pitchFamily="34" charset="0"/>
              </a:rPr>
              <a:t>Cloud Foundry waits 10 seconds to allow your application to cleanly shut down any child processes and handle any open connections.</a:t>
            </a:r>
          </a:p>
          <a:p>
            <a:pPr lvl="1" indent="-342900" algn="just">
              <a:lnSpc>
                <a:spcPct val="200000"/>
              </a:lnSpc>
              <a:buFont typeface="Arial" pitchFamily="34" charset="0"/>
              <a:buChar char="•"/>
            </a:pPr>
            <a:r>
              <a:rPr lang="en-US" dirty="0" smtClean="0">
                <a:latin typeface="Candara" pitchFamily="34" charset="0"/>
              </a:rPr>
              <a:t>After 10 seconds, Cloud Foundry forcibly shuts down your application.</a:t>
            </a:r>
          </a:p>
          <a:p>
            <a:pPr lvl="1" indent="-342900" algn="just">
              <a:lnSpc>
                <a:spcPct val="200000"/>
              </a:lnSpc>
              <a:buFont typeface="Arial" pitchFamily="34" charset="0"/>
              <a:buChar char="•"/>
            </a:pPr>
            <a:r>
              <a:rPr lang="en-US" dirty="0" smtClean="0">
                <a:latin typeface="Candara" pitchFamily="34" charset="0"/>
              </a:rPr>
              <a:t>Your application should accept and handle the termination signal to ensure that it shuts down gracefully.</a:t>
            </a:r>
          </a:p>
          <a:p>
            <a:pPr algn="just"/>
            <a:r>
              <a:rPr lang="en-US" dirty="0" smtClean="0"/>
              <a:t/>
            </a:r>
            <a:br>
              <a:rPr lang="en-US" dirty="0" smtClean="0"/>
            </a:br>
            <a:endParaRPr lang="en-US" dirty="0"/>
          </a:p>
        </p:txBody>
      </p:sp>
      <p:sp>
        <p:nvSpPr>
          <p:cNvPr id="7" name="Rectangle 2"/>
          <p:cNvSpPr>
            <a:spLocks noGrp="1" noChangeArrowheads="1"/>
          </p:cNvSpPr>
          <p:nvPr>
            <p:ph type="title"/>
          </p:nvPr>
        </p:nvSpPr>
        <p:spPr bwMode="auto">
          <a:xfrm>
            <a:off x="0" y="0"/>
            <a:ext cx="8686800" cy="642938"/>
          </a:xfrm>
          <a:noFill/>
          <a:ln>
            <a:miter lim="800000"/>
            <a:headEnd/>
            <a:tailEnd/>
          </a:ln>
        </p:spPr>
        <p:txBody>
          <a:bodyPr vert="horz" wrap="square" lIns="75176" tIns="37588" rIns="75176" bIns="37588" numCol="1" anchor="t" anchorCtr="0" compatLnSpc="1">
            <a:prstTxWarp prst="textNoShape">
              <a:avLst/>
            </a:prstTxWarp>
            <a:noAutofit/>
          </a:bodyPr>
          <a:lstStyle/>
          <a:p>
            <a:pPr algn="l"/>
            <a:r>
              <a:rPr lang="en-US" sz="2000" b="1" dirty="0" smtClean="0">
                <a:solidFill>
                  <a:srgbClr val="FF0000"/>
                </a:solidFill>
              </a:rPr>
              <a:t>Cloud Foundry Updates – </a:t>
            </a:r>
            <a:r>
              <a:rPr lang="en-US" sz="2000" b="1" dirty="0" smtClean="0">
                <a:solidFill>
                  <a:srgbClr val="0070C0"/>
                </a:solidFill>
              </a:rPr>
              <a:t>Implications on your deployed application</a:t>
            </a:r>
            <a:endParaRPr lang="en-US" sz="2000" b="1" dirty="0">
              <a:solidFill>
                <a:srgbClr val="0070C0"/>
              </a:solidFill>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bwMode="auto">
          <a:xfrm>
            <a:off x="42094" y="20279"/>
            <a:ext cx="9101906" cy="1143000"/>
          </a:xfrm>
          <a:noFill/>
          <a:ln>
            <a:miter lim="800000"/>
            <a:headEnd/>
            <a:tailEnd/>
          </a:ln>
        </p:spPr>
        <p:txBody>
          <a:bodyPr vert="horz" wrap="square" lIns="91426" tIns="45713" rIns="91426" bIns="45713" numCol="1" anchor="t" anchorCtr="0" compatLnSpc="1">
            <a:prstTxWarp prst="textNoShape">
              <a:avLst/>
            </a:prstTxWarp>
            <a:normAutofit/>
          </a:bodyPr>
          <a:lstStyle/>
          <a:p>
            <a:pPr algn="l"/>
            <a:r>
              <a:rPr lang="en-US" sz="2200" dirty="0" smtClean="0">
                <a:solidFill>
                  <a:schemeClr val="tx2">
                    <a:lumMod val="60000"/>
                    <a:lumOff val="40000"/>
                  </a:schemeClr>
                </a:solidFill>
                <a:latin typeface="Arial" pitchFamily="34" charset="0"/>
                <a:cs typeface="Arial" pitchFamily="34" charset="0"/>
              </a:rPr>
              <a:t>Introduction to the Course</a:t>
            </a:r>
            <a:endParaRPr lang="en-US" sz="2200" dirty="0">
              <a:solidFill>
                <a:schemeClr val="tx2">
                  <a:lumMod val="60000"/>
                  <a:lumOff val="40000"/>
                </a:schemeClr>
              </a:solidFill>
              <a:latin typeface="Arial" pitchFamily="34" charset="0"/>
              <a:cs typeface="Arial" pitchFamily="34" charset="0"/>
            </a:endParaRPr>
          </a:p>
        </p:txBody>
      </p:sp>
      <p:sp>
        <p:nvSpPr>
          <p:cNvPr id="28" name="Flowchart: Process 27"/>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sz="1600"/>
          </a:p>
        </p:txBody>
      </p:sp>
      <p:graphicFrame>
        <p:nvGraphicFramePr>
          <p:cNvPr id="8" name="Diagram 7"/>
          <p:cNvGraphicFramePr/>
          <p:nvPr>
            <p:extLst>
              <p:ext uri="{D42A27DB-BD31-4B8C-83A1-F6EECF244321}">
                <p14:modId xmlns="" xmlns:p14="http://schemas.microsoft.com/office/powerpoint/2010/main" val="4277146637"/>
              </p:ext>
            </p:extLst>
          </p:nvPr>
        </p:nvGraphicFramePr>
        <p:xfrm>
          <a:off x="228600" y="-933450"/>
          <a:ext cx="86868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p:cNvGraphicFramePr/>
          <p:nvPr>
            <p:extLst>
              <p:ext uri="{D42A27DB-BD31-4B8C-83A1-F6EECF244321}">
                <p14:modId xmlns="" xmlns:p14="http://schemas.microsoft.com/office/powerpoint/2010/main" val="1208851397"/>
              </p:ext>
            </p:extLst>
          </p:nvPr>
        </p:nvGraphicFramePr>
        <p:xfrm>
          <a:off x="228600" y="1200150"/>
          <a:ext cx="8686800" cy="46481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 name="Group 9"/>
          <p:cNvGrpSpPr/>
          <p:nvPr/>
        </p:nvGrpSpPr>
        <p:grpSpPr>
          <a:xfrm>
            <a:off x="0" y="4618432"/>
            <a:ext cx="9144000" cy="408941"/>
            <a:chOff x="0" y="4618432"/>
            <a:chExt cx="9144000" cy="408941"/>
          </a:xfrm>
        </p:grpSpPr>
        <p:sp>
          <p:nvSpPr>
            <p:cNvPr id="11" name="Flowchart: Process 10"/>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sz="1600"/>
            </a:p>
          </p:txBody>
        </p:sp>
        <p:pic>
          <p:nvPicPr>
            <p:cNvPr id="12" name="Picture 11"/>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8472642" y="4618432"/>
              <a:ext cx="671358" cy="408941"/>
            </a:xfrm>
            <a:prstGeom prst="rect">
              <a:avLst/>
            </a:prstGeom>
          </p:spPr>
        </p:pic>
      </p:grpSp>
      <p:sp>
        <p:nvSpPr>
          <p:cNvPr id="15" name="Footer Placeholder 6"/>
          <p:cNvSpPr>
            <a:spLocks noGrp="1"/>
          </p:cNvSpPr>
          <p:nvPr/>
        </p:nvSpPr>
        <p:spPr>
          <a:xfrm>
            <a:off x="0" y="4935232"/>
            <a:ext cx="6629400" cy="273842"/>
          </a:xfrm>
          <a:prstGeom prst="rect">
            <a:avLst/>
          </a:prstGeom>
        </p:spPr>
        <p:txBody>
          <a:bodyPr vert="horz" lIns="75176" tIns="37588" rIns="75176" bIns="37588" rtlCol="0" anchor="ctr"/>
          <a:lstStyle>
            <a:defPPr>
              <a:defRPr lang="en-US"/>
            </a:defPPr>
            <a:lvl1pPr marL="0" algn="ctr" defTabSz="751768" rtl="0" eaLnBrk="1" latinLnBrk="0" hangingPunct="1">
              <a:defRPr sz="1000" kern="1200">
                <a:solidFill>
                  <a:schemeClr val="tx1">
                    <a:tint val="75000"/>
                  </a:schemeClr>
                </a:solidFill>
                <a:latin typeface="+mn-lt"/>
                <a:ea typeface="+mn-ea"/>
                <a:cs typeface="+mn-cs"/>
              </a:defRPr>
            </a:lvl1pPr>
            <a:lvl2pPr marL="375884" algn="l" defTabSz="751768" rtl="0" eaLnBrk="1" latinLnBrk="0" hangingPunct="1">
              <a:defRPr sz="1400" kern="1200">
                <a:solidFill>
                  <a:schemeClr val="tx1"/>
                </a:solidFill>
                <a:latin typeface="+mn-lt"/>
                <a:ea typeface="+mn-ea"/>
                <a:cs typeface="+mn-cs"/>
              </a:defRPr>
            </a:lvl2pPr>
            <a:lvl3pPr marL="751768" algn="l" defTabSz="751768" rtl="0" eaLnBrk="1" latinLnBrk="0" hangingPunct="1">
              <a:defRPr sz="1400" kern="1200">
                <a:solidFill>
                  <a:schemeClr val="tx1"/>
                </a:solidFill>
                <a:latin typeface="+mn-lt"/>
                <a:ea typeface="+mn-ea"/>
                <a:cs typeface="+mn-cs"/>
              </a:defRPr>
            </a:lvl3pPr>
            <a:lvl4pPr marL="1127654" algn="l" defTabSz="751768" rtl="0" eaLnBrk="1" latinLnBrk="0" hangingPunct="1">
              <a:defRPr sz="1400" kern="1200">
                <a:solidFill>
                  <a:schemeClr val="tx1"/>
                </a:solidFill>
                <a:latin typeface="+mn-lt"/>
                <a:ea typeface="+mn-ea"/>
                <a:cs typeface="+mn-cs"/>
              </a:defRPr>
            </a:lvl4pPr>
            <a:lvl5pPr marL="1503537" algn="l" defTabSz="751768" rtl="0" eaLnBrk="1" latinLnBrk="0" hangingPunct="1">
              <a:defRPr sz="1400" kern="1200">
                <a:solidFill>
                  <a:schemeClr val="tx1"/>
                </a:solidFill>
                <a:latin typeface="+mn-lt"/>
                <a:ea typeface="+mn-ea"/>
                <a:cs typeface="+mn-cs"/>
              </a:defRPr>
            </a:lvl5pPr>
            <a:lvl6pPr marL="1879421" algn="l" defTabSz="751768" rtl="0" eaLnBrk="1" latinLnBrk="0" hangingPunct="1">
              <a:defRPr sz="1400" kern="1200">
                <a:solidFill>
                  <a:schemeClr val="tx1"/>
                </a:solidFill>
                <a:latin typeface="+mn-lt"/>
                <a:ea typeface="+mn-ea"/>
                <a:cs typeface="+mn-cs"/>
              </a:defRPr>
            </a:lvl6pPr>
            <a:lvl7pPr marL="2255305" algn="l" defTabSz="751768" rtl="0" eaLnBrk="1" latinLnBrk="0" hangingPunct="1">
              <a:defRPr sz="1400" kern="1200">
                <a:solidFill>
                  <a:schemeClr val="tx1"/>
                </a:solidFill>
                <a:latin typeface="+mn-lt"/>
                <a:ea typeface="+mn-ea"/>
                <a:cs typeface="+mn-cs"/>
              </a:defRPr>
            </a:lvl7pPr>
            <a:lvl8pPr marL="2631191" algn="l" defTabSz="751768" rtl="0" eaLnBrk="1" latinLnBrk="0" hangingPunct="1">
              <a:defRPr sz="1400" kern="1200">
                <a:solidFill>
                  <a:schemeClr val="tx1"/>
                </a:solidFill>
                <a:latin typeface="+mn-lt"/>
                <a:ea typeface="+mn-ea"/>
                <a:cs typeface="+mn-cs"/>
              </a:defRPr>
            </a:lvl8pPr>
            <a:lvl9pPr marL="3007075" algn="l" defTabSz="751768" rtl="0" eaLnBrk="1" latinLnBrk="0" hangingPunct="1">
              <a:defRPr sz="1400" kern="1200">
                <a:solidFill>
                  <a:schemeClr val="tx1"/>
                </a:solidFill>
                <a:latin typeface="+mn-lt"/>
                <a:ea typeface="+mn-ea"/>
                <a:cs typeface="+mn-cs"/>
              </a:defRPr>
            </a:lvl9pPr>
          </a:lstStyle>
          <a:p>
            <a:pPr algn="l"/>
            <a:r>
              <a:rPr lang="en-US" b="1" dirty="0" smtClean="0">
                <a:solidFill>
                  <a:schemeClr val="tx1"/>
                </a:solidFill>
              </a:rPr>
              <a:t>Copyright Cloud Enabled 2017 , All rights Reserved.    </a:t>
            </a:r>
            <a:r>
              <a:rPr lang="en-US" dirty="0" smtClean="0">
                <a:hlinkClick r:id="rId13"/>
              </a:rPr>
              <a:t>https://training.thecloudenabled.com</a:t>
            </a:r>
            <a:r>
              <a:rPr lang="en-US" dirty="0" smtClean="0"/>
              <a:t>  </a:t>
            </a:r>
            <a:endParaRPr lang="en-US" dirty="0"/>
          </a:p>
        </p:txBody>
      </p:sp>
    </p:spTree>
    <p:custDataLst>
      <p:tags r:id="rId1"/>
    </p:custDataLst>
    <p:extLst>
      <p:ext uri="{BB962C8B-B14F-4D97-AF65-F5344CB8AC3E}">
        <p14:creationId xmlns="" xmlns:p14="http://schemas.microsoft.com/office/powerpoint/2010/main" val="2704332208"/>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1EC2CF26-5129-472B-AB41-D0884B0EADBC}"/>
                                            </p:graphicEl>
                                          </p:spTgt>
                                        </p:tgtEl>
                                        <p:attrNameLst>
                                          <p:attrName>style.visibility</p:attrName>
                                        </p:attrNameLst>
                                      </p:cBhvr>
                                      <p:to>
                                        <p:strVal val="visible"/>
                                      </p:to>
                                    </p:set>
                                    <p:animEffect transition="in" filter="fade">
                                      <p:cBhvr>
                                        <p:cTn id="7" dur="500"/>
                                        <p:tgtEl>
                                          <p:spTgt spid="8">
                                            <p:graphicEl>
                                              <a:dgm id="{1EC2CF26-5129-472B-AB41-D0884B0EADB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EBADA96C-D4E8-4F58-B4A0-0535955009F4}"/>
                                            </p:graphicEl>
                                          </p:spTgt>
                                        </p:tgtEl>
                                        <p:attrNameLst>
                                          <p:attrName>style.visibility</p:attrName>
                                        </p:attrNameLst>
                                      </p:cBhvr>
                                      <p:to>
                                        <p:strVal val="visible"/>
                                      </p:to>
                                    </p:set>
                                    <p:animEffect transition="in" filter="fade">
                                      <p:cBhvr>
                                        <p:cTn id="12" dur="500"/>
                                        <p:tgtEl>
                                          <p:spTgt spid="8">
                                            <p:graphicEl>
                                              <a:dgm id="{EBADA96C-D4E8-4F58-B4A0-0535955009F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9146449-C318-4AB9-AF61-C3CFCE9D0398}"/>
                                            </p:graphicEl>
                                          </p:spTgt>
                                        </p:tgtEl>
                                        <p:attrNameLst>
                                          <p:attrName>style.visibility</p:attrName>
                                        </p:attrNameLst>
                                      </p:cBhvr>
                                      <p:to>
                                        <p:strVal val="visible"/>
                                      </p:to>
                                    </p:set>
                                    <p:animEffect transition="in" filter="fade">
                                      <p:cBhvr>
                                        <p:cTn id="17" dur="500"/>
                                        <p:tgtEl>
                                          <p:spTgt spid="8">
                                            <p:graphicEl>
                                              <a:dgm id="{39146449-C318-4AB9-AF61-C3CFCE9D039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BD1CB33F-A6E6-4D9F-9DFC-5380BD4F262F}"/>
                                            </p:graphicEl>
                                          </p:spTgt>
                                        </p:tgtEl>
                                        <p:attrNameLst>
                                          <p:attrName>style.visibility</p:attrName>
                                        </p:attrNameLst>
                                      </p:cBhvr>
                                      <p:to>
                                        <p:strVal val="visible"/>
                                      </p:to>
                                    </p:set>
                                    <p:animEffect transition="in" filter="fade">
                                      <p:cBhvr>
                                        <p:cTn id="22" dur="500"/>
                                        <p:tgtEl>
                                          <p:spTgt spid="8">
                                            <p:graphicEl>
                                              <a:dgm id="{BD1CB33F-A6E6-4D9F-9DFC-5380BD4F262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1EC2CF26-5129-472B-AB41-D0884B0EADBC}"/>
                                            </p:graphicEl>
                                          </p:spTgt>
                                        </p:tgtEl>
                                        <p:attrNameLst>
                                          <p:attrName>style.visibility</p:attrName>
                                        </p:attrNameLst>
                                      </p:cBhvr>
                                      <p:to>
                                        <p:strVal val="visible"/>
                                      </p:to>
                                    </p:set>
                                    <p:animEffect transition="in" filter="fade">
                                      <p:cBhvr>
                                        <p:cTn id="27" dur="500"/>
                                        <p:tgtEl>
                                          <p:spTgt spid="9">
                                            <p:graphicEl>
                                              <a:dgm id="{1EC2CF26-5129-472B-AB41-D0884B0EADB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EBADA96C-D4E8-4F58-B4A0-0535955009F4}"/>
                                            </p:graphicEl>
                                          </p:spTgt>
                                        </p:tgtEl>
                                        <p:attrNameLst>
                                          <p:attrName>style.visibility</p:attrName>
                                        </p:attrNameLst>
                                      </p:cBhvr>
                                      <p:to>
                                        <p:strVal val="visible"/>
                                      </p:to>
                                    </p:set>
                                    <p:animEffect transition="in" filter="fade">
                                      <p:cBhvr>
                                        <p:cTn id="32" dur="500"/>
                                        <p:tgtEl>
                                          <p:spTgt spid="9">
                                            <p:graphicEl>
                                              <a:dgm id="{EBADA96C-D4E8-4F58-B4A0-0535955009F4}"/>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graphicEl>
                                              <a:dgm id="{39146449-C318-4AB9-AF61-C3CFCE9D0398}"/>
                                            </p:graphicEl>
                                          </p:spTgt>
                                        </p:tgtEl>
                                        <p:attrNameLst>
                                          <p:attrName>style.visibility</p:attrName>
                                        </p:attrNameLst>
                                      </p:cBhvr>
                                      <p:to>
                                        <p:strVal val="visible"/>
                                      </p:to>
                                    </p:set>
                                    <p:animEffect transition="in" filter="fade">
                                      <p:cBhvr>
                                        <p:cTn id="37" dur="500"/>
                                        <p:tgtEl>
                                          <p:spTgt spid="9">
                                            <p:graphicEl>
                                              <a:dgm id="{39146449-C318-4AB9-AF61-C3CFCE9D039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graphicEl>
                                              <a:dgm id="{BD1CB33F-A6E6-4D9F-9DFC-5380BD4F262F}"/>
                                            </p:graphicEl>
                                          </p:spTgt>
                                        </p:tgtEl>
                                        <p:attrNameLst>
                                          <p:attrName>style.visibility</p:attrName>
                                        </p:attrNameLst>
                                      </p:cBhvr>
                                      <p:to>
                                        <p:strVal val="visible"/>
                                      </p:to>
                                    </p:set>
                                    <p:animEffect transition="in" filter="fade">
                                      <p:cBhvr>
                                        <p:cTn id="42" dur="500"/>
                                        <p:tgtEl>
                                          <p:spTgt spid="9">
                                            <p:graphicEl>
                                              <a:dgm id="{BD1CB33F-A6E6-4D9F-9DFC-5380BD4F26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Graphic spid="9"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7" name="Rectangle 6"/>
          <p:cNvSpPr/>
          <p:nvPr/>
        </p:nvSpPr>
        <p:spPr>
          <a:xfrm>
            <a:off x="304800" y="819150"/>
            <a:ext cx="8382000" cy="2462213"/>
          </a:xfrm>
          <a:prstGeom prst="rect">
            <a:avLst/>
          </a:prstGeom>
        </p:spPr>
        <p:txBody>
          <a:bodyPr wrap="square">
            <a:spAutoFit/>
          </a:bodyPr>
          <a:lstStyle/>
          <a:p>
            <a:r>
              <a:rPr lang="en-US" b="1" dirty="0" smtClean="0"/>
              <a:t> </a:t>
            </a:r>
          </a:p>
          <a:p>
            <a:pPr indent="-342900" algn="just">
              <a:lnSpc>
                <a:spcPct val="200000"/>
              </a:lnSpc>
              <a:buFont typeface="Arial" pitchFamily="34" charset="0"/>
              <a:buChar char="•"/>
            </a:pPr>
            <a:r>
              <a:rPr lang="en-US" dirty="0" smtClean="0">
                <a:latin typeface="Candara" pitchFamily="34" charset="0"/>
              </a:rPr>
              <a:t>When a Diego cell is upgraded, the applications running on it are shut down gracefully, then restarted on another Diego cell . </a:t>
            </a:r>
          </a:p>
          <a:p>
            <a:pPr indent="-342900" algn="just">
              <a:lnSpc>
                <a:spcPct val="200000"/>
              </a:lnSpc>
              <a:buFont typeface="Arial" pitchFamily="34" charset="0"/>
              <a:buChar char="•"/>
            </a:pPr>
            <a:r>
              <a:rPr lang="en-US" dirty="0" smtClean="0">
                <a:latin typeface="Candara" pitchFamily="34" charset="0"/>
              </a:rPr>
              <a:t>To avoid the risk of an application being unavailable during a Cloud Foundry upgrade processes, you should run more than one instance of the application.</a:t>
            </a:r>
          </a:p>
          <a:p>
            <a:r>
              <a:rPr lang="en-US" dirty="0" smtClean="0"/>
              <a:t/>
            </a:r>
            <a:br>
              <a:rPr lang="en-US" dirty="0" smtClean="0"/>
            </a:br>
            <a:endParaRPr lang="en-US" dirty="0"/>
          </a:p>
        </p:txBody>
      </p:sp>
      <p:sp>
        <p:nvSpPr>
          <p:cNvPr id="8" name="Rectangle 7"/>
          <p:cNvSpPr/>
          <p:nvPr/>
        </p:nvSpPr>
        <p:spPr>
          <a:xfrm>
            <a:off x="228600" y="209550"/>
            <a:ext cx="4582280" cy="369332"/>
          </a:xfrm>
          <a:prstGeom prst="rect">
            <a:avLst/>
          </a:prstGeom>
        </p:spPr>
        <p:txBody>
          <a:bodyPr wrap="none">
            <a:spAutoFit/>
          </a:bodyPr>
          <a:lstStyle/>
          <a:p>
            <a:r>
              <a:rPr lang="en-US" sz="1800" b="1" dirty="0" smtClean="0">
                <a:solidFill>
                  <a:srgbClr val="FF0000"/>
                </a:solidFill>
              </a:rPr>
              <a:t>Run Multiple Instances </a:t>
            </a:r>
            <a:r>
              <a:rPr lang="en-US" sz="1800" b="1" dirty="0" smtClean="0">
                <a:solidFill>
                  <a:srgbClr val="0070C0"/>
                </a:solidFill>
              </a:rPr>
              <a:t>to increase Availability</a:t>
            </a: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457200" y="226695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pPr algn="l"/>
            <a:r>
              <a:rPr lang="en-US" sz="2400" b="1" dirty="0" smtClean="0">
                <a:solidFill>
                  <a:srgbClr val="FF0000"/>
                </a:solidFill>
              </a:rPr>
              <a:t>Digging Deep on </a:t>
            </a:r>
            <a:r>
              <a:rPr lang="en-US" sz="2400" b="1" dirty="0" smtClean="0">
                <a:solidFill>
                  <a:srgbClr val="0070C0"/>
                </a:solidFill>
              </a:rPr>
              <a:t>Behind the scenes of </a:t>
            </a:r>
            <a:r>
              <a:rPr lang="en-US" sz="2400" b="1" dirty="0" smtClean="0">
                <a:solidFill>
                  <a:srgbClr val="0070C0"/>
                </a:solidFill>
              </a:rPr>
              <a:t>CF push</a:t>
            </a:r>
            <a:endParaRPr lang="en-US" sz="2400" b="1" dirty="0">
              <a:solidFill>
                <a:srgbClr val="0070C0"/>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508970" y="4669969"/>
            <a:ext cx="633318" cy="324384"/>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Tree>
    <p:custDataLst>
      <p:tags r:id="rId1"/>
    </p:custDataLst>
    <p:extLst>
      <p:ext uri="{BB962C8B-B14F-4D97-AF65-F5344CB8AC3E}">
        <p14:creationId xmlns:p14="http://schemas.microsoft.com/office/powerpoint/2010/main" xmlns="" val="58758944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8" name="Rectangle 7"/>
          <p:cNvSpPr/>
          <p:nvPr/>
        </p:nvSpPr>
        <p:spPr>
          <a:xfrm>
            <a:off x="533400" y="590550"/>
            <a:ext cx="8153400" cy="3637278"/>
          </a:xfrm>
          <a:prstGeom prst="rect">
            <a:avLst/>
          </a:prstGeom>
        </p:spPr>
        <p:txBody>
          <a:bodyPr wrap="square">
            <a:spAutoFit/>
          </a:bodyPr>
          <a:lstStyle/>
          <a:p>
            <a:pPr indent="-342900" algn="just">
              <a:lnSpc>
                <a:spcPct val="200000"/>
              </a:lnSpc>
              <a:buFont typeface="Wingdings" pitchFamily="2" charset="2"/>
              <a:buChar char="§"/>
            </a:pPr>
            <a:r>
              <a:rPr lang="en-US" sz="1300" dirty="0" smtClean="0">
                <a:latin typeface="Candara" pitchFamily="34" charset="0"/>
              </a:rPr>
              <a:t>At the command line, the developer enters the directory containing her application and uses the Cloud Foundry Command Line Interface (</a:t>
            </a:r>
            <a:r>
              <a:rPr lang="en-US" sz="1300" dirty="0" err="1" smtClean="0">
                <a:latin typeface="Candara" pitchFamily="34" charset="0"/>
              </a:rPr>
              <a:t>cf</a:t>
            </a:r>
            <a:r>
              <a:rPr lang="en-US" sz="1300" dirty="0" smtClean="0">
                <a:latin typeface="Candara" pitchFamily="34" charset="0"/>
              </a:rPr>
              <a:t> CLI) to issue a push command.</a:t>
            </a:r>
          </a:p>
          <a:p>
            <a:pPr indent="-342900" algn="just">
              <a:lnSpc>
                <a:spcPct val="200000"/>
              </a:lnSpc>
              <a:buFont typeface="Wingdings" pitchFamily="2" charset="2"/>
              <a:buChar char="§"/>
            </a:pPr>
            <a:r>
              <a:rPr lang="en-US" sz="1300" dirty="0" smtClean="0">
                <a:latin typeface="Candara" pitchFamily="34" charset="0"/>
              </a:rPr>
              <a:t>The </a:t>
            </a:r>
            <a:r>
              <a:rPr lang="en-US" sz="1300" dirty="0" err="1" smtClean="0">
                <a:latin typeface="Candara" pitchFamily="34" charset="0"/>
              </a:rPr>
              <a:t>cf</a:t>
            </a:r>
            <a:r>
              <a:rPr lang="en-US" sz="1300" dirty="0" smtClean="0">
                <a:latin typeface="Candara" pitchFamily="34" charset="0"/>
              </a:rPr>
              <a:t> CLI tells the </a:t>
            </a:r>
            <a:r>
              <a:rPr lang="en-US" sz="1300" dirty="0" smtClean="0">
                <a:latin typeface="Candara" pitchFamily="34" charset="0"/>
                <a:hlinkClick r:id="rId6"/>
              </a:rPr>
              <a:t>Cloud Controller</a:t>
            </a:r>
            <a:r>
              <a:rPr lang="en-US" sz="1300" dirty="0" smtClean="0">
                <a:latin typeface="Candara" pitchFamily="34" charset="0"/>
              </a:rPr>
              <a:t> to create a record for the application.</a:t>
            </a:r>
          </a:p>
          <a:p>
            <a:pPr indent="-342900" algn="just">
              <a:lnSpc>
                <a:spcPct val="200000"/>
              </a:lnSpc>
              <a:buFont typeface="Wingdings" pitchFamily="2" charset="2"/>
              <a:buChar char="§"/>
            </a:pPr>
            <a:r>
              <a:rPr lang="en-US" sz="1300" dirty="0" smtClean="0">
                <a:latin typeface="Candara" pitchFamily="34" charset="0"/>
              </a:rPr>
              <a:t>The Cloud Controller stores the application metadata. Application metadata can include the app name, number of instances the user specified, and the </a:t>
            </a:r>
            <a:r>
              <a:rPr lang="en-US" sz="1300" dirty="0" err="1" smtClean="0">
                <a:latin typeface="Candara" pitchFamily="34" charset="0"/>
              </a:rPr>
              <a:t>buildpack</a:t>
            </a:r>
            <a:r>
              <a:rPr lang="en-US" sz="1300" dirty="0" smtClean="0">
                <a:latin typeface="Candara" pitchFamily="34" charset="0"/>
              </a:rPr>
              <a:t>, and other information about the application.</a:t>
            </a:r>
          </a:p>
          <a:p>
            <a:pPr indent="-342900" algn="just">
              <a:lnSpc>
                <a:spcPct val="200000"/>
              </a:lnSpc>
              <a:buFont typeface="Wingdings" pitchFamily="2" charset="2"/>
              <a:buChar char="§"/>
            </a:pPr>
            <a:r>
              <a:rPr lang="en-US" sz="1300" dirty="0" smtClean="0">
                <a:latin typeface="Candara" pitchFamily="34" charset="0"/>
              </a:rPr>
              <a:t>Before uploading all the application files, the </a:t>
            </a:r>
            <a:r>
              <a:rPr lang="en-US" sz="1300" dirty="0" err="1" smtClean="0">
                <a:latin typeface="Candara" pitchFamily="34" charset="0"/>
              </a:rPr>
              <a:t>cf</a:t>
            </a:r>
            <a:r>
              <a:rPr lang="en-US" sz="1300" dirty="0" smtClean="0">
                <a:latin typeface="Candara" pitchFamily="34" charset="0"/>
              </a:rPr>
              <a:t> CLI issues a resource match request to the Cloud Controller to determine if any of the application files already exist in the resource cache. </a:t>
            </a:r>
          </a:p>
          <a:p>
            <a:pPr indent="-342900" algn="just">
              <a:lnSpc>
                <a:spcPct val="200000"/>
              </a:lnSpc>
              <a:buFont typeface="Wingdings" pitchFamily="2" charset="2"/>
              <a:buChar char="§"/>
            </a:pPr>
            <a:r>
              <a:rPr lang="en-US" sz="1300" dirty="0" smtClean="0">
                <a:latin typeface="Candara" pitchFamily="34" charset="0"/>
              </a:rPr>
              <a:t>When the application files are uploaded, the </a:t>
            </a:r>
            <a:r>
              <a:rPr lang="en-US" sz="1300" dirty="0" err="1" smtClean="0">
                <a:latin typeface="Candara" pitchFamily="34" charset="0"/>
              </a:rPr>
              <a:t>cf</a:t>
            </a:r>
            <a:r>
              <a:rPr lang="en-US" sz="1300" dirty="0" smtClean="0">
                <a:latin typeface="Candara" pitchFamily="34" charset="0"/>
              </a:rPr>
              <a:t> CLI omits files that exist in the resource cache by supplying the result of the resource match request. </a:t>
            </a:r>
            <a:endParaRPr lang="en-US" sz="1300" dirty="0">
              <a:latin typeface="Candara" pitchFamily="34" charset="0"/>
            </a:endParaRPr>
          </a:p>
        </p:txBody>
      </p:sp>
      <p:sp>
        <p:nvSpPr>
          <p:cNvPr id="9" name="Rectangle 8"/>
          <p:cNvSpPr/>
          <p:nvPr/>
        </p:nvSpPr>
        <p:spPr>
          <a:xfrm>
            <a:off x="152400" y="0"/>
            <a:ext cx="1896801" cy="369332"/>
          </a:xfrm>
          <a:prstGeom prst="rect">
            <a:avLst/>
          </a:prstGeom>
        </p:spPr>
        <p:txBody>
          <a:bodyPr wrap="none">
            <a:spAutoFit/>
          </a:bodyPr>
          <a:lstStyle/>
          <a:p>
            <a:r>
              <a:rPr lang="en-US" sz="1800" b="1" dirty="0" smtClean="0">
                <a:solidFill>
                  <a:srgbClr val="FF0000"/>
                </a:solidFill>
              </a:rPr>
              <a:t>App Deploy </a:t>
            </a:r>
            <a:r>
              <a:rPr lang="en-US" sz="1800" b="1" dirty="0" smtClean="0">
                <a:solidFill>
                  <a:srgbClr val="0070C0"/>
                </a:solidFill>
              </a:rPr>
              <a:t>steps</a:t>
            </a: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8" name="Rectangle 7"/>
          <p:cNvSpPr/>
          <p:nvPr/>
        </p:nvSpPr>
        <p:spPr>
          <a:xfrm>
            <a:off x="381000" y="819150"/>
            <a:ext cx="8229600" cy="3493264"/>
          </a:xfrm>
          <a:prstGeom prst="rect">
            <a:avLst/>
          </a:prstGeom>
        </p:spPr>
        <p:txBody>
          <a:bodyPr wrap="square">
            <a:spAutoFit/>
          </a:bodyPr>
          <a:lstStyle/>
          <a:p>
            <a:pPr indent="-342900" algn="just">
              <a:lnSpc>
                <a:spcPct val="200000"/>
              </a:lnSpc>
              <a:buFont typeface="Arial" pitchFamily="34" charset="0"/>
              <a:buChar char="•"/>
            </a:pPr>
            <a:r>
              <a:rPr lang="en-US" sz="1300" dirty="0" smtClean="0">
                <a:latin typeface="Candara" pitchFamily="34" charset="0"/>
              </a:rPr>
              <a:t>The uploaded application files are combined with the files from the resource cache to create the application package.</a:t>
            </a:r>
          </a:p>
          <a:p>
            <a:pPr indent="-342900" algn="just">
              <a:lnSpc>
                <a:spcPct val="200000"/>
              </a:lnSpc>
              <a:buFont typeface="Arial" pitchFamily="34" charset="0"/>
              <a:buChar char="•"/>
            </a:pPr>
            <a:r>
              <a:rPr lang="en-US" sz="1300" dirty="0" smtClean="0">
                <a:latin typeface="Candara" pitchFamily="34" charset="0"/>
              </a:rPr>
              <a:t>The Cloud Controller stores the application package in the </a:t>
            </a:r>
            <a:r>
              <a:rPr lang="en-US" sz="1300" dirty="0" err="1" smtClean="0">
                <a:latin typeface="Candara" pitchFamily="34" charset="0"/>
                <a:hlinkClick r:id="rId6"/>
              </a:rPr>
              <a:t>blobstore</a:t>
            </a:r>
            <a:r>
              <a:rPr lang="en-US" sz="1300" dirty="0" smtClean="0">
                <a:latin typeface="Candara" pitchFamily="34" charset="0"/>
              </a:rPr>
              <a:t>.</a:t>
            </a:r>
          </a:p>
          <a:p>
            <a:pPr indent="-342900" algn="just">
              <a:lnSpc>
                <a:spcPct val="200000"/>
              </a:lnSpc>
              <a:buFont typeface="Arial" pitchFamily="34" charset="0"/>
              <a:buChar char="•"/>
            </a:pPr>
            <a:r>
              <a:rPr lang="en-US" sz="1300" dirty="0" smtClean="0">
                <a:latin typeface="Candara" pitchFamily="34" charset="0"/>
              </a:rPr>
              <a:t>The </a:t>
            </a:r>
            <a:r>
              <a:rPr lang="en-US" sz="1300" dirty="0" err="1" smtClean="0">
                <a:latin typeface="Candara" pitchFamily="34" charset="0"/>
              </a:rPr>
              <a:t>cf</a:t>
            </a:r>
            <a:r>
              <a:rPr lang="en-US" sz="1300" dirty="0" smtClean="0">
                <a:latin typeface="Candara" pitchFamily="34" charset="0"/>
              </a:rPr>
              <a:t> CLI issues an app start command.</a:t>
            </a:r>
          </a:p>
          <a:p>
            <a:pPr indent="-342900" algn="just">
              <a:lnSpc>
                <a:spcPct val="200000"/>
              </a:lnSpc>
              <a:buFont typeface="Arial" pitchFamily="34" charset="0"/>
              <a:buChar char="•"/>
            </a:pPr>
            <a:r>
              <a:rPr lang="en-US" sz="1300" dirty="0" smtClean="0">
                <a:latin typeface="Candara" pitchFamily="34" charset="0"/>
              </a:rPr>
              <a:t>The Cloud Controller issues a staging request to Diego, which then schedules a </a:t>
            </a:r>
            <a:r>
              <a:rPr lang="en-US" sz="1300" dirty="0" smtClean="0">
                <a:latin typeface="Candara" pitchFamily="34" charset="0"/>
                <a:hlinkClick r:id="rId7"/>
              </a:rPr>
              <a:t>Cell</a:t>
            </a:r>
            <a:r>
              <a:rPr lang="en-US" sz="1300" dirty="0" smtClean="0">
                <a:latin typeface="Candara" pitchFamily="34" charset="0"/>
              </a:rPr>
              <a:t> to run the staging </a:t>
            </a:r>
            <a:r>
              <a:rPr lang="en-US" sz="1300" dirty="0" smtClean="0">
                <a:latin typeface="Candara" pitchFamily="34" charset="0"/>
                <a:hlinkClick r:id="rId8"/>
              </a:rPr>
              <a:t>Task</a:t>
            </a:r>
            <a:r>
              <a:rPr lang="en-US" sz="1300" dirty="0" smtClean="0">
                <a:latin typeface="Candara" pitchFamily="34" charset="0"/>
              </a:rPr>
              <a:t>. </a:t>
            </a:r>
          </a:p>
          <a:p>
            <a:pPr indent="-342900" algn="just">
              <a:lnSpc>
                <a:spcPct val="200000"/>
              </a:lnSpc>
              <a:buFont typeface="Arial" pitchFamily="34" charset="0"/>
              <a:buChar char="•"/>
            </a:pPr>
            <a:r>
              <a:rPr lang="en-US" sz="1300" dirty="0" smtClean="0">
                <a:latin typeface="Candara" pitchFamily="34" charset="0"/>
              </a:rPr>
              <a:t>The Task downloads </a:t>
            </a:r>
            <a:r>
              <a:rPr lang="en-US" sz="1300" dirty="0" err="1" smtClean="0">
                <a:latin typeface="Candara" pitchFamily="34" charset="0"/>
              </a:rPr>
              <a:t>buildpacks</a:t>
            </a:r>
            <a:r>
              <a:rPr lang="en-US" sz="1300" dirty="0" smtClean="0">
                <a:latin typeface="Candara" pitchFamily="34" charset="0"/>
              </a:rPr>
              <a:t> and if present, the app’s </a:t>
            </a:r>
            <a:r>
              <a:rPr lang="en-US" sz="1300" dirty="0" err="1" smtClean="0">
                <a:latin typeface="Candara" pitchFamily="34" charset="0"/>
              </a:rPr>
              <a:t>buildpack</a:t>
            </a:r>
            <a:r>
              <a:rPr lang="en-US" sz="1300" dirty="0" smtClean="0">
                <a:latin typeface="Candara" pitchFamily="34" charset="0"/>
              </a:rPr>
              <a:t> cache. It then uses the </a:t>
            </a:r>
            <a:r>
              <a:rPr lang="en-US" sz="1300" dirty="0" err="1" smtClean="0">
                <a:latin typeface="Candara" pitchFamily="34" charset="0"/>
              </a:rPr>
              <a:t>buildpack</a:t>
            </a:r>
            <a:r>
              <a:rPr lang="en-US" sz="1300" dirty="0" smtClean="0">
                <a:latin typeface="Candara" pitchFamily="34" charset="0"/>
              </a:rPr>
              <a:t> that is detected automatically or specified with the -b flag to build the droplet. </a:t>
            </a:r>
          </a:p>
          <a:p>
            <a:pPr algn="just"/>
            <a:r>
              <a:rPr lang="en-US" sz="1300" dirty="0" smtClean="0">
                <a:latin typeface="Candara" pitchFamily="34" charset="0"/>
              </a:rPr>
              <a:t> </a:t>
            </a:r>
          </a:p>
          <a:p>
            <a:pPr indent="-342900" algn="just">
              <a:lnSpc>
                <a:spcPct val="200000"/>
              </a:lnSpc>
              <a:buFont typeface="Arial" pitchFamily="34" charset="0"/>
              <a:buChar char="•"/>
            </a:pPr>
            <a:endParaRPr lang="en-US" sz="1300" dirty="0">
              <a:latin typeface="Candara" pitchFamily="34" charset="0"/>
            </a:endParaRPr>
          </a:p>
        </p:txBody>
      </p:sp>
      <p:sp>
        <p:nvSpPr>
          <p:cNvPr id="9" name="Rectangle 8"/>
          <p:cNvSpPr/>
          <p:nvPr/>
        </p:nvSpPr>
        <p:spPr>
          <a:xfrm>
            <a:off x="152400" y="0"/>
            <a:ext cx="1896801" cy="369332"/>
          </a:xfrm>
          <a:prstGeom prst="rect">
            <a:avLst/>
          </a:prstGeom>
        </p:spPr>
        <p:txBody>
          <a:bodyPr wrap="none">
            <a:spAutoFit/>
          </a:bodyPr>
          <a:lstStyle/>
          <a:p>
            <a:r>
              <a:rPr lang="en-US" sz="1800" b="1" dirty="0" smtClean="0">
                <a:solidFill>
                  <a:srgbClr val="FF0000"/>
                </a:solidFill>
              </a:rPr>
              <a:t>App Deploy </a:t>
            </a:r>
            <a:r>
              <a:rPr lang="en-US" sz="1800" b="1" dirty="0" smtClean="0">
                <a:solidFill>
                  <a:srgbClr val="0070C0"/>
                </a:solidFill>
              </a:rPr>
              <a:t>steps</a:t>
            </a: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8" name="Rectangle 7"/>
          <p:cNvSpPr/>
          <p:nvPr/>
        </p:nvSpPr>
        <p:spPr>
          <a:xfrm>
            <a:off x="685800" y="438150"/>
            <a:ext cx="7772400" cy="4185761"/>
          </a:xfrm>
          <a:prstGeom prst="rect">
            <a:avLst/>
          </a:prstGeom>
        </p:spPr>
        <p:txBody>
          <a:bodyPr wrap="square">
            <a:spAutoFit/>
          </a:bodyPr>
          <a:lstStyle/>
          <a:p>
            <a:pPr indent="-342900" algn="just">
              <a:lnSpc>
                <a:spcPct val="200000"/>
              </a:lnSpc>
              <a:buFont typeface="Arial" pitchFamily="34" charset="0"/>
              <a:buChar char="•"/>
            </a:pPr>
            <a:r>
              <a:rPr lang="en-US" dirty="0" smtClean="0">
                <a:latin typeface="Candara" pitchFamily="34" charset="0"/>
              </a:rPr>
              <a:t>The Task packages the resulting staged application into a </a:t>
            </a:r>
            <a:r>
              <a:rPr lang="en-US" dirty="0" err="1" smtClean="0">
                <a:latin typeface="Candara" pitchFamily="34" charset="0"/>
              </a:rPr>
              <a:t>tarball</a:t>
            </a:r>
            <a:r>
              <a:rPr lang="en-US" dirty="0" smtClean="0">
                <a:latin typeface="Candara" pitchFamily="34" charset="0"/>
              </a:rPr>
              <a:t> called a “droplet” and the Diego Cell stores it in the </a:t>
            </a:r>
            <a:r>
              <a:rPr lang="en-US" dirty="0" err="1" smtClean="0">
                <a:latin typeface="Candara" pitchFamily="34" charset="0"/>
              </a:rPr>
              <a:t>blobstore</a:t>
            </a:r>
            <a:r>
              <a:rPr lang="en-US" dirty="0" smtClean="0">
                <a:latin typeface="Candara" pitchFamily="34" charset="0"/>
              </a:rPr>
              <a:t>. The Task also uploads the </a:t>
            </a:r>
            <a:r>
              <a:rPr lang="en-US" dirty="0" err="1" smtClean="0">
                <a:latin typeface="Candara" pitchFamily="34" charset="0"/>
              </a:rPr>
              <a:t>buildpack</a:t>
            </a:r>
            <a:r>
              <a:rPr lang="en-US" dirty="0" smtClean="0">
                <a:latin typeface="Candara" pitchFamily="34" charset="0"/>
              </a:rPr>
              <a:t> cache to the </a:t>
            </a:r>
            <a:r>
              <a:rPr lang="en-US" dirty="0" err="1" smtClean="0">
                <a:latin typeface="Candara" pitchFamily="34" charset="0"/>
              </a:rPr>
              <a:t>blobstore</a:t>
            </a:r>
            <a:r>
              <a:rPr lang="en-US" dirty="0" smtClean="0">
                <a:latin typeface="Candara" pitchFamily="34" charset="0"/>
              </a:rPr>
              <a:t> for use the next time the application is staged.</a:t>
            </a:r>
          </a:p>
          <a:p>
            <a:pPr indent="-342900" algn="just">
              <a:lnSpc>
                <a:spcPct val="200000"/>
              </a:lnSpc>
              <a:buFont typeface="Arial" pitchFamily="34" charset="0"/>
              <a:buChar char="•"/>
            </a:pPr>
            <a:r>
              <a:rPr lang="en-US" dirty="0" smtClean="0">
                <a:latin typeface="Candara" pitchFamily="34" charset="0"/>
              </a:rPr>
              <a:t>The </a:t>
            </a:r>
            <a:r>
              <a:rPr lang="en-US" dirty="0" smtClean="0">
                <a:latin typeface="Candara" pitchFamily="34" charset="0"/>
                <a:hlinkClick r:id="rId6"/>
              </a:rPr>
              <a:t>Diego Bulletin Board System</a:t>
            </a:r>
            <a:r>
              <a:rPr lang="en-US" dirty="0" smtClean="0">
                <a:latin typeface="Candara" pitchFamily="34" charset="0"/>
              </a:rPr>
              <a:t> reports to the Cloud Controller that staging is complete. Staging must complete within 15 minutes or the staging is considered failed. Apps are given a minimum of 1GB memory to stage, even if the requested running memory is smaller.</a:t>
            </a:r>
          </a:p>
          <a:p>
            <a:pPr indent="-342900" algn="just">
              <a:lnSpc>
                <a:spcPct val="200000"/>
              </a:lnSpc>
              <a:buFont typeface="Arial" pitchFamily="34" charset="0"/>
              <a:buChar char="•"/>
            </a:pPr>
            <a:r>
              <a:rPr lang="en-US" dirty="0" smtClean="0">
                <a:latin typeface="Candara" pitchFamily="34" charset="0"/>
              </a:rPr>
              <a:t>Diego schedules the application as a </a:t>
            </a:r>
            <a:r>
              <a:rPr lang="en-US" dirty="0" smtClean="0">
                <a:latin typeface="Candara" pitchFamily="34" charset="0"/>
                <a:hlinkClick r:id="rId7"/>
              </a:rPr>
              <a:t>Long Running Process</a:t>
            </a:r>
            <a:r>
              <a:rPr lang="en-US" dirty="0" smtClean="0">
                <a:latin typeface="Candara" pitchFamily="34" charset="0"/>
              </a:rPr>
              <a:t> on one or more Diego Cells.</a:t>
            </a:r>
          </a:p>
          <a:p>
            <a:pPr indent="-342900" algn="just">
              <a:lnSpc>
                <a:spcPct val="200000"/>
              </a:lnSpc>
              <a:buFont typeface="Arial" pitchFamily="34" charset="0"/>
              <a:buChar char="•"/>
            </a:pPr>
            <a:r>
              <a:rPr lang="en-US" dirty="0" smtClean="0">
                <a:latin typeface="Candara" pitchFamily="34" charset="0"/>
              </a:rPr>
              <a:t>The Diego Cells report the status of the application to the Cloud Controller.</a:t>
            </a:r>
          </a:p>
          <a:p>
            <a:endParaRPr lang="en-US" dirty="0" smtClean="0"/>
          </a:p>
          <a:p>
            <a:pPr indent="-342900" algn="just">
              <a:lnSpc>
                <a:spcPct val="200000"/>
              </a:lnSpc>
              <a:buFont typeface="Arial" pitchFamily="34" charset="0"/>
              <a:buChar char="•"/>
            </a:pPr>
            <a:endParaRPr lang="en-US" dirty="0">
              <a:latin typeface="Candara" pitchFamily="34" charset="0"/>
            </a:endParaRPr>
          </a:p>
        </p:txBody>
      </p:sp>
      <p:sp>
        <p:nvSpPr>
          <p:cNvPr id="7" name="Rectangle 6"/>
          <p:cNvSpPr/>
          <p:nvPr/>
        </p:nvSpPr>
        <p:spPr>
          <a:xfrm>
            <a:off x="152400" y="0"/>
            <a:ext cx="1896801" cy="369332"/>
          </a:xfrm>
          <a:prstGeom prst="rect">
            <a:avLst/>
          </a:prstGeom>
        </p:spPr>
        <p:txBody>
          <a:bodyPr wrap="none">
            <a:spAutoFit/>
          </a:bodyPr>
          <a:lstStyle/>
          <a:p>
            <a:r>
              <a:rPr lang="en-US" sz="1800" b="1" dirty="0" smtClean="0">
                <a:solidFill>
                  <a:srgbClr val="FF0000"/>
                </a:solidFill>
              </a:rPr>
              <a:t>App Deploy </a:t>
            </a:r>
            <a:r>
              <a:rPr lang="en-US" sz="1800" b="1" dirty="0" smtClean="0">
                <a:solidFill>
                  <a:srgbClr val="0070C0"/>
                </a:solidFill>
              </a:rPr>
              <a:t>steps</a:t>
            </a: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8" name="Rectangle 7"/>
          <p:cNvSpPr/>
          <p:nvPr/>
        </p:nvSpPr>
        <p:spPr>
          <a:xfrm>
            <a:off x="609600" y="666750"/>
            <a:ext cx="8077200" cy="2369880"/>
          </a:xfrm>
          <a:prstGeom prst="rect">
            <a:avLst/>
          </a:prstGeom>
        </p:spPr>
        <p:txBody>
          <a:bodyPr wrap="square">
            <a:spAutoFit/>
          </a:bodyPr>
          <a:lstStyle/>
          <a:p>
            <a:pPr indent="-342900" algn="just">
              <a:lnSpc>
                <a:spcPct val="200000"/>
              </a:lnSpc>
              <a:buFont typeface="Arial" pitchFamily="34" charset="0"/>
              <a:buChar char="•"/>
            </a:pPr>
            <a:r>
              <a:rPr lang="en-US" sz="1200" dirty="0" smtClean="0">
                <a:latin typeface="Candara" pitchFamily="34" charset="0"/>
              </a:rPr>
              <a:t>The Task uses the instructions in the </a:t>
            </a:r>
            <a:r>
              <a:rPr lang="en-US" sz="1200" dirty="0" err="1" smtClean="0">
                <a:latin typeface="Candara" pitchFamily="34" charset="0"/>
              </a:rPr>
              <a:t>buildpack</a:t>
            </a:r>
            <a:r>
              <a:rPr lang="en-US" sz="1200" dirty="0" smtClean="0">
                <a:latin typeface="Candara" pitchFamily="34" charset="0"/>
              </a:rPr>
              <a:t> to stage the application.</a:t>
            </a:r>
          </a:p>
          <a:p>
            <a:pPr indent="-342900" algn="just">
              <a:lnSpc>
                <a:spcPct val="200000"/>
              </a:lnSpc>
              <a:buFont typeface="Arial" pitchFamily="34" charset="0"/>
              <a:buChar char="•"/>
            </a:pPr>
            <a:r>
              <a:rPr lang="en-US" sz="1200" dirty="0" smtClean="0">
                <a:latin typeface="Candara" pitchFamily="34" charset="0"/>
              </a:rPr>
              <a:t>The Diego Cell streams the output of the staging process so the developer can troubleshoot application staging problems.</a:t>
            </a:r>
          </a:p>
          <a:p>
            <a:pPr indent="-342900" algn="just">
              <a:lnSpc>
                <a:spcPct val="200000"/>
              </a:lnSpc>
              <a:buFont typeface="Arial" pitchFamily="34" charset="0"/>
              <a:buChar char="•"/>
            </a:pPr>
            <a:r>
              <a:rPr lang="en-US" sz="1200" dirty="0" smtClean="0">
                <a:latin typeface="Candara" pitchFamily="34" charset="0"/>
              </a:rPr>
              <a:t>The Task packages the resulting staged application into a </a:t>
            </a:r>
            <a:r>
              <a:rPr lang="en-US" sz="1200" dirty="0" err="1" smtClean="0">
                <a:latin typeface="Candara" pitchFamily="34" charset="0"/>
              </a:rPr>
              <a:t>tarball</a:t>
            </a:r>
            <a:r>
              <a:rPr lang="en-US" sz="1200" dirty="0" smtClean="0">
                <a:latin typeface="Candara" pitchFamily="34" charset="0"/>
              </a:rPr>
              <a:t> called a “droplet” and the Diego Cell stores it in the </a:t>
            </a:r>
            <a:r>
              <a:rPr lang="en-US" sz="1200" dirty="0" err="1" smtClean="0">
                <a:latin typeface="Candara" pitchFamily="34" charset="0"/>
              </a:rPr>
              <a:t>blobstore</a:t>
            </a:r>
            <a:r>
              <a:rPr lang="en-US" sz="1200" dirty="0" smtClean="0">
                <a:latin typeface="Candara" pitchFamily="34" charset="0"/>
              </a:rPr>
              <a:t>. The Task also uploads the </a:t>
            </a:r>
            <a:r>
              <a:rPr lang="en-US" sz="1200" dirty="0" err="1" smtClean="0">
                <a:latin typeface="Candara" pitchFamily="34" charset="0"/>
              </a:rPr>
              <a:t>buildpack</a:t>
            </a:r>
            <a:r>
              <a:rPr lang="en-US" sz="1200" dirty="0" smtClean="0">
                <a:latin typeface="Candara" pitchFamily="34" charset="0"/>
              </a:rPr>
              <a:t> cache to the </a:t>
            </a:r>
            <a:r>
              <a:rPr lang="en-US" sz="1200" dirty="0" err="1" smtClean="0">
                <a:latin typeface="Candara" pitchFamily="34" charset="0"/>
              </a:rPr>
              <a:t>blobstore</a:t>
            </a:r>
            <a:r>
              <a:rPr lang="en-US" sz="1200" dirty="0" smtClean="0">
                <a:latin typeface="Candara" pitchFamily="34" charset="0"/>
              </a:rPr>
              <a:t> for use the next time the application is staged.</a:t>
            </a:r>
          </a:p>
          <a:p>
            <a:pPr indent="-342900" algn="just">
              <a:lnSpc>
                <a:spcPct val="200000"/>
              </a:lnSpc>
            </a:pPr>
            <a:endParaRPr lang="en-US" sz="1200" dirty="0" smtClean="0">
              <a:latin typeface="Candara" pitchFamily="34" charset="0"/>
            </a:endParaRPr>
          </a:p>
        </p:txBody>
      </p:sp>
      <p:sp>
        <p:nvSpPr>
          <p:cNvPr id="7" name="Rectangle 6"/>
          <p:cNvSpPr/>
          <p:nvPr/>
        </p:nvSpPr>
        <p:spPr>
          <a:xfrm>
            <a:off x="152400" y="0"/>
            <a:ext cx="1896801" cy="369332"/>
          </a:xfrm>
          <a:prstGeom prst="rect">
            <a:avLst/>
          </a:prstGeom>
        </p:spPr>
        <p:txBody>
          <a:bodyPr wrap="none">
            <a:spAutoFit/>
          </a:bodyPr>
          <a:lstStyle/>
          <a:p>
            <a:r>
              <a:rPr lang="en-US" sz="1800" b="1" dirty="0" smtClean="0">
                <a:solidFill>
                  <a:srgbClr val="FF0000"/>
                </a:solidFill>
              </a:rPr>
              <a:t>App Deploy </a:t>
            </a:r>
            <a:r>
              <a:rPr lang="en-US" sz="1800" b="1" dirty="0" smtClean="0">
                <a:solidFill>
                  <a:srgbClr val="0070C0"/>
                </a:solidFill>
              </a:rPr>
              <a:t>steps</a:t>
            </a: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8" name="Rectangle 7"/>
          <p:cNvSpPr/>
          <p:nvPr/>
        </p:nvSpPr>
        <p:spPr>
          <a:xfrm>
            <a:off x="533400" y="742950"/>
            <a:ext cx="8153400" cy="3108543"/>
          </a:xfrm>
          <a:prstGeom prst="rect">
            <a:avLst/>
          </a:prstGeom>
        </p:spPr>
        <p:txBody>
          <a:bodyPr wrap="square">
            <a:spAutoFit/>
          </a:bodyPr>
          <a:lstStyle/>
          <a:p>
            <a:pPr indent="-342900" algn="just">
              <a:lnSpc>
                <a:spcPct val="200000"/>
              </a:lnSpc>
              <a:buFont typeface="Arial" pitchFamily="34" charset="0"/>
              <a:buChar char="•"/>
            </a:pPr>
            <a:r>
              <a:rPr lang="en-US" dirty="0" smtClean="0">
                <a:latin typeface="Candara" pitchFamily="34" charset="0"/>
              </a:rPr>
              <a:t>The </a:t>
            </a:r>
            <a:r>
              <a:rPr lang="en-US" dirty="0" smtClean="0">
                <a:latin typeface="Candara" pitchFamily="34" charset="0"/>
                <a:hlinkClick r:id="rId6"/>
              </a:rPr>
              <a:t>Diego Bulletin Board System</a:t>
            </a:r>
            <a:r>
              <a:rPr lang="en-US" dirty="0" smtClean="0">
                <a:latin typeface="Candara" pitchFamily="34" charset="0"/>
              </a:rPr>
              <a:t> reports to the Cloud Controller that staging is complete. </a:t>
            </a:r>
            <a:endParaRPr lang="en-US" dirty="0" smtClean="0">
              <a:latin typeface="Candara" pitchFamily="34" charset="0"/>
            </a:endParaRPr>
          </a:p>
          <a:p>
            <a:pPr indent="-342900" algn="just">
              <a:lnSpc>
                <a:spcPct val="200000"/>
              </a:lnSpc>
              <a:buFont typeface="Arial" pitchFamily="34" charset="0"/>
              <a:buChar char="•"/>
            </a:pPr>
            <a:r>
              <a:rPr lang="en-US" dirty="0" smtClean="0">
                <a:latin typeface="Candara" pitchFamily="34" charset="0"/>
              </a:rPr>
              <a:t>Staging </a:t>
            </a:r>
            <a:r>
              <a:rPr lang="en-US" dirty="0" smtClean="0">
                <a:latin typeface="Candara" pitchFamily="34" charset="0"/>
              </a:rPr>
              <a:t>must complete within 15 minutes or the staging is considered failed. </a:t>
            </a:r>
          </a:p>
          <a:p>
            <a:pPr indent="-342900" algn="just">
              <a:lnSpc>
                <a:spcPct val="200000"/>
              </a:lnSpc>
              <a:buFont typeface="Arial" pitchFamily="34" charset="0"/>
              <a:buChar char="•"/>
            </a:pPr>
            <a:r>
              <a:rPr lang="en-US" dirty="0" smtClean="0">
                <a:latin typeface="Candara" pitchFamily="34" charset="0"/>
              </a:rPr>
              <a:t>Apps are given a minimum of 1GB memory to stage, even if the requested running memory is smaller.</a:t>
            </a:r>
          </a:p>
          <a:p>
            <a:pPr indent="-342900" algn="just">
              <a:lnSpc>
                <a:spcPct val="200000"/>
              </a:lnSpc>
              <a:buFont typeface="Arial" pitchFamily="34" charset="0"/>
              <a:buChar char="•"/>
            </a:pPr>
            <a:r>
              <a:rPr lang="en-US" dirty="0" smtClean="0">
                <a:latin typeface="Candara" pitchFamily="34" charset="0"/>
              </a:rPr>
              <a:t>Diego schedules the application as a </a:t>
            </a:r>
            <a:r>
              <a:rPr lang="en-US" dirty="0" smtClean="0">
                <a:latin typeface="Candara" pitchFamily="34" charset="0"/>
                <a:hlinkClick r:id="rId7"/>
              </a:rPr>
              <a:t>Long Running Process</a:t>
            </a:r>
            <a:r>
              <a:rPr lang="en-US" dirty="0" smtClean="0">
                <a:latin typeface="Candara" pitchFamily="34" charset="0"/>
              </a:rPr>
              <a:t> on one or more Diego Cells.</a:t>
            </a:r>
          </a:p>
          <a:p>
            <a:pPr indent="-342900" algn="just">
              <a:lnSpc>
                <a:spcPct val="200000"/>
              </a:lnSpc>
              <a:buFont typeface="Arial" pitchFamily="34" charset="0"/>
              <a:buChar char="•"/>
            </a:pPr>
            <a:r>
              <a:rPr lang="en-US" dirty="0" smtClean="0">
                <a:latin typeface="Candara" pitchFamily="34" charset="0"/>
              </a:rPr>
              <a:t>The Diego Cells report the status of the application to the Cloud Controller.</a:t>
            </a:r>
          </a:p>
          <a:p>
            <a:pPr indent="-342900" algn="just">
              <a:lnSpc>
                <a:spcPct val="200000"/>
              </a:lnSpc>
              <a:buFont typeface="Arial" pitchFamily="34" charset="0"/>
              <a:buChar char="•"/>
            </a:pPr>
            <a:r>
              <a:rPr lang="en-US" dirty="0" smtClean="0">
                <a:latin typeface="Candara" pitchFamily="34" charset="0"/>
              </a:rPr>
              <a:t>See the </a:t>
            </a:r>
            <a:r>
              <a:rPr lang="en-US" dirty="0" smtClean="0">
                <a:latin typeface="Candara" pitchFamily="34" charset="0"/>
                <a:hlinkClick r:id="rId6"/>
              </a:rPr>
              <a:t>Diego Architecture</a:t>
            </a:r>
            <a:r>
              <a:rPr lang="en-US" dirty="0" smtClean="0">
                <a:latin typeface="Candara" pitchFamily="34" charset="0"/>
              </a:rPr>
              <a:t> topic for more information.</a:t>
            </a:r>
          </a:p>
          <a:p>
            <a:r>
              <a:rPr lang="en-US" dirty="0" smtClean="0"/>
              <a:t/>
            </a:r>
            <a:br>
              <a:rPr lang="en-US" dirty="0" smtClean="0"/>
            </a:br>
            <a:endParaRPr lang="en-US" dirty="0" smtClean="0">
              <a:latin typeface="Candara" pitchFamily="34" charset="0"/>
            </a:endParaRPr>
          </a:p>
        </p:txBody>
      </p:sp>
      <p:sp>
        <p:nvSpPr>
          <p:cNvPr id="7" name="Rectangle 6"/>
          <p:cNvSpPr/>
          <p:nvPr/>
        </p:nvSpPr>
        <p:spPr>
          <a:xfrm>
            <a:off x="152400" y="133350"/>
            <a:ext cx="1896801" cy="369332"/>
          </a:xfrm>
          <a:prstGeom prst="rect">
            <a:avLst/>
          </a:prstGeom>
        </p:spPr>
        <p:txBody>
          <a:bodyPr wrap="none">
            <a:spAutoFit/>
          </a:bodyPr>
          <a:lstStyle/>
          <a:p>
            <a:r>
              <a:rPr lang="en-US" sz="1800" b="1" dirty="0" smtClean="0">
                <a:solidFill>
                  <a:srgbClr val="FF0000"/>
                </a:solidFill>
              </a:rPr>
              <a:t>App Deploy </a:t>
            </a:r>
            <a:r>
              <a:rPr lang="en-US" sz="1800" b="1" dirty="0" smtClean="0">
                <a:solidFill>
                  <a:srgbClr val="0070C0"/>
                </a:solidFill>
              </a:rPr>
              <a:t>steps</a:t>
            </a: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457200" y="226695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pPr algn="l"/>
            <a:r>
              <a:rPr lang="en-US" sz="2400" b="1" dirty="0" smtClean="0">
                <a:solidFill>
                  <a:srgbClr val="FF0000"/>
                </a:solidFill>
              </a:rPr>
              <a:t>Lifecycle of an </a:t>
            </a:r>
            <a:r>
              <a:rPr lang="en-US" sz="2400" b="1" dirty="0" smtClean="0">
                <a:solidFill>
                  <a:srgbClr val="0070C0"/>
                </a:solidFill>
              </a:rPr>
              <a:t>Application </a:t>
            </a:r>
            <a:endParaRPr lang="en-US" sz="2400" b="1" dirty="0">
              <a:solidFill>
                <a:srgbClr val="0070C0"/>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508970" y="4669969"/>
            <a:ext cx="633318" cy="324384"/>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Tree>
    <p:custDataLst>
      <p:tags r:id="rId1"/>
    </p:custDataLst>
    <p:extLst>
      <p:ext uri="{BB962C8B-B14F-4D97-AF65-F5344CB8AC3E}">
        <p14:creationId xmlns:p14="http://schemas.microsoft.com/office/powerpoint/2010/main" xmlns="" val="58758944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7" name="Rectangle 6"/>
          <p:cNvSpPr/>
          <p:nvPr/>
        </p:nvSpPr>
        <p:spPr>
          <a:xfrm>
            <a:off x="304800" y="438150"/>
            <a:ext cx="8534400" cy="3290581"/>
          </a:xfrm>
          <a:prstGeom prst="rect">
            <a:avLst/>
          </a:prstGeom>
        </p:spPr>
        <p:txBody>
          <a:bodyPr wrap="square">
            <a:spAutoFit/>
          </a:bodyPr>
          <a:lstStyle/>
          <a:p>
            <a:pPr marL="342900" indent="-342900">
              <a:lnSpc>
                <a:spcPct val="150000"/>
              </a:lnSpc>
              <a:buFont typeface="Arial" pitchFamily="34" charset="0"/>
              <a:buChar char="•"/>
            </a:pPr>
            <a:r>
              <a:rPr lang="en-US" dirty="0" smtClean="0">
                <a:latin typeface="Candara" pitchFamily="34" charset="0"/>
              </a:rPr>
              <a:t>The application deployment process involves uploading, staging, and starting the app in a container. </a:t>
            </a:r>
          </a:p>
          <a:p>
            <a:pPr marL="342900" indent="-342900">
              <a:lnSpc>
                <a:spcPct val="150000"/>
              </a:lnSpc>
              <a:buFont typeface="Arial" pitchFamily="34" charset="0"/>
              <a:buChar char="•"/>
            </a:pPr>
            <a:r>
              <a:rPr lang="en-US" dirty="0" smtClean="0">
                <a:latin typeface="Candara" pitchFamily="34" charset="0"/>
              </a:rPr>
              <a:t>Your app must successfully complete each of these phases within certain time limits. </a:t>
            </a:r>
          </a:p>
          <a:p>
            <a:pPr marL="342900" indent="-342900">
              <a:lnSpc>
                <a:spcPct val="150000"/>
              </a:lnSpc>
              <a:buFont typeface="Arial" pitchFamily="34" charset="0"/>
              <a:buChar char="•"/>
            </a:pPr>
            <a:r>
              <a:rPr lang="en-US" dirty="0" smtClean="0">
                <a:latin typeface="Candara" pitchFamily="34" charset="0"/>
              </a:rPr>
              <a:t>The default time limits for the phases are as follows:</a:t>
            </a:r>
          </a:p>
          <a:p>
            <a:pPr marL="1094668" lvl="2" indent="-342900">
              <a:lnSpc>
                <a:spcPct val="150000"/>
              </a:lnSpc>
              <a:buFont typeface="Arial" pitchFamily="34" charset="0"/>
              <a:buChar char="•"/>
            </a:pPr>
            <a:r>
              <a:rPr lang="en-US" dirty="0" smtClean="0">
                <a:latin typeface="Candara" pitchFamily="34" charset="0"/>
              </a:rPr>
              <a:t>Upload: 15 minutes</a:t>
            </a:r>
          </a:p>
          <a:p>
            <a:pPr marL="1094668" lvl="2" indent="-342900">
              <a:lnSpc>
                <a:spcPct val="150000"/>
              </a:lnSpc>
              <a:buFont typeface="Arial" pitchFamily="34" charset="0"/>
              <a:buChar char="•"/>
            </a:pPr>
            <a:r>
              <a:rPr lang="en-US" dirty="0" smtClean="0">
                <a:latin typeface="Candara" pitchFamily="34" charset="0"/>
              </a:rPr>
              <a:t>Stage: 15 minutes</a:t>
            </a:r>
          </a:p>
          <a:p>
            <a:pPr marL="1094668" lvl="2" indent="-342900">
              <a:lnSpc>
                <a:spcPct val="150000"/>
              </a:lnSpc>
              <a:buFont typeface="Arial" pitchFamily="34" charset="0"/>
              <a:buChar char="•"/>
            </a:pPr>
            <a:r>
              <a:rPr lang="en-US" dirty="0" smtClean="0">
                <a:latin typeface="Candara" pitchFamily="34" charset="0"/>
              </a:rPr>
              <a:t>Start: 60 seconds</a:t>
            </a:r>
          </a:p>
          <a:p>
            <a:pPr marL="342900" indent="-342900">
              <a:lnSpc>
                <a:spcPct val="150000"/>
              </a:lnSpc>
              <a:buFont typeface="Arial" pitchFamily="34" charset="0"/>
              <a:buChar char="•"/>
            </a:pPr>
            <a:endParaRPr lang="en-US" dirty="0" smtClean="0">
              <a:latin typeface="Candara" pitchFamily="34" charset="0"/>
            </a:endParaRPr>
          </a:p>
          <a:p>
            <a:pPr marL="342900" indent="-342900">
              <a:lnSpc>
                <a:spcPct val="150000"/>
              </a:lnSpc>
              <a:buFont typeface="Arial" pitchFamily="34" charset="0"/>
              <a:buChar char="•"/>
            </a:pPr>
            <a:r>
              <a:rPr lang="en-US" dirty="0" smtClean="0">
                <a:latin typeface="Candara" pitchFamily="34" charset="0"/>
              </a:rPr>
              <a:t>Developers can change the time limit for starting apps through an application manifest or on the command line.</a:t>
            </a:r>
          </a:p>
          <a:p>
            <a:pPr marL="342900" indent="-342900">
              <a:lnSpc>
                <a:spcPct val="150000"/>
              </a:lnSpc>
              <a:buFont typeface="Arial" pitchFamily="34" charset="0"/>
              <a:buChar char="•"/>
            </a:pPr>
            <a:endParaRPr lang="en-US" dirty="0">
              <a:latin typeface="Candara" pitchFamily="34" charset="0"/>
            </a:endParaRPr>
          </a:p>
        </p:txBody>
      </p:sp>
      <p:sp>
        <p:nvSpPr>
          <p:cNvPr id="8" name="Rectangle 7"/>
          <p:cNvSpPr/>
          <p:nvPr/>
        </p:nvSpPr>
        <p:spPr>
          <a:xfrm>
            <a:off x="228600" y="0"/>
            <a:ext cx="1361014" cy="369332"/>
          </a:xfrm>
          <a:prstGeom prst="rect">
            <a:avLst/>
          </a:prstGeom>
        </p:spPr>
        <p:txBody>
          <a:bodyPr wrap="none">
            <a:spAutoFit/>
          </a:bodyPr>
          <a:lstStyle/>
          <a:p>
            <a:r>
              <a:rPr lang="en-US" sz="1800" b="1" dirty="0" smtClean="0">
                <a:solidFill>
                  <a:srgbClr val="FF0000"/>
                </a:solidFill>
              </a:rPr>
              <a:t>Deployment</a:t>
            </a:r>
            <a:endParaRPr lang="en-US" sz="1800" b="1" dirty="0" smtClean="0">
              <a:solidFill>
                <a:srgbClr val="0070C0"/>
              </a:solidFill>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7" name="Rectangle 6"/>
          <p:cNvSpPr/>
          <p:nvPr/>
        </p:nvSpPr>
        <p:spPr>
          <a:xfrm>
            <a:off x="304800" y="742950"/>
            <a:ext cx="8534400" cy="3000821"/>
          </a:xfrm>
          <a:prstGeom prst="rect">
            <a:avLst/>
          </a:prstGeom>
        </p:spPr>
        <p:txBody>
          <a:bodyPr wrap="square">
            <a:spAutoFit/>
          </a:bodyPr>
          <a:lstStyle/>
          <a:p>
            <a:pPr marL="342900" indent="-342900">
              <a:lnSpc>
                <a:spcPct val="150000"/>
              </a:lnSpc>
              <a:buFont typeface="Arial" pitchFamily="34" charset="0"/>
              <a:buChar char="•"/>
            </a:pPr>
            <a:endParaRPr lang="en-US" dirty="0" smtClean="0">
              <a:latin typeface="Candara" pitchFamily="34" charset="0"/>
            </a:endParaRPr>
          </a:p>
          <a:p>
            <a:pPr marL="342900" indent="-342900">
              <a:lnSpc>
                <a:spcPct val="150000"/>
              </a:lnSpc>
              <a:buFont typeface="Arial" pitchFamily="34" charset="0"/>
              <a:buChar char="•"/>
            </a:pPr>
            <a:r>
              <a:rPr lang="en-US" dirty="0" smtClean="0">
                <a:latin typeface="Candara" pitchFamily="34" charset="0"/>
              </a:rPr>
              <a:t>If an app instance crashes, CF automatically restarts it by rescheduling the instance on another container three times. After three failed restarts, CF waits thirty seconds before attempting another restart. </a:t>
            </a:r>
          </a:p>
          <a:p>
            <a:pPr marL="342900" indent="-342900">
              <a:lnSpc>
                <a:spcPct val="150000"/>
              </a:lnSpc>
              <a:buFont typeface="Arial" pitchFamily="34" charset="0"/>
              <a:buChar char="•"/>
            </a:pPr>
            <a:endParaRPr lang="en-US" dirty="0" smtClean="0">
              <a:latin typeface="Candara" pitchFamily="34" charset="0"/>
            </a:endParaRPr>
          </a:p>
          <a:p>
            <a:pPr marL="342900" indent="-342900">
              <a:lnSpc>
                <a:spcPct val="150000"/>
              </a:lnSpc>
              <a:buFont typeface="Arial" pitchFamily="34" charset="0"/>
              <a:buChar char="•"/>
            </a:pPr>
            <a:r>
              <a:rPr lang="en-US" dirty="0" smtClean="0">
                <a:latin typeface="Candara" pitchFamily="34" charset="0"/>
              </a:rPr>
              <a:t>  The wait time doubles each restart until the ninth restart, and remains at that duration until the 200th restart.</a:t>
            </a:r>
          </a:p>
          <a:p>
            <a:pPr marL="342900" indent="-342900">
              <a:lnSpc>
                <a:spcPct val="150000"/>
              </a:lnSpc>
              <a:buFont typeface="Arial" pitchFamily="34" charset="0"/>
              <a:buChar char="•"/>
            </a:pPr>
            <a:endParaRPr lang="en-US" dirty="0" smtClean="0">
              <a:latin typeface="Candara" pitchFamily="34" charset="0"/>
            </a:endParaRPr>
          </a:p>
          <a:p>
            <a:pPr marL="342900" indent="-342900">
              <a:lnSpc>
                <a:spcPct val="150000"/>
              </a:lnSpc>
              <a:buFont typeface="Arial" pitchFamily="34" charset="0"/>
              <a:buChar char="•"/>
            </a:pPr>
            <a:r>
              <a:rPr lang="en-US" dirty="0" smtClean="0">
                <a:latin typeface="Candara" pitchFamily="34" charset="0"/>
              </a:rPr>
              <a:t>  After the 200th restart, CF stops trying to restart the app instance.</a:t>
            </a:r>
          </a:p>
          <a:p>
            <a:pPr marL="342900" indent="-342900">
              <a:lnSpc>
                <a:spcPct val="150000"/>
              </a:lnSpc>
              <a:buFont typeface="Arial" pitchFamily="34" charset="0"/>
              <a:buChar char="•"/>
            </a:pPr>
            <a:endParaRPr lang="en-US" dirty="0">
              <a:latin typeface="Candara" pitchFamily="34" charset="0"/>
            </a:endParaRPr>
          </a:p>
        </p:txBody>
      </p:sp>
      <p:sp>
        <p:nvSpPr>
          <p:cNvPr id="8" name="Rectangle 7"/>
          <p:cNvSpPr/>
          <p:nvPr/>
        </p:nvSpPr>
        <p:spPr>
          <a:xfrm>
            <a:off x="228600" y="209550"/>
            <a:ext cx="1386085" cy="369332"/>
          </a:xfrm>
          <a:prstGeom prst="rect">
            <a:avLst/>
          </a:prstGeom>
        </p:spPr>
        <p:txBody>
          <a:bodyPr wrap="none">
            <a:spAutoFit/>
          </a:bodyPr>
          <a:lstStyle/>
          <a:p>
            <a:r>
              <a:rPr lang="en-US" sz="1800" b="1" dirty="0" smtClean="0">
                <a:solidFill>
                  <a:srgbClr val="FF0000"/>
                </a:solidFill>
              </a:rPr>
              <a:t>Crash Events</a:t>
            </a:r>
            <a:endParaRPr lang="en-US" sz="1800" b="1" dirty="0" smtClean="0">
              <a:solidFill>
                <a:srgbClr val="0070C0"/>
              </a:solidFill>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bwMode="auto">
          <a:xfrm>
            <a:off x="42094" y="20279"/>
            <a:ext cx="9101906" cy="1143000"/>
          </a:xfrm>
          <a:noFill/>
          <a:ln>
            <a:miter lim="800000"/>
            <a:headEnd/>
            <a:tailEnd/>
          </a:ln>
        </p:spPr>
        <p:txBody>
          <a:bodyPr vert="horz" wrap="square" lIns="91426" tIns="45713" rIns="91426" bIns="45713" numCol="1" anchor="t" anchorCtr="0" compatLnSpc="1">
            <a:prstTxWarp prst="textNoShape">
              <a:avLst/>
            </a:prstTxWarp>
            <a:normAutofit/>
          </a:bodyPr>
          <a:lstStyle/>
          <a:p>
            <a:pPr algn="l"/>
            <a:r>
              <a:rPr lang="en-US" sz="2200" dirty="0" smtClean="0">
                <a:solidFill>
                  <a:schemeClr val="tx2">
                    <a:lumMod val="60000"/>
                    <a:lumOff val="40000"/>
                  </a:schemeClr>
                </a:solidFill>
                <a:latin typeface="Arial" pitchFamily="34" charset="0"/>
                <a:cs typeface="Arial" pitchFamily="34" charset="0"/>
              </a:rPr>
              <a:t>Introduction to the Course</a:t>
            </a:r>
            <a:endParaRPr lang="en-US" sz="2200" dirty="0">
              <a:solidFill>
                <a:schemeClr val="tx2">
                  <a:lumMod val="60000"/>
                  <a:lumOff val="40000"/>
                </a:schemeClr>
              </a:solidFill>
              <a:latin typeface="Arial" pitchFamily="34" charset="0"/>
              <a:cs typeface="Arial" pitchFamily="34" charset="0"/>
            </a:endParaRPr>
          </a:p>
        </p:txBody>
      </p:sp>
      <p:sp>
        <p:nvSpPr>
          <p:cNvPr id="28" name="Flowchart: Process 27"/>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sz="1600"/>
          </a:p>
        </p:txBody>
      </p:sp>
      <p:graphicFrame>
        <p:nvGraphicFramePr>
          <p:cNvPr id="8" name="Diagram 7"/>
          <p:cNvGraphicFramePr/>
          <p:nvPr>
            <p:extLst>
              <p:ext uri="{D42A27DB-BD31-4B8C-83A1-F6EECF244321}">
                <p14:modId xmlns="" xmlns:p14="http://schemas.microsoft.com/office/powerpoint/2010/main" val="4277146637"/>
              </p:ext>
            </p:extLst>
          </p:nvPr>
        </p:nvGraphicFramePr>
        <p:xfrm>
          <a:off x="228600" y="-933450"/>
          <a:ext cx="86868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p:cNvGraphicFramePr/>
          <p:nvPr>
            <p:extLst>
              <p:ext uri="{D42A27DB-BD31-4B8C-83A1-F6EECF244321}">
                <p14:modId xmlns="" xmlns:p14="http://schemas.microsoft.com/office/powerpoint/2010/main" val="1208851397"/>
              </p:ext>
            </p:extLst>
          </p:nvPr>
        </p:nvGraphicFramePr>
        <p:xfrm>
          <a:off x="228600" y="971550"/>
          <a:ext cx="8686800" cy="46481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 name="Group 9"/>
          <p:cNvGrpSpPr/>
          <p:nvPr/>
        </p:nvGrpSpPr>
        <p:grpSpPr>
          <a:xfrm>
            <a:off x="0" y="4618432"/>
            <a:ext cx="9144000" cy="408941"/>
            <a:chOff x="0" y="4618432"/>
            <a:chExt cx="9144000" cy="408941"/>
          </a:xfrm>
        </p:grpSpPr>
        <p:sp>
          <p:nvSpPr>
            <p:cNvPr id="11" name="Flowchart: Process 10"/>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sz="1600"/>
            </a:p>
          </p:txBody>
        </p:sp>
        <p:pic>
          <p:nvPicPr>
            <p:cNvPr id="12" name="Picture 11"/>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8472642" y="4618432"/>
              <a:ext cx="671358" cy="408941"/>
            </a:xfrm>
            <a:prstGeom prst="rect">
              <a:avLst/>
            </a:prstGeom>
          </p:spPr>
        </p:pic>
      </p:grpSp>
      <p:sp>
        <p:nvSpPr>
          <p:cNvPr id="15" name="Footer Placeholder 6"/>
          <p:cNvSpPr>
            <a:spLocks noGrp="1"/>
          </p:cNvSpPr>
          <p:nvPr/>
        </p:nvSpPr>
        <p:spPr>
          <a:xfrm>
            <a:off x="0" y="4935232"/>
            <a:ext cx="6629400" cy="273842"/>
          </a:xfrm>
          <a:prstGeom prst="rect">
            <a:avLst/>
          </a:prstGeom>
        </p:spPr>
        <p:txBody>
          <a:bodyPr vert="horz" lIns="75176" tIns="37588" rIns="75176" bIns="37588" rtlCol="0" anchor="ctr"/>
          <a:lstStyle>
            <a:defPPr>
              <a:defRPr lang="en-US"/>
            </a:defPPr>
            <a:lvl1pPr marL="0" algn="ctr" defTabSz="751768" rtl="0" eaLnBrk="1" latinLnBrk="0" hangingPunct="1">
              <a:defRPr sz="1000" kern="1200">
                <a:solidFill>
                  <a:schemeClr val="tx1">
                    <a:tint val="75000"/>
                  </a:schemeClr>
                </a:solidFill>
                <a:latin typeface="+mn-lt"/>
                <a:ea typeface="+mn-ea"/>
                <a:cs typeface="+mn-cs"/>
              </a:defRPr>
            </a:lvl1pPr>
            <a:lvl2pPr marL="375884" algn="l" defTabSz="751768" rtl="0" eaLnBrk="1" latinLnBrk="0" hangingPunct="1">
              <a:defRPr sz="1400" kern="1200">
                <a:solidFill>
                  <a:schemeClr val="tx1"/>
                </a:solidFill>
                <a:latin typeface="+mn-lt"/>
                <a:ea typeface="+mn-ea"/>
                <a:cs typeface="+mn-cs"/>
              </a:defRPr>
            </a:lvl2pPr>
            <a:lvl3pPr marL="751768" algn="l" defTabSz="751768" rtl="0" eaLnBrk="1" latinLnBrk="0" hangingPunct="1">
              <a:defRPr sz="1400" kern="1200">
                <a:solidFill>
                  <a:schemeClr val="tx1"/>
                </a:solidFill>
                <a:latin typeface="+mn-lt"/>
                <a:ea typeface="+mn-ea"/>
                <a:cs typeface="+mn-cs"/>
              </a:defRPr>
            </a:lvl3pPr>
            <a:lvl4pPr marL="1127654" algn="l" defTabSz="751768" rtl="0" eaLnBrk="1" latinLnBrk="0" hangingPunct="1">
              <a:defRPr sz="1400" kern="1200">
                <a:solidFill>
                  <a:schemeClr val="tx1"/>
                </a:solidFill>
                <a:latin typeface="+mn-lt"/>
                <a:ea typeface="+mn-ea"/>
                <a:cs typeface="+mn-cs"/>
              </a:defRPr>
            </a:lvl4pPr>
            <a:lvl5pPr marL="1503537" algn="l" defTabSz="751768" rtl="0" eaLnBrk="1" latinLnBrk="0" hangingPunct="1">
              <a:defRPr sz="1400" kern="1200">
                <a:solidFill>
                  <a:schemeClr val="tx1"/>
                </a:solidFill>
                <a:latin typeface="+mn-lt"/>
                <a:ea typeface="+mn-ea"/>
                <a:cs typeface="+mn-cs"/>
              </a:defRPr>
            </a:lvl5pPr>
            <a:lvl6pPr marL="1879421" algn="l" defTabSz="751768" rtl="0" eaLnBrk="1" latinLnBrk="0" hangingPunct="1">
              <a:defRPr sz="1400" kern="1200">
                <a:solidFill>
                  <a:schemeClr val="tx1"/>
                </a:solidFill>
                <a:latin typeface="+mn-lt"/>
                <a:ea typeface="+mn-ea"/>
                <a:cs typeface="+mn-cs"/>
              </a:defRPr>
            </a:lvl6pPr>
            <a:lvl7pPr marL="2255305" algn="l" defTabSz="751768" rtl="0" eaLnBrk="1" latinLnBrk="0" hangingPunct="1">
              <a:defRPr sz="1400" kern="1200">
                <a:solidFill>
                  <a:schemeClr val="tx1"/>
                </a:solidFill>
                <a:latin typeface="+mn-lt"/>
                <a:ea typeface="+mn-ea"/>
                <a:cs typeface="+mn-cs"/>
              </a:defRPr>
            </a:lvl7pPr>
            <a:lvl8pPr marL="2631191" algn="l" defTabSz="751768" rtl="0" eaLnBrk="1" latinLnBrk="0" hangingPunct="1">
              <a:defRPr sz="1400" kern="1200">
                <a:solidFill>
                  <a:schemeClr val="tx1"/>
                </a:solidFill>
                <a:latin typeface="+mn-lt"/>
                <a:ea typeface="+mn-ea"/>
                <a:cs typeface="+mn-cs"/>
              </a:defRPr>
            </a:lvl8pPr>
            <a:lvl9pPr marL="3007075" algn="l" defTabSz="751768" rtl="0" eaLnBrk="1" latinLnBrk="0" hangingPunct="1">
              <a:defRPr sz="1400" kern="1200">
                <a:solidFill>
                  <a:schemeClr val="tx1"/>
                </a:solidFill>
                <a:latin typeface="+mn-lt"/>
                <a:ea typeface="+mn-ea"/>
                <a:cs typeface="+mn-cs"/>
              </a:defRPr>
            </a:lvl9pPr>
          </a:lstStyle>
          <a:p>
            <a:pPr algn="l"/>
            <a:r>
              <a:rPr lang="en-US" b="1" dirty="0" smtClean="0">
                <a:solidFill>
                  <a:schemeClr val="tx1"/>
                </a:solidFill>
              </a:rPr>
              <a:t>Copyright Cloud Enabled 2017 , All rights Reserved.    </a:t>
            </a:r>
            <a:r>
              <a:rPr lang="en-US" dirty="0" smtClean="0">
                <a:hlinkClick r:id="rId13"/>
              </a:rPr>
              <a:t>https://training.thecloudenabled.com</a:t>
            </a:r>
            <a:r>
              <a:rPr lang="en-US" dirty="0" smtClean="0"/>
              <a:t>  </a:t>
            </a:r>
            <a:endParaRPr lang="en-US" dirty="0"/>
          </a:p>
        </p:txBody>
      </p:sp>
    </p:spTree>
    <p:custDataLst>
      <p:tags r:id="rId1"/>
    </p:custDataLst>
    <p:extLst>
      <p:ext uri="{BB962C8B-B14F-4D97-AF65-F5344CB8AC3E}">
        <p14:creationId xmlns="" xmlns:p14="http://schemas.microsoft.com/office/powerpoint/2010/main" val="2704332208"/>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1EC2CF26-5129-472B-AB41-D0884B0EADBC}"/>
                                            </p:graphicEl>
                                          </p:spTgt>
                                        </p:tgtEl>
                                        <p:attrNameLst>
                                          <p:attrName>style.visibility</p:attrName>
                                        </p:attrNameLst>
                                      </p:cBhvr>
                                      <p:to>
                                        <p:strVal val="visible"/>
                                      </p:to>
                                    </p:set>
                                    <p:animEffect transition="in" filter="fade">
                                      <p:cBhvr>
                                        <p:cTn id="7" dur="500"/>
                                        <p:tgtEl>
                                          <p:spTgt spid="8">
                                            <p:graphicEl>
                                              <a:dgm id="{1EC2CF26-5129-472B-AB41-D0884B0EADB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EBADA96C-D4E8-4F58-B4A0-0535955009F4}"/>
                                            </p:graphicEl>
                                          </p:spTgt>
                                        </p:tgtEl>
                                        <p:attrNameLst>
                                          <p:attrName>style.visibility</p:attrName>
                                        </p:attrNameLst>
                                      </p:cBhvr>
                                      <p:to>
                                        <p:strVal val="visible"/>
                                      </p:to>
                                    </p:set>
                                    <p:animEffect transition="in" filter="fade">
                                      <p:cBhvr>
                                        <p:cTn id="12" dur="500"/>
                                        <p:tgtEl>
                                          <p:spTgt spid="8">
                                            <p:graphicEl>
                                              <a:dgm id="{EBADA96C-D4E8-4F58-B4A0-0535955009F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9146449-C318-4AB9-AF61-C3CFCE9D0398}"/>
                                            </p:graphicEl>
                                          </p:spTgt>
                                        </p:tgtEl>
                                        <p:attrNameLst>
                                          <p:attrName>style.visibility</p:attrName>
                                        </p:attrNameLst>
                                      </p:cBhvr>
                                      <p:to>
                                        <p:strVal val="visible"/>
                                      </p:to>
                                    </p:set>
                                    <p:animEffect transition="in" filter="fade">
                                      <p:cBhvr>
                                        <p:cTn id="17" dur="500"/>
                                        <p:tgtEl>
                                          <p:spTgt spid="8">
                                            <p:graphicEl>
                                              <a:dgm id="{39146449-C318-4AB9-AF61-C3CFCE9D039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BD1CB33F-A6E6-4D9F-9DFC-5380BD4F262F}"/>
                                            </p:graphicEl>
                                          </p:spTgt>
                                        </p:tgtEl>
                                        <p:attrNameLst>
                                          <p:attrName>style.visibility</p:attrName>
                                        </p:attrNameLst>
                                      </p:cBhvr>
                                      <p:to>
                                        <p:strVal val="visible"/>
                                      </p:to>
                                    </p:set>
                                    <p:animEffect transition="in" filter="fade">
                                      <p:cBhvr>
                                        <p:cTn id="22" dur="500"/>
                                        <p:tgtEl>
                                          <p:spTgt spid="8">
                                            <p:graphicEl>
                                              <a:dgm id="{BD1CB33F-A6E6-4D9F-9DFC-5380BD4F262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1EC2CF26-5129-472B-AB41-D0884B0EADBC}"/>
                                            </p:graphicEl>
                                          </p:spTgt>
                                        </p:tgtEl>
                                        <p:attrNameLst>
                                          <p:attrName>style.visibility</p:attrName>
                                        </p:attrNameLst>
                                      </p:cBhvr>
                                      <p:to>
                                        <p:strVal val="visible"/>
                                      </p:to>
                                    </p:set>
                                    <p:animEffect transition="in" filter="fade">
                                      <p:cBhvr>
                                        <p:cTn id="27" dur="500"/>
                                        <p:tgtEl>
                                          <p:spTgt spid="9">
                                            <p:graphicEl>
                                              <a:dgm id="{1EC2CF26-5129-472B-AB41-D0884B0EADB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EBADA96C-D4E8-4F58-B4A0-0535955009F4}"/>
                                            </p:graphicEl>
                                          </p:spTgt>
                                        </p:tgtEl>
                                        <p:attrNameLst>
                                          <p:attrName>style.visibility</p:attrName>
                                        </p:attrNameLst>
                                      </p:cBhvr>
                                      <p:to>
                                        <p:strVal val="visible"/>
                                      </p:to>
                                    </p:set>
                                    <p:animEffect transition="in" filter="fade">
                                      <p:cBhvr>
                                        <p:cTn id="32" dur="500"/>
                                        <p:tgtEl>
                                          <p:spTgt spid="9">
                                            <p:graphicEl>
                                              <a:dgm id="{EBADA96C-D4E8-4F58-B4A0-0535955009F4}"/>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graphicEl>
                                              <a:dgm id="{39146449-C318-4AB9-AF61-C3CFCE9D0398}"/>
                                            </p:graphicEl>
                                          </p:spTgt>
                                        </p:tgtEl>
                                        <p:attrNameLst>
                                          <p:attrName>style.visibility</p:attrName>
                                        </p:attrNameLst>
                                      </p:cBhvr>
                                      <p:to>
                                        <p:strVal val="visible"/>
                                      </p:to>
                                    </p:set>
                                    <p:animEffect transition="in" filter="fade">
                                      <p:cBhvr>
                                        <p:cTn id="37" dur="500"/>
                                        <p:tgtEl>
                                          <p:spTgt spid="9">
                                            <p:graphicEl>
                                              <a:dgm id="{39146449-C318-4AB9-AF61-C3CFCE9D039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graphicEl>
                                              <a:dgm id="{BD1CB33F-A6E6-4D9F-9DFC-5380BD4F262F}"/>
                                            </p:graphicEl>
                                          </p:spTgt>
                                        </p:tgtEl>
                                        <p:attrNameLst>
                                          <p:attrName>style.visibility</p:attrName>
                                        </p:attrNameLst>
                                      </p:cBhvr>
                                      <p:to>
                                        <p:strVal val="visible"/>
                                      </p:to>
                                    </p:set>
                                    <p:animEffect transition="in" filter="fade">
                                      <p:cBhvr>
                                        <p:cTn id="42" dur="500"/>
                                        <p:tgtEl>
                                          <p:spTgt spid="9">
                                            <p:graphicEl>
                                              <a:dgm id="{BD1CB33F-A6E6-4D9F-9DFC-5380BD4F26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Graphic spid="9"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5" name="Rectangle 4"/>
          <p:cNvSpPr/>
          <p:nvPr/>
        </p:nvSpPr>
        <p:spPr>
          <a:xfrm>
            <a:off x="457200" y="590550"/>
            <a:ext cx="7924800" cy="3539430"/>
          </a:xfrm>
          <a:prstGeom prst="rect">
            <a:avLst/>
          </a:prstGeom>
        </p:spPr>
        <p:txBody>
          <a:bodyPr wrap="square">
            <a:spAutoFit/>
          </a:bodyPr>
          <a:lstStyle/>
          <a:p>
            <a:pPr marL="342900" indent="-342900"/>
            <a:endParaRPr lang="en-US" b="1" dirty="0" smtClean="0">
              <a:latin typeface="Candara" pitchFamily="34" charset="0"/>
            </a:endParaRPr>
          </a:p>
          <a:p>
            <a:pPr marL="342900" indent="-342900">
              <a:buFont typeface="Arial" pitchFamily="34" charset="0"/>
              <a:buChar char="•"/>
            </a:pPr>
            <a:r>
              <a:rPr lang="en-US" dirty="0" smtClean="0">
                <a:latin typeface="Candara" pitchFamily="34" charset="0"/>
              </a:rPr>
              <a:t>Certain operator actions require restarting VMs with containers hosting app instances. </a:t>
            </a:r>
          </a:p>
          <a:p>
            <a:pPr marL="342900" indent="-342900">
              <a:buFont typeface="Arial" pitchFamily="34" charset="0"/>
              <a:buChar char="•"/>
            </a:pPr>
            <a:endParaRPr lang="en-US" dirty="0" smtClean="0">
              <a:latin typeface="Candara" pitchFamily="34" charset="0"/>
            </a:endParaRPr>
          </a:p>
          <a:p>
            <a:pPr marL="342900" indent="-342900">
              <a:buFont typeface="Arial" pitchFamily="34" charset="0"/>
              <a:buChar char="•"/>
            </a:pPr>
            <a:r>
              <a:rPr lang="en-US" dirty="0" smtClean="0">
                <a:latin typeface="Candara" pitchFamily="34" charset="0"/>
              </a:rPr>
              <a:t>For example, an operator who updates </a:t>
            </a:r>
            <a:r>
              <a:rPr lang="en-US" dirty="0" err="1" smtClean="0">
                <a:latin typeface="Candara" pitchFamily="34" charset="0"/>
              </a:rPr>
              <a:t>stemcells</a:t>
            </a:r>
            <a:r>
              <a:rPr lang="en-US" dirty="0" smtClean="0">
                <a:latin typeface="Candara" pitchFamily="34" charset="0"/>
              </a:rPr>
              <a:t> or installs a new version of CF must restart all the VMs in a deployment. </a:t>
            </a:r>
          </a:p>
          <a:p>
            <a:pPr marL="342900" indent="-342900">
              <a:buFont typeface="Arial" pitchFamily="34" charset="0"/>
              <a:buChar char="•"/>
            </a:pPr>
            <a:endParaRPr lang="en-US" dirty="0" smtClean="0">
              <a:latin typeface="Candara" pitchFamily="34" charset="0"/>
            </a:endParaRPr>
          </a:p>
          <a:p>
            <a:pPr marL="342900" indent="-342900">
              <a:buFont typeface="Arial" pitchFamily="34" charset="0"/>
              <a:buChar char="•"/>
            </a:pPr>
            <a:r>
              <a:rPr lang="en-US" dirty="0" smtClean="0">
                <a:latin typeface="Candara" pitchFamily="34" charset="0"/>
              </a:rPr>
              <a:t>CF automatically relocates the instances on VMs that are shutting down through a process called evacuation. </a:t>
            </a:r>
          </a:p>
          <a:p>
            <a:pPr marL="342900" indent="-342900">
              <a:buFont typeface="Arial" pitchFamily="34" charset="0"/>
              <a:buChar char="•"/>
            </a:pPr>
            <a:endParaRPr lang="en-US" dirty="0" smtClean="0">
              <a:latin typeface="Candara" pitchFamily="34" charset="0"/>
            </a:endParaRPr>
          </a:p>
          <a:p>
            <a:pPr marL="342900" indent="-342900">
              <a:buFont typeface="Arial" pitchFamily="34" charset="0"/>
              <a:buChar char="•"/>
            </a:pPr>
            <a:r>
              <a:rPr lang="en-US" dirty="0" smtClean="0">
                <a:latin typeface="Candara" pitchFamily="34" charset="0"/>
              </a:rPr>
              <a:t>CF recreates the app instances on another VM, waits until they are healthy, and then shuts down the old instances. </a:t>
            </a:r>
          </a:p>
          <a:p>
            <a:pPr marL="342900" indent="-342900">
              <a:buFont typeface="Arial" pitchFamily="34" charset="0"/>
              <a:buChar char="•"/>
            </a:pPr>
            <a:endParaRPr lang="en-US" dirty="0" smtClean="0">
              <a:latin typeface="Candara" pitchFamily="34" charset="0"/>
            </a:endParaRPr>
          </a:p>
          <a:p>
            <a:pPr marL="342900" indent="-342900">
              <a:buFont typeface="Arial" pitchFamily="34" charset="0"/>
              <a:buChar char="•"/>
            </a:pPr>
            <a:r>
              <a:rPr lang="en-US" dirty="0" smtClean="0">
                <a:latin typeface="Candara" pitchFamily="34" charset="0"/>
              </a:rPr>
              <a:t>During an evacuation, developers may see their app instances in a duplicated state for a brief period.</a:t>
            </a:r>
          </a:p>
          <a:p>
            <a:pPr marL="342900" indent="-342900">
              <a:buFont typeface="Arial" pitchFamily="34" charset="0"/>
              <a:buChar char="•"/>
            </a:pPr>
            <a:endParaRPr lang="en-US" dirty="0" smtClean="0">
              <a:latin typeface="Candara" pitchFamily="34" charset="0"/>
            </a:endParaRPr>
          </a:p>
          <a:p>
            <a:pPr marL="342900" indent="-342900"/>
            <a:endParaRPr lang="en-US" dirty="0">
              <a:latin typeface="Candara" pitchFamily="34" charset="0"/>
            </a:endParaRPr>
          </a:p>
        </p:txBody>
      </p:sp>
      <p:sp>
        <p:nvSpPr>
          <p:cNvPr id="7" name="Rectangle 6"/>
          <p:cNvSpPr/>
          <p:nvPr/>
        </p:nvSpPr>
        <p:spPr>
          <a:xfrm>
            <a:off x="152400" y="0"/>
            <a:ext cx="1277657" cy="369332"/>
          </a:xfrm>
          <a:prstGeom prst="rect">
            <a:avLst/>
          </a:prstGeom>
        </p:spPr>
        <p:txBody>
          <a:bodyPr wrap="none">
            <a:spAutoFit/>
          </a:bodyPr>
          <a:lstStyle/>
          <a:p>
            <a:r>
              <a:rPr lang="en-US" sz="1800" b="1" dirty="0" smtClean="0">
                <a:solidFill>
                  <a:srgbClr val="FF0000"/>
                </a:solidFill>
              </a:rPr>
              <a:t>Evacuation </a:t>
            </a:r>
            <a:endParaRPr lang="en-US" sz="1800" b="1" dirty="0" smtClean="0">
              <a:solidFill>
                <a:srgbClr val="0070C0"/>
              </a:solidFill>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5" name="Rectangle 4"/>
          <p:cNvSpPr/>
          <p:nvPr/>
        </p:nvSpPr>
        <p:spPr>
          <a:xfrm>
            <a:off x="457200" y="590550"/>
            <a:ext cx="8077200" cy="3936912"/>
          </a:xfrm>
          <a:prstGeom prst="rect">
            <a:avLst/>
          </a:prstGeom>
        </p:spPr>
        <p:txBody>
          <a:bodyPr wrap="square">
            <a:spAutoFit/>
          </a:bodyPr>
          <a:lstStyle/>
          <a:p>
            <a:pPr marL="342900" indent="-342900">
              <a:lnSpc>
                <a:spcPct val="150000"/>
              </a:lnSpc>
              <a:buFont typeface="Arial" pitchFamily="34" charset="0"/>
              <a:buChar char="•"/>
            </a:pPr>
            <a:r>
              <a:rPr lang="en-US" b="1" dirty="0" smtClean="0">
                <a:latin typeface="Candara" pitchFamily="34" charset="0"/>
              </a:rPr>
              <a:t> </a:t>
            </a:r>
            <a:r>
              <a:rPr lang="en-US" dirty="0" smtClean="0">
                <a:latin typeface="Candara" pitchFamily="34" charset="0"/>
              </a:rPr>
              <a:t>When PCF requests a shutdown of your app instance, </a:t>
            </a:r>
          </a:p>
          <a:p>
            <a:pPr marL="718784" lvl="1" indent="-342900">
              <a:lnSpc>
                <a:spcPct val="150000"/>
              </a:lnSpc>
              <a:buFont typeface="Arial" pitchFamily="34" charset="0"/>
              <a:buChar char="•"/>
            </a:pPr>
            <a:r>
              <a:rPr lang="en-US" dirty="0" smtClean="0">
                <a:latin typeface="Candara" pitchFamily="34" charset="0"/>
              </a:rPr>
              <a:t>either in response to the command </a:t>
            </a:r>
            <a:r>
              <a:rPr lang="en-US" dirty="0" err="1" smtClean="0">
                <a:latin typeface="Candara" pitchFamily="34" charset="0"/>
              </a:rPr>
              <a:t>cf</a:t>
            </a:r>
            <a:r>
              <a:rPr lang="en-US" dirty="0" smtClean="0">
                <a:latin typeface="Candara" pitchFamily="34" charset="0"/>
              </a:rPr>
              <a:t> scale APPNAME -</a:t>
            </a:r>
            <a:r>
              <a:rPr lang="en-US" dirty="0" err="1" smtClean="0">
                <a:latin typeface="Candara" pitchFamily="34" charset="0"/>
              </a:rPr>
              <a:t>i</a:t>
            </a:r>
            <a:r>
              <a:rPr lang="en-US" dirty="0" smtClean="0">
                <a:latin typeface="Candara" pitchFamily="34" charset="0"/>
              </a:rPr>
              <a:t> NUMBER-OF-INSTANCES or </a:t>
            </a:r>
          </a:p>
          <a:p>
            <a:pPr marL="718784" lvl="1" indent="-342900">
              <a:lnSpc>
                <a:spcPct val="150000"/>
              </a:lnSpc>
              <a:buFont typeface="Arial" pitchFamily="34" charset="0"/>
              <a:buChar char="•"/>
            </a:pPr>
            <a:r>
              <a:rPr lang="en-US" dirty="0" smtClean="0">
                <a:latin typeface="Candara" pitchFamily="34" charset="0"/>
              </a:rPr>
              <a:t>because of a system event, CF sends the app process in the container a SIGTERM. </a:t>
            </a:r>
          </a:p>
          <a:p>
            <a:pPr marL="718784" lvl="1" indent="-342900">
              <a:lnSpc>
                <a:spcPct val="150000"/>
              </a:lnSpc>
              <a:buFont typeface="Arial" pitchFamily="34" charset="0"/>
              <a:buChar char="•"/>
            </a:pPr>
            <a:r>
              <a:rPr lang="en-US" dirty="0" smtClean="0">
                <a:latin typeface="Candara" pitchFamily="34" charset="0"/>
              </a:rPr>
              <a:t>The process has ten seconds to shut down gracefully. </a:t>
            </a:r>
          </a:p>
          <a:p>
            <a:pPr marL="718784" lvl="1" indent="-342900">
              <a:lnSpc>
                <a:spcPct val="150000"/>
              </a:lnSpc>
              <a:buFont typeface="Arial" pitchFamily="34" charset="0"/>
              <a:buChar char="•"/>
            </a:pPr>
            <a:r>
              <a:rPr lang="en-US" dirty="0" smtClean="0">
                <a:latin typeface="Candara" pitchFamily="34" charset="0"/>
              </a:rPr>
              <a:t>If the process has not exited after ten seconds, CF sends a SIGKILL.</a:t>
            </a:r>
          </a:p>
          <a:p>
            <a:pPr marL="342900" indent="-342900">
              <a:lnSpc>
                <a:spcPct val="150000"/>
              </a:lnSpc>
              <a:buFont typeface="Arial" pitchFamily="34" charset="0"/>
              <a:buChar char="•"/>
            </a:pPr>
            <a:endParaRPr lang="en-US" dirty="0" smtClean="0">
              <a:latin typeface="Candara" pitchFamily="34" charset="0"/>
            </a:endParaRPr>
          </a:p>
          <a:p>
            <a:pPr marL="342900" indent="-342900">
              <a:lnSpc>
                <a:spcPct val="150000"/>
              </a:lnSpc>
              <a:buFont typeface="Arial" pitchFamily="34" charset="0"/>
              <a:buChar char="•"/>
            </a:pPr>
            <a:r>
              <a:rPr lang="en-US" dirty="0" smtClean="0">
                <a:latin typeface="Candara" pitchFamily="34" charset="0"/>
              </a:rPr>
              <a:t>Apps must finish their in-flight jobs within ten seconds of receiving the SIGTERM before CF terminates the app with a SIGKILL. </a:t>
            </a:r>
          </a:p>
          <a:p>
            <a:pPr marL="342900" indent="-342900">
              <a:lnSpc>
                <a:spcPct val="150000"/>
              </a:lnSpc>
              <a:buFont typeface="Arial" pitchFamily="34" charset="0"/>
              <a:buChar char="•"/>
            </a:pPr>
            <a:endParaRPr lang="en-US" dirty="0" smtClean="0">
              <a:latin typeface="Candara" pitchFamily="34" charset="0"/>
            </a:endParaRPr>
          </a:p>
          <a:p>
            <a:pPr marL="342900" indent="-342900">
              <a:lnSpc>
                <a:spcPct val="150000"/>
              </a:lnSpc>
              <a:buFont typeface="Arial" pitchFamily="34" charset="0"/>
              <a:buChar char="•"/>
            </a:pPr>
            <a:r>
              <a:rPr lang="en-US" dirty="0" smtClean="0">
                <a:latin typeface="Candara" pitchFamily="34" charset="0"/>
              </a:rPr>
              <a:t>For instance, a web app must finish processing existing requests and stop accepting new requests.</a:t>
            </a:r>
          </a:p>
          <a:p>
            <a:pPr marL="342900" indent="-342900">
              <a:lnSpc>
                <a:spcPct val="150000"/>
              </a:lnSpc>
            </a:pPr>
            <a:r>
              <a:rPr lang="en-US" dirty="0" smtClean="0">
                <a:latin typeface="Candara" pitchFamily="34" charset="0"/>
              </a:rPr>
              <a:t/>
            </a:r>
            <a:br>
              <a:rPr lang="en-US" dirty="0" smtClean="0">
                <a:latin typeface="Candara" pitchFamily="34" charset="0"/>
              </a:rPr>
            </a:br>
            <a:endParaRPr lang="en-US" dirty="0">
              <a:latin typeface="Candara" pitchFamily="34" charset="0"/>
            </a:endParaRPr>
          </a:p>
        </p:txBody>
      </p:sp>
      <p:sp>
        <p:nvSpPr>
          <p:cNvPr id="7" name="Rectangle 6"/>
          <p:cNvSpPr/>
          <p:nvPr/>
        </p:nvSpPr>
        <p:spPr>
          <a:xfrm>
            <a:off x="152400" y="0"/>
            <a:ext cx="1212383" cy="369332"/>
          </a:xfrm>
          <a:prstGeom prst="rect">
            <a:avLst/>
          </a:prstGeom>
        </p:spPr>
        <p:txBody>
          <a:bodyPr wrap="none">
            <a:spAutoFit/>
          </a:bodyPr>
          <a:lstStyle/>
          <a:p>
            <a:r>
              <a:rPr lang="en-US" sz="1800" b="1" dirty="0" smtClean="0">
                <a:solidFill>
                  <a:srgbClr val="FF0000"/>
                </a:solidFill>
              </a:rPr>
              <a:t>Shutdown </a:t>
            </a:r>
            <a:endParaRPr lang="en-US" sz="1800" b="1" dirty="0" smtClean="0">
              <a:solidFill>
                <a:srgbClr val="0070C0"/>
              </a:solidFill>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5" name="Rectangle 4"/>
          <p:cNvSpPr/>
          <p:nvPr/>
        </p:nvSpPr>
        <p:spPr>
          <a:xfrm>
            <a:off x="609600" y="2038350"/>
            <a:ext cx="7924800" cy="1107996"/>
          </a:xfrm>
          <a:prstGeom prst="rect">
            <a:avLst/>
          </a:prstGeom>
        </p:spPr>
        <p:txBody>
          <a:bodyPr wrap="square">
            <a:spAutoFit/>
          </a:bodyPr>
          <a:lstStyle/>
          <a:p>
            <a:pPr algn="ctr"/>
            <a:r>
              <a:rPr lang="en-US" sz="6600" b="1" dirty="0" smtClean="0">
                <a:solidFill>
                  <a:srgbClr val="0070C0"/>
                </a:solidFill>
              </a:rPr>
              <a:t>Thank You</a:t>
            </a:r>
            <a:endParaRPr lang="en-US" sz="6600" dirty="0">
              <a:solidFill>
                <a:srgbClr val="0070C0"/>
              </a:solidFill>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609600" y="219075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pPr algn="l"/>
            <a:r>
              <a:rPr lang="en-US" sz="2400" dirty="0" smtClean="0">
                <a:solidFill>
                  <a:schemeClr val="tx2">
                    <a:lumMod val="75000"/>
                  </a:schemeClr>
                </a:solidFill>
                <a:latin typeface="Arial Rounded MT Bold" pitchFamily="34" charset="0"/>
                <a:cs typeface="Aparajita" pitchFamily="34" charset="0"/>
              </a:rPr>
              <a:t>PCF Overview ? </a:t>
            </a:r>
            <a:endParaRPr lang="en-US" sz="2400" dirty="0">
              <a:solidFill>
                <a:srgbClr val="C00000"/>
              </a:solidFill>
              <a:latin typeface="Arial Rounded MT Bold" pitchFamily="34" charset="0"/>
              <a:cs typeface="Aparajita"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508970" y="4669969"/>
            <a:ext cx="633318" cy="324384"/>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Tree>
    <p:custDataLst>
      <p:tags r:id="rId1"/>
    </p:custDataLst>
    <p:extLst>
      <p:ext uri="{BB962C8B-B14F-4D97-AF65-F5344CB8AC3E}">
        <p14:creationId xmlns:p14="http://schemas.microsoft.com/office/powerpoint/2010/main" xmlns="" val="58758944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0" y="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pPr algn="l"/>
            <a:r>
              <a:rPr lang="en-US" sz="2800" dirty="0" smtClean="0">
                <a:solidFill>
                  <a:schemeClr val="tx2"/>
                </a:solidFill>
                <a:latin typeface="+mn-lt"/>
                <a:cs typeface="Arial" pitchFamily="34" charset="0"/>
              </a:rPr>
              <a:t>Before </a:t>
            </a:r>
            <a:r>
              <a:rPr lang="en-US" sz="2800" dirty="0" smtClean="0">
                <a:solidFill>
                  <a:srgbClr val="FF0000"/>
                </a:solidFill>
                <a:latin typeface="+mn-lt"/>
                <a:cs typeface="Arial" pitchFamily="34" charset="0"/>
              </a:rPr>
              <a:t>PCF</a:t>
            </a:r>
            <a:r>
              <a:rPr lang="en-US" sz="2800" dirty="0" smtClean="0">
                <a:solidFill>
                  <a:schemeClr val="tx2"/>
                </a:solidFill>
                <a:latin typeface="+mn-lt"/>
                <a:cs typeface="Arial" pitchFamily="34" charset="0"/>
              </a:rPr>
              <a:t>  </a:t>
            </a:r>
            <a:endParaRPr lang="en-US" sz="2800" dirty="0">
              <a:solidFill>
                <a:schemeClr val="tx2"/>
              </a:solidFill>
              <a:latin typeface="+mn-lt"/>
              <a:cs typeface="Arial"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218114" name="AutoShape 2" descr="Image result for men anim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8115" name="Picture 3"/>
          <p:cNvPicPr>
            <a:picLocks noChangeAspect="1" noChangeArrowheads="1"/>
          </p:cNvPicPr>
          <p:nvPr/>
        </p:nvPicPr>
        <p:blipFill>
          <a:blip r:embed="rId6"/>
          <a:srcRect/>
          <a:stretch>
            <a:fillRect/>
          </a:stretch>
        </p:blipFill>
        <p:spPr bwMode="auto">
          <a:xfrm>
            <a:off x="609600" y="1962150"/>
            <a:ext cx="1238250" cy="1085850"/>
          </a:xfrm>
          <a:prstGeom prst="rect">
            <a:avLst/>
          </a:prstGeom>
          <a:noFill/>
          <a:ln w="9525">
            <a:noFill/>
            <a:miter lim="800000"/>
            <a:headEnd/>
            <a:tailEnd/>
          </a:ln>
          <a:effectLst/>
        </p:spPr>
      </p:pic>
      <p:sp>
        <p:nvSpPr>
          <p:cNvPr id="12" name="TextBox 11"/>
          <p:cNvSpPr txBox="1"/>
          <p:nvPr/>
        </p:nvSpPr>
        <p:spPr>
          <a:xfrm>
            <a:off x="457200" y="3257550"/>
            <a:ext cx="1219200" cy="923330"/>
          </a:xfrm>
          <a:prstGeom prst="rect">
            <a:avLst/>
          </a:prstGeom>
          <a:noFill/>
        </p:spPr>
        <p:txBody>
          <a:bodyPr wrap="square" rtlCol="0">
            <a:spAutoFit/>
          </a:bodyPr>
          <a:lstStyle/>
          <a:p>
            <a:pPr algn="ctr"/>
            <a:r>
              <a:rPr lang="en-US" sz="1800" b="1" dirty="0" smtClean="0"/>
              <a:t>Developer cum Boyfriend</a:t>
            </a:r>
            <a:endParaRPr lang="en-US" sz="1800" b="1" dirty="0"/>
          </a:p>
        </p:txBody>
      </p:sp>
      <p:pic>
        <p:nvPicPr>
          <p:cNvPr id="218119" name="Picture 7" descr="Related image"/>
          <p:cNvPicPr>
            <a:picLocks noChangeAspect="1" noChangeArrowheads="1"/>
          </p:cNvPicPr>
          <p:nvPr/>
        </p:nvPicPr>
        <p:blipFill>
          <a:blip r:embed="rId7" cstate="print"/>
          <a:srcRect/>
          <a:stretch>
            <a:fillRect/>
          </a:stretch>
        </p:blipFill>
        <p:spPr bwMode="auto">
          <a:xfrm>
            <a:off x="6324600" y="1885950"/>
            <a:ext cx="2362200" cy="1371600"/>
          </a:xfrm>
          <a:prstGeom prst="ellipse">
            <a:avLst/>
          </a:prstGeom>
          <a:ln>
            <a:noFill/>
          </a:ln>
          <a:effectLst>
            <a:softEdge rad="112500"/>
          </a:effectLst>
        </p:spPr>
      </p:pic>
      <p:sp>
        <p:nvSpPr>
          <p:cNvPr id="13" name="TextBox 12"/>
          <p:cNvSpPr txBox="1"/>
          <p:nvPr/>
        </p:nvSpPr>
        <p:spPr>
          <a:xfrm>
            <a:off x="6858000" y="3333750"/>
            <a:ext cx="1447800" cy="923330"/>
          </a:xfrm>
          <a:prstGeom prst="rect">
            <a:avLst/>
          </a:prstGeom>
          <a:noFill/>
        </p:spPr>
        <p:txBody>
          <a:bodyPr wrap="square" rtlCol="0">
            <a:spAutoFit/>
          </a:bodyPr>
          <a:lstStyle/>
          <a:p>
            <a:pPr algn="ctr"/>
            <a:r>
              <a:rPr lang="en-US" sz="1800" b="1" dirty="0" smtClean="0"/>
              <a:t>IT operations cum</a:t>
            </a:r>
          </a:p>
          <a:p>
            <a:pPr algn="ctr"/>
            <a:r>
              <a:rPr lang="en-US" sz="1800" b="1" dirty="0" smtClean="0"/>
              <a:t> Girl-friend</a:t>
            </a:r>
            <a:endParaRPr lang="en-US" sz="1800" b="1" dirty="0"/>
          </a:p>
        </p:txBody>
      </p:sp>
      <p:sp>
        <p:nvSpPr>
          <p:cNvPr id="14" name="Rounded Rectangular Callout 13"/>
          <p:cNvSpPr/>
          <p:nvPr/>
        </p:nvSpPr>
        <p:spPr>
          <a:xfrm>
            <a:off x="1447800" y="742950"/>
            <a:ext cx="2209800" cy="914400"/>
          </a:xfrm>
          <a:prstGeom prst="wedgeRoundRectCallout">
            <a:avLst>
              <a:gd name="adj1" fmla="val -47166"/>
              <a:gd name="adj2" fmla="val 89773"/>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I Have an App</a:t>
            </a:r>
          </a:p>
          <a:p>
            <a:pPr algn="ctr"/>
            <a:r>
              <a:rPr lang="en-US" sz="1800" dirty="0" smtClean="0"/>
              <a:t>Please deploy it for me ?</a:t>
            </a:r>
            <a:endParaRPr lang="en-US" sz="1800" dirty="0"/>
          </a:p>
        </p:txBody>
      </p:sp>
      <p:sp>
        <p:nvSpPr>
          <p:cNvPr id="15" name="Left-Right Arrow 14"/>
          <p:cNvSpPr/>
          <p:nvPr/>
        </p:nvSpPr>
        <p:spPr>
          <a:xfrm>
            <a:off x="2209800" y="2343150"/>
            <a:ext cx="4038600" cy="533400"/>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ular Callout 15"/>
          <p:cNvSpPr/>
          <p:nvPr/>
        </p:nvSpPr>
        <p:spPr>
          <a:xfrm>
            <a:off x="5791200" y="742950"/>
            <a:ext cx="2971800" cy="762000"/>
          </a:xfrm>
          <a:prstGeom prst="wedgeRoundRectCallout">
            <a:avLst>
              <a:gd name="adj1" fmla="val -12841"/>
              <a:gd name="adj2" fmla="val 10613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Ok…</a:t>
            </a:r>
          </a:p>
          <a:p>
            <a:pPr algn="ctr"/>
            <a:r>
              <a:rPr lang="en-US" sz="2400" dirty="0" smtClean="0"/>
              <a:t>What App is it ?</a:t>
            </a:r>
          </a:p>
        </p:txBody>
      </p:sp>
      <p:sp>
        <p:nvSpPr>
          <p:cNvPr id="17" name="Rounded Rectangular Callout 16"/>
          <p:cNvSpPr/>
          <p:nvPr/>
        </p:nvSpPr>
        <p:spPr>
          <a:xfrm>
            <a:off x="1447800" y="742950"/>
            <a:ext cx="2209800" cy="914400"/>
          </a:xfrm>
          <a:prstGeom prst="wedgeRoundRectCallout">
            <a:avLst>
              <a:gd name="adj1" fmla="val -47166"/>
              <a:gd name="adj2" fmla="val 89773"/>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It is Java App</a:t>
            </a:r>
            <a:endParaRPr lang="en-US" sz="1800" dirty="0"/>
          </a:p>
        </p:txBody>
      </p:sp>
      <p:sp>
        <p:nvSpPr>
          <p:cNvPr id="18" name="Rounded Rectangular Callout 17"/>
          <p:cNvSpPr/>
          <p:nvPr/>
        </p:nvSpPr>
        <p:spPr>
          <a:xfrm>
            <a:off x="5715000" y="666750"/>
            <a:ext cx="2971800" cy="1066800"/>
          </a:xfrm>
          <a:prstGeom prst="wedgeRoundRectCallout">
            <a:avLst>
              <a:gd name="adj1" fmla="val -2451"/>
              <a:gd name="adj2" fmla="val 972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Ok…</a:t>
            </a:r>
          </a:p>
          <a:p>
            <a:pPr algn="ctr"/>
            <a:r>
              <a:rPr lang="en-US" sz="2400" dirty="0" smtClean="0"/>
              <a:t>Which OS you want me to deploy on?</a:t>
            </a:r>
          </a:p>
        </p:txBody>
      </p:sp>
      <p:sp>
        <p:nvSpPr>
          <p:cNvPr id="19" name="Rounded Rectangular Callout 18"/>
          <p:cNvSpPr/>
          <p:nvPr/>
        </p:nvSpPr>
        <p:spPr>
          <a:xfrm>
            <a:off x="1447800" y="742950"/>
            <a:ext cx="2209800" cy="914400"/>
          </a:xfrm>
          <a:prstGeom prst="wedgeRoundRectCallout">
            <a:avLst>
              <a:gd name="adj1" fmla="val -47166"/>
              <a:gd name="adj2" fmla="val 89773"/>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Any Latest Win/Linux OS</a:t>
            </a:r>
          </a:p>
          <a:p>
            <a:pPr algn="ctr"/>
            <a:r>
              <a:rPr lang="en-US" sz="1800" dirty="0" smtClean="0"/>
              <a:t> is ok for me</a:t>
            </a:r>
            <a:endParaRPr lang="en-US" sz="1800" dirty="0"/>
          </a:p>
        </p:txBody>
      </p:sp>
      <p:sp>
        <p:nvSpPr>
          <p:cNvPr id="20" name="Rounded Rectangular Callout 19"/>
          <p:cNvSpPr/>
          <p:nvPr/>
        </p:nvSpPr>
        <p:spPr>
          <a:xfrm>
            <a:off x="5638800" y="666750"/>
            <a:ext cx="2971800" cy="1066800"/>
          </a:xfrm>
          <a:prstGeom prst="wedgeRoundRectCallout">
            <a:avLst>
              <a:gd name="adj1" fmla="val -2451"/>
              <a:gd name="adj2" fmla="val 972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Ok…</a:t>
            </a:r>
          </a:p>
          <a:p>
            <a:pPr algn="ctr"/>
            <a:r>
              <a:rPr lang="en-US" sz="2400" dirty="0" smtClean="0"/>
              <a:t>Which JDK to  use ?</a:t>
            </a:r>
          </a:p>
        </p:txBody>
      </p:sp>
      <p:sp>
        <p:nvSpPr>
          <p:cNvPr id="21" name="Rounded Rectangular Callout 20"/>
          <p:cNvSpPr/>
          <p:nvPr/>
        </p:nvSpPr>
        <p:spPr>
          <a:xfrm>
            <a:off x="1447800" y="742950"/>
            <a:ext cx="2209800" cy="914400"/>
          </a:xfrm>
          <a:prstGeom prst="wedgeRoundRectCallout">
            <a:avLst>
              <a:gd name="adj1" fmla="val -47166"/>
              <a:gd name="adj2" fmla="val 89773"/>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JDK 8 </a:t>
            </a:r>
            <a:endParaRPr lang="en-US" sz="1800" dirty="0"/>
          </a:p>
        </p:txBody>
      </p:sp>
      <p:pic>
        <p:nvPicPr>
          <p:cNvPr id="218120" name="Picture 8"/>
          <p:cNvPicPr>
            <a:picLocks noChangeAspect="1" noChangeArrowheads="1"/>
          </p:cNvPicPr>
          <p:nvPr/>
        </p:nvPicPr>
        <p:blipFill>
          <a:blip r:embed="rId8"/>
          <a:srcRect/>
          <a:stretch>
            <a:fillRect/>
          </a:stretch>
        </p:blipFill>
        <p:spPr bwMode="auto">
          <a:xfrm>
            <a:off x="3124201" y="590551"/>
            <a:ext cx="1180268" cy="838200"/>
          </a:xfrm>
          <a:prstGeom prst="rect">
            <a:avLst/>
          </a:prstGeom>
          <a:noFill/>
          <a:ln w="9525">
            <a:noFill/>
            <a:miter lim="800000"/>
            <a:headEnd/>
            <a:tailEnd/>
          </a:ln>
          <a:effectLst/>
        </p:spPr>
      </p:pic>
      <p:sp>
        <p:nvSpPr>
          <p:cNvPr id="24" name="Rounded Rectangular Callout 23"/>
          <p:cNvSpPr/>
          <p:nvPr/>
        </p:nvSpPr>
        <p:spPr>
          <a:xfrm>
            <a:off x="1447800" y="742950"/>
            <a:ext cx="2209800" cy="914400"/>
          </a:xfrm>
          <a:prstGeom prst="wedgeRoundRectCallout">
            <a:avLst>
              <a:gd name="adj1" fmla="val -47166"/>
              <a:gd name="adj2" fmla="val 89773"/>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Maven</a:t>
            </a:r>
            <a:endParaRPr lang="en-US" sz="1800" dirty="0"/>
          </a:p>
        </p:txBody>
      </p:sp>
      <p:pic>
        <p:nvPicPr>
          <p:cNvPr id="218121" name="Picture 9"/>
          <p:cNvPicPr>
            <a:picLocks noChangeAspect="1" noChangeArrowheads="1"/>
          </p:cNvPicPr>
          <p:nvPr/>
        </p:nvPicPr>
        <p:blipFill>
          <a:blip r:embed="rId9"/>
          <a:srcRect/>
          <a:stretch>
            <a:fillRect/>
          </a:stretch>
        </p:blipFill>
        <p:spPr bwMode="auto">
          <a:xfrm>
            <a:off x="3048000" y="590550"/>
            <a:ext cx="1371600" cy="1188720"/>
          </a:xfrm>
          <a:prstGeom prst="rect">
            <a:avLst/>
          </a:prstGeom>
          <a:noFill/>
          <a:ln w="9525">
            <a:noFill/>
            <a:miter lim="800000"/>
            <a:headEnd/>
            <a:tailEnd/>
          </a:ln>
          <a:effectLst/>
        </p:spPr>
      </p:pic>
      <p:sp>
        <p:nvSpPr>
          <p:cNvPr id="27" name="Rounded Rectangular Callout 26"/>
          <p:cNvSpPr/>
          <p:nvPr/>
        </p:nvSpPr>
        <p:spPr>
          <a:xfrm>
            <a:off x="1447800" y="742950"/>
            <a:ext cx="2209800" cy="914400"/>
          </a:xfrm>
          <a:prstGeom prst="wedgeRoundRectCallout">
            <a:avLst>
              <a:gd name="adj1" fmla="val -47166"/>
              <a:gd name="adj2" fmla="val 89773"/>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Tomcat 7</a:t>
            </a:r>
            <a:endParaRPr lang="en-US" sz="1800" dirty="0"/>
          </a:p>
        </p:txBody>
      </p:sp>
      <p:pic>
        <p:nvPicPr>
          <p:cNvPr id="218122" name="Picture 10"/>
          <p:cNvPicPr>
            <a:picLocks noChangeAspect="1" noChangeArrowheads="1"/>
          </p:cNvPicPr>
          <p:nvPr/>
        </p:nvPicPr>
        <p:blipFill>
          <a:blip r:embed="rId10"/>
          <a:srcRect/>
          <a:stretch>
            <a:fillRect/>
          </a:stretch>
        </p:blipFill>
        <p:spPr bwMode="auto">
          <a:xfrm>
            <a:off x="3048000" y="590550"/>
            <a:ext cx="1600200" cy="1219200"/>
          </a:xfrm>
          <a:prstGeom prst="rect">
            <a:avLst/>
          </a:prstGeom>
          <a:noFill/>
          <a:ln w="9525">
            <a:noFill/>
            <a:miter lim="800000"/>
            <a:headEnd/>
            <a:tailEnd/>
          </a:ln>
          <a:effectLst/>
        </p:spPr>
      </p:pic>
      <p:sp>
        <p:nvSpPr>
          <p:cNvPr id="30" name="Rounded Rectangular Callout 29"/>
          <p:cNvSpPr/>
          <p:nvPr/>
        </p:nvSpPr>
        <p:spPr>
          <a:xfrm>
            <a:off x="5638800" y="666750"/>
            <a:ext cx="2971800" cy="1066800"/>
          </a:xfrm>
          <a:prstGeom prst="wedgeRoundRectCallout">
            <a:avLst>
              <a:gd name="adj1" fmla="val -2451"/>
              <a:gd name="adj2" fmla="val 972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Ok…</a:t>
            </a:r>
          </a:p>
          <a:p>
            <a:pPr algn="ctr"/>
            <a:r>
              <a:rPr lang="en-US" sz="2400" dirty="0" smtClean="0"/>
              <a:t>Which Build tool to  use ?</a:t>
            </a:r>
          </a:p>
        </p:txBody>
      </p:sp>
      <p:sp>
        <p:nvSpPr>
          <p:cNvPr id="31" name="Rounded Rectangular Callout 30"/>
          <p:cNvSpPr/>
          <p:nvPr/>
        </p:nvSpPr>
        <p:spPr>
          <a:xfrm>
            <a:off x="5638800" y="666750"/>
            <a:ext cx="2971800" cy="1066800"/>
          </a:xfrm>
          <a:prstGeom prst="wedgeRoundRectCallout">
            <a:avLst>
              <a:gd name="adj1" fmla="val -2451"/>
              <a:gd name="adj2" fmla="val 972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Ok…</a:t>
            </a:r>
          </a:p>
          <a:p>
            <a:pPr algn="ctr"/>
            <a:r>
              <a:rPr lang="en-US" sz="2400" dirty="0" smtClean="0"/>
              <a:t>Which tomcat version to use ?</a:t>
            </a:r>
          </a:p>
        </p:txBody>
      </p:sp>
      <p:sp>
        <p:nvSpPr>
          <p:cNvPr id="26" name="Rounded Rectangular Callout 25"/>
          <p:cNvSpPr/>
          <p:nvPr/>
        </p:nvSpPr>
        <p:spPr>
          <a:xfrm>
            <a:off x="5638800" y="666750"/>
            <a:ext cx="2971800" cy="1066800"/>
          </a:xfrm>
          <a:prstGeom prst="wedgeRoundRectCallout">
            <a:avLst>
              <a:gd name="adj1" fmla="val -2451"/>
              <a:gd name="adj2" fmla="val 972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Ok…</a:t>
            </a:r>
          </a:p>
          <a:p>
            <a:pPr algn="ctr"/>
            <a:r>
              <a:rPr lang="en-US" sz="2400" dirty="0" smtClean="0"/>
              <a:t>Deploying…. </a:t>
            </a:r>
          </a:p>
        </p:txBody>
      </p:sp>
      <p:pic>
        <p:nvPicPr>
          <p:cNvPr id="218123" name="Picture 11"/>
          <p:cNvPicPr>
            <a:picLocks noChangeAspect="1" noChangeArrowheads="1"/>
          </p:cNvPicPr>
          <p:nvPr/>
        </p:nvPicPr>
        <p:blipFill>
          <a:blip r:embed="rId11"/>
          <a:srcRect/>
          <a:stretch>
            <a:fillRect/>
          </a:stretch>
        </p:blipFill>
        <p:spPr bwMode="auto">
          <a:xfrm>
            <a:off x="7620000" y="0"/>
            <a:ext cx="1524000" cy="1371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8124" name="Picture 12"/>
          <p:cNvPicPr>
            <a:picLocks noChangeAspect="1" noChangeArrowheads="1"/>
          </p:cNvPicPr>
          <p:nvPr/>
        </p:nvPicPr>
        <p:blipFill>
          <a:blip r:embed="rId12"/>
          <a:srcRect/>
          <a:stretch>
            <a:fillRect/>
          </a:stretch>
        </p:blipFill>
        <p:spPr bwMode="auto">
          <a:xfrm>
            <a:off x="6323096" y="2038350"/>
            <a:ext cx="2668504" cy="1225416"/>
          </a:xfrm>
          <a:prstGeom prst="rect">
            <a:avLst/>
          </a:prstGeom>
          <a:noFill/>
          <a:ln w="9525">
            <a:noFill/>
            <a:miter lim="800000"/>
            <a:headEnd/>
            <a:tailEnd/>
          </a:ln>
          <a:effectLst/>
        </p:spPr>
      </p:pic>
      <p:pic>
        <p:nvPicPr>
          <p:cNvPr id="218125" name="Picture 13"/>
          <p:cNvPicPr>
            <a:picLocks noChangeAspect="1" noChangeArrowheads="1"/>
          </p:cNvPicPr>
          <p:nvPr/>
        </p:nvPicPr>
        <p:blipFill>
          <a:blip r:embed="rId13"/>
          <a:srcRect/>
          <a:stretch>
            <a:fillRect/>
          </a:stretch>
        </p:blipFill>
        <p:spPr bwMode="auto">
          <a:xfrm>
            <a:off x="7258050" y="0"/>
            <a:ext cx="1885950" cy="1790700"/>
          </a:xfrm>
          <a:prstGeom prst="rect">
            <a:avLst/>
          </a:prstGeom>
          <a:noFill/>
          <a:ln w="9525">
            <a:noFill/>
            <a:miter lim="800000"/>
            <a:headEnd/>
            <a:tailEnd/>
          </a:ln>
          <a:effectLst/>
        </p:spPr>
      </p:pic>
      <p:pic>
        <p:nvPicPr>
          <p:cNvPr id="218126" name="Picture 14"/>
          <p:cNvPicPr>
            <a:picLocks noChangeAspect="1" noChangeArrowheads="1"/>
          </p:cNvPicPr>
          <p:nvPr/>
        </p:nvPicPr>
        <p:blipFill>
          <a:blip r:embed="rId14"/>
          <a:srcRect/>
          <a:stretch>
            <a:fillRect/>
          </a:stretch>
        </p:blipFill>
        <p:spPr bwMode="auto">
          <a:xfrm>
            <a:off x="7010400" y="285750"/>
            <a:ext cx="1981200" cy="1572381"/>
          </a:xfrm>
          <a:prstGeom prst="rect">
            <a:avLst/>
          </a:prstGeom>
          <a:noFill/>
          <a:ln w="9525">
            <a:noFill/>
            <a:miter lim="800000"/>
            <a:headEnd/>
            <a:tailEnd/>
          </a:ln>
          <a:effectLst/>
        </p:spPr>
      </p:pic>
      <p:pic>
        <p:nvPicPr>
          <p:cNvPr id="35" name="Picture 1"/>
          <p:cNvPicPr>
            <a:picLocks noChangeAspect="1" noChangeArrowheads="1"/>
          </p:cNvPicPr>
          <p:nvPr/>
        </p:nvPicPr>
        <p:blipFill>
          <a:blip r:embed="rId15"/>
          <a:srcRect/>
          <a:stretch>
            <a:fillRect/>
          </a:stretch>
        </p:blipFill>
        <p:spPr bwMode="auto">
          <a:xfrm>
            <a:off x="1" y="971551"/>
            <a:ext cx="2057400" cy="2057400"/>
          </a:xfrm>
          <a:prstGeom prst="rect">
            <a:avLst/>
          </a:prstGeom>
          <a:noFill/>
          <a:ln w="9525">
            <a:noFill/>
            <a:miter lim="800000"/>
            <a:headEnd/>
            <a:tailEnd/>
          </a:ln>
          <a:effectLst/>
        </p:spPr>
      </p:pic>
      <p:sp>
        <p:nvSpPr>
          <p:cNvPr id="36" name="Rounded Rectangular Callout 35"/>
          <p:cNvSpPr/>
          <p:nvPr/>
        </p:nvSpPr>
        <p:spPr>
          <a:xfrm>
            <a:off x="5715000" y="666750"/>
            <a:ext cx="2971800" cy="1066800"/>
          </a:xfrm>
          <a:prstGeom prst="wedgeRoundRectCallout">
            <a:avLst>
              <a:gd name="adj1" fmla="val -2451"/>
              <a:gd name="adj2" fmla="val 972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Something went wrong </a:t>
            </a: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218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1812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181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21812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1812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1812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1" nodeType="clickEffect">
                                  <p:stCondLst>
                                    <p:cond delay="0"/>
                                  </p:stCondLst>
                                  <p:childTnLst>
                                    <p:set>
                                      <p:cBhvr>
                                        <p:cTn id="97" dur="1" fill="hold">
                                          <p:stCondLst>
                                            <p:cond delay="0"/>
                                          </p:stCondLst>
                                        </p:cTn>
                                        <p:tgtEl>
                                          <p:spTgt spid="3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1812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P spid="16" grpId="0" animBg="1"/>
      <p:bldP spid="17" grpId="0" animBg="1"/>
      <p:bldP spid="18" grpId="0" animBg="1"/>
      <p:bldP spid="19" grpId="0" animBg="1"/>
      <p:bldP spid="20" grpId="0" animBg="1"/>
      <p:bldP spid="21" grpId="0" animBg="1"/>
      <p:bldP spid="24" grpId="0" animBg="1"/>
      <p:bldP spid="27" grpId="0" animBg="1"/>
      <p:bldP spid="30" grpId="0" animBg="1"/>
      <p:bldP spid="31" grpId="0" animBg="1"/>
      <p:bldP spid="26" grpId="0" animBg="1"/>
      <p:bldP spid="36" grpId="0" animBg="1"/>
      <p:bldP spid="3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Image result for women animated images"/>
          <p:cNvPicPr>
            <a:picLocks noChangeAspect="1" noChangeArrowheads="1"/>
          </p:cNvPicPr>
          <p:nvPr/>
        </p:nvPicPr>
        <p:blipFill>
          <a:blip r:embed="rId4"/>
          <a:srcRect/>
          <a:stretch>
            <a:fillRect/>
          </a:stretch>
        </p:blipFill>
        <p:spPr bwMode="auto">
          <a:xfrm>
            <a:off x="6400800" y="1504950"/>
            <a:ext cx="2438400" cy="1655218"/>
          </a:xfrm>
          <a:prstGeom prst="rect">
            <a:avLst/>
          </a:prstGeom>
          <a:noFill/>
        </p:spPr>
      </p:pic>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0" y="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pPr algn="l"/>
            <a:r>
              <a:rPr lang="en-US" sz="2800" dirty="0" smtClean="0">
                <a:solidFill>
                  <a:schemeClr val="tx2"/>
                </a:solidFill>
                <a:latin typeface="+mn-lt"/>
                <a:cs typeface="Arial" pitchFamily="34" charset="0"/>
              </a:rPr>
              <a:t>After </a:t>
            </a:r>
            <a:r>
              <a:rPr lang="en-US" sz="2800" dirty="0" smtClean="0">
                <a:solidFill>
                  <a:srgbClr val="FF0000"/>
                </a:solidFill>
                <a:latin typeface="+mn-lt"/>
                <a:cs typeface="Arial" pitchFamily="34" charset="0"/>
              </a:rPr>
              <a:t>PCF </a:t>
            </a:r>
            <a:r>
              <a:rPr lang="en-US" sz="2800" dirty="0" smtClean="0">
                <a:solidFill>
                  <a:schemeClr val="tx2">
                    <a:lumMod val="60000"/>
                    <a:lumOff val="40000"/>
                  </a:schemeClr>
                </a:solidFill>
                <a:latin typeface="+mn-lt"/>
                <a:cs typeface="Arial" pitchFamily="34" charset="0"/>
              </a:rPr>
              <a:t> </a:t>
            </a:r>
            <a:endParaRPr lang="en-US" sz="2800" dirty="0">
              <a:solidFill>
                <a:schemeClr val="tx2">
                  <a:lumMod val="60000"/>
                  <a:lumOff val="40000"/>
                </a:schemeClr>
              </a:solidFill>
              <a:latin typeface="+mn-lt"/>
              <a:cs typeface="Arial" pitchFamily="34"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6"/>
              </a:rPr>
              <a:t>www.thecloudenabled.com</a:t>
            </a:r>
            <a:r>
              <a:rPr lang="en-US" dirty="0" smtClean="0"/>
              <a:t> , All rights Reserved.</a:t>
            </a:r>
            <a:endParaRPr lang="en-US" dirty="0"/>
          </a:p>
        </p:txBody>
      </p:sp>
      <p:sp>
        <p:nvSpPr>
          <p:cNvPr id="218114" name="AutoShape 2" descr="Image result for men anim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8115" name="Picture 3"/>
          <p:cNvPicPr>
            <a:picLocks noChangeAspect="1" noChangeArrowheads="1"/>
          </p:cNvPicPr>
          <p:nvPr/>
        </p:nvPicPr>
        <p:blipFill>
          <a:blip r:embed="rId7"/>
          <a:srcRect/>
          <a:stretch>
            <a:fillRect/>
          </a:stretch>
        </p:blipFill>
        <p:spPr bwMode="auto">
          <a:xfrm>
            <a:off x="304800" y="1885950"/>
            <a:ext cx="1847850" cy="1620422"/>
          </a:xfrm>
          <a:prstGeom prst="rect">
            <a:avLst/>
          </a:prstGeom>
          <a:noFill/>
          <a:ln w="9525">
            <a:noFill/>
            <a:miter lim="800000"/>
            <a:headEnd/>
            <a:tailEnd/>
          </a:ln>
          <a:effectLst/>
        </p:spPr>
      </p:pic>
      <p:sp>
        <p:nvSpPr>
          <p:cNvPr id="12" name="TextBox 11"/>
          <p:cNvSpPr txBox="1"/>
          <p:nvPr/>
        </p:nvSpPr>
        <p:spPr>
          <a:xfrm>
            <a:off x="457200" y="3257550"/>
            <a:ext cx="1447800" cy="1015663"/>
          </a:xfrm>
          <a:prstGeom prst="rect">
            <a:avLst/>
          </a:prstGeom>
          <a:noFill/>
        </p:spPr>
        <p:txBody>
          <a:bodyPr wrap="square" rtlCol="0">
            <a:spAutoFit/>
          </a:bodyPr>
          <a:lstStyle/>
          <a:p>
            <a:pPr algn="ctr"/>
            <a:r>
              <a:rPr lang="en-US" sz="2000" b="1" dirty="0" smtClean="0"/>
              <a:t>Developer cum Boyfriend</a:t>
            </a:r>
            <a:endParaRPr lang="en-US" sz="2000" b="1" dirty="0"/>
          </a:p>
        </p:txBody>
      </p:sp>
      <p:sp>
        <p:nvSpPr>
          <p:cNvPr id="13" name="TextBox 12"/>
          <p:cNvSpPr txBox="1"/>
          <p:nvPr/>
        </p:nvSpPr>
        <p:spPr>
          <a:xfrm>
            <a:off x="6705600" y="3181350"/>
            <a:ext cx="2133600" cy="1015663"/>
          </a:xfrm>
          <a:prstGeom prst="rect">
            <a:avLst/>
          </a:prstGeom>
          <a:noFill/>
        </p:spPr>
        <p:txBody>
          <a:bodyPr wrap="square" rtlCol="0">
            <a:spAutoFit/>
          </a:bodyPr>
          <a:lstStyle/>
          <a:p>
            <a:pPr algn="ctr"/>
            <a:r>
              <a:rPr lang="en-US" sz="2000" b="1" dirty="0" smtClean="0"/>
              <a:t>Cloud foundry </a:t>
            </a:r>
          </a:p>
          <a:p>
            <a:pPr algn="ctr"/>
            <a:r>
              <a:rPr lang="en-US" sz="2000" b="1" dirty="0" smtClean="0"/>
              <a:t>Cum </a:t>
            </a:r>
          </a:p>
          <a:p>
            <a:pPr algn="ctr"/>
            <a:r>
              <a:rPr lang="en-US" sz="2000" b="1" dirty="0" smtClean="0"/>
              <a:t>Wife ;) </a:t>
            </a:r>
            <a:endParaRPr lang="en-US" sz="2000" b="1" dirty="0"/>
          </a:p>
        </p:txBody>
      </p:sp>
      <p:sp>
        <p:nvSpPr>
          <p:cNvPr id="14" name="Rounded Rectangular Callout 13"/>
          <p:cNvSpPr/>
          <p:nvPr/>
        </p:nvSpPr>
        <p:spPr>
          <a:xfrm>
            <a:off x="1447800" y="742950"/>
            <a:ext cx="2209800" cy="914400"/>
          </a:xfrm>
          <a:prstGeom prst="wedgeRoundRectCallout">
            <a:avLst>
              <a:gd name="adj1" fmla="val -47166"/>
              <a:gd name="adj2" fmla="val 89773"/>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Hey Honey …!</a:t>
            </a:r>
          </a:p>
          <a:p>
            <a:pPr algn="ctr"/>
            <a:r>
              <a:rPr lang="en-US" sz="1800" dirty="0" smtClean="0"/>
              <a:t>Deploy my app </a:t>
            </a:r>
          </a:p>
        </p:txBody>
      </p:sp>
      <p:sp>
        <p:nvSpPr>
          <p:cNvPr id="15" name="Left-Right Arrow 14"/>
          <p:cNvSpPr/>
          <p:nvPr/>
        </p:nvSpPr>
        <p:spPr>
          <a:xfrm>
            <a:off x="2209800" y="2343150"/>
            <a:ext cx="4038600" cy="533400"/>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ular Callout 15"/>
          <p:cNvSpPr/>
          <p:nvPr/>
        </p:nvSpPr>
        <p:spPr>
          <a:xfrm>
            <a:off x="5791200" y="742950"/>
            <a:ext cx="2971800" cy="762000"/>
          </a:xfrm>
          <a:prstGeom prst="wedgeRoundRectCallout">
            <a:avLst>
              <a:gd name="adj1" fmla="val -12841"/>
              <a:gd name="adj2" fmla="val 10613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ym typeface="Wingdings" pitchFamily="2" charset="2"/>
              </a:rPr>
              <a:t> </a:t>
            </a:r>
          </a:p>
          <a:p>
            <a:pPr algn="ctr"/>
            <a:r>
              <a:rPr lang="en-US" sz="2400" dirty="0" smtClean="0">
                <a:sym typeface="Wingdings" pitchFamily="2" charset="2"/>
              </a:rPr>
              <a:t>Sure Baby.. Deployed </a:t>
            </a:r>
            <a:endParaRPr lang="en-US" sz="2400" dirty="0" smtClean="0"/>
          </a:p>
          <a:p>
            <a:pPr algn="ctr"/>
            <a:endParaRPr lang="en-US" sz="2400" dirty="0" smtClean="0"/>
          </a:p>
        </p:txBody>
      </p:sp>
      <p:sp>
        <p:nvSpPr>
          <p:cNvPr id="33" name="Rounded Rectangular Callout 32"/>
          <p:cNvSpPr/>
          <p:nvPr/>
        </p:nvSpPr>
        <p:spPr>
          <a:xfrm>
            <a:off x="5791200" y="742950"/>
            <a:ext cx="2971800" cy="762000"/>
          </a:xfrm>
          <a:prstGeom prst="wedgeRoundRectCallout">
            <a:avLst>
              <a:gd name="adj1" fmla="val -9644"/>
              <a:gd name="adj2" fmla="val 9522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ym typeface="Wingdings" pitchFamily="2" charset="2"/>
              </a:rPr>
              <a:t> </a:t>
            </a:r>
          </a:p>
          <a:p>
            <a:pPr algn="ctr"/>
            <a:r>
              <a:rPr lang="en-US" sz="2400" dirty="0" smtClean="0">
                <a:sym typeface="Wingdings" pitchFamily="2" charset="2"/>
              </a:rPr>
              <a:t>Here is your app </a:t>
            </a:r>
            <a:r>
              <a:rPr lang="en-US" sz="2400" dirty="0" err="1" smtClean="0">
                <a:sym typeface="Wingdings" pitchFamily="2" charset="2"/>
              </a:rPr>
              <a:t>url</a:t>
            </a:r>
            <a:r>
              <a:rPr lang="en-US" sz="2400" dirty="0" smtClean="0">
                <a:sym typeface="Wingdings" pitchFamily="2" charset="2"/>
              </a:rPr>
              <a:t></a:t>
            </a:r>
            <a:endParaRPr lang="en-US" sz="2400" dirty="0" smtClean="0"/>
          </a:p>
          <a:p>
            <a:pPr algn="ctr"/>
            <a:endParaRPr lang="en-US" sz="2400" dirty="0" smtClean="0"/>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P spid="16"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a:p>
        </p:txBody>
      </p:sp>
      <p:sp>
        <p:nvSpPr>
          <p:cNvPr id="9" name="Rectangle 2"/>
          <p:cNvSpPr>
            <a:spLocks noGrp="1" noChangeArrowheads="1"/>
          </p:cNvSpPr>
          <p:nvPr>
            <p:ph type="title"/>
          </p:nvPr>
        </p:nvSpPr>
        <p:spPr bwMode="auto">
          <a:xfrm>
            <a:off x="0" y="438150"/>
            <a:ext cx="8686800" cy="642938"/>
          </a:xfrm>
          <a:noFill/>
          <a:ln>
            <a:miter lim="800000"/>
            <a:headEnd/>
            <a:tailEnd/>
          </a:ln>
        </p:spPr>
        <p:txBody>
          <a:bodyPr vert="horz" wrap="square" lIns="75176" tIns="37588" rIns="75176" bIns="37588" numCol="1" anchor="t" anchorCtr="0" compatLnSpc="1">
            <a:prstTxWarp prst="textNoShape">
              <a:avLst/>
            </a:prstTxWarp>
            <a:normAutofit fontScale="90000"/>
          </a:bodyPr>
          <a:lstStyle/>
          <a:p>
            <a:r>
              <a:rPr lang="en-US" sz="2800" dirty="0" smtClean="0">
                <a:solidFill>
                  <a:srgbClr val="FF0000"/>
                </a:solidFill>
                <a:latin typeface="+mn-lt"/>
                <a:cs typeface="Arial" pitchFamily="34" charset="0"/>
              </a:rPr>
              <a:t>PCF </a:t>
            </a:r>
            <a:r>
              <a:rPr lang="en-US" sz="2800" dirty="0" smtClean="0">
                <a:solidFill>
                  <a:schemeClr val="tx2">
                    <a:lumMod val="60000"/>
                    <a:lumOff val="40000"/>
                  </a:schemeClr>
                </a:solidFill>
                <a:latin typeface="+mn-lt"/>
                <a:cs typeface="Arial" pitchFamily="34" charset="0"/>
              </a:rPr>
              <a:t>–  Moral of Story </a:t>
            </a:r>
            <a:br>
              <a:rPr lang="en-US" sz="2800" dirty="0" smtClean="0">
                <a:solidFill>
                  <a:schemeClr val="tx2">
                    <a:lumMod val="60000"/>
                    <a:lumOff val="40000"/>
                  </a:schemeClr>
                </a:solidFill>
                <a:latin typeface="+mn-lt"/>
                <a:cs typeface="Arial" pitchFamily="34" charset="0"/>
              </a:rPr>
            </a:br>
            <a:endParaRPr lang="en-US" sz="2800" dirty="0">
              <a:solidFill>
                <a:schemeClr val="tx2">
                  <a:lumMod val="60000"/>
                  <a:lumOff val="40000"/>
                </a:schemeClr>
              </a:solidFill>
              <a:latin typeface="+mn-lt"/>
              <a:cs typeface="Arial" pitchFamily="34" charset="0"/>
            </a:endParaRPr>
          </a:p>
        </p:txBody>
      </p:sp>
      <p:sp>
        <p:nvSpPr>
          <p:cNvPr id="7" name="TextBox 6"/>
          <p:cNvSpPr txBox="1"/>
          <p:nvPr/>
        </p:nvSpPr>
        <p:spPr>
          <a:xfrm>
            <a:off x="152400" y="610033"/>
            <a:ext cx="8153400" cy="276999"/>
          </a:xfrm>
          <a:prstGeom prst="rect">
            <a:avLst/>
          </a:prstGeom>
          <a:noFill/>
        </p:spPr>
        <p:txBody>
          <a:bodyPr wrap="square" rtlCol="0">
            <a:spAutoFit/>
          </a:bodyPr>
          <a:lstStyle/>
          <a:p>
            <a:pPr>
              <a:buFont typeface="Arial" pitchFamily="34" charset="0"/>
              <a:buChar char="•"/>
            </a:pPr>
            <a:r>
              <a:rPr lang="en-US" sz="1200" dirty="0" smtClean="0"/>
              <a:t> </a:t>
            </a:r>
            <a:endParaRPr lang="en-US" sz="1200" dirty="0">
              <a:latin typeface="Candara"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sp>
        <p:nvSpPr>
          <p:cNvPr id="11"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
        <p:nvSpPr>
          <p:cNvPr id="218114" name="AutoShape 2" descr="Image result for men anim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9378" name="Picture 2" descr="Image result for husband wife animated image"/>
          <p:cNvPicPr>
            <a:picLocks noChangeAspect="1" noChangeArrowheads="1"/>
          </p:cNvPicPr>
          <p:nvPr/>
        </p:nvPicPr>
        <p:blipFill>
          <a:blip r:embed="rId6"/>
          <a:srcRect/>
          <a:stretch>
            <a:fillRect/>
          </a:stretch>
        </p:blipFill>
        <p:spPr bwMode="auto">
          <a:xfrm>
            <a:off x="2819400" y="1581150"/>
            <a:ext cx="3058675" cy="2838450"/>
          </a:xfrm>
          <a:prstGeom prst="rect">
            <a:avLst/>
          </a:prstGeom>
          <a:noFill/>
        </p:spPr>
      </p:pic>
      <p:sp>
        <p:nvSpPr>
          <p:cNvPr id="13" name="Rectangle 12"/>
          <p:cNvSpPr/>
          <p:nvPr/>
        </p:nvSpPr>
        <p:spPr>
          <a:xfrm>
            <a:off x="2743200" y="742950"/>
            <a:ext cx="4572000" cy="646331"/>
          </a:xfrm>
          <a:prstGeom prst="rect">
            <a:avLst/>
          </a:prstGeom>
        </p:spPr>
        <p:txBody>
          <a:bodyPr>
            <a:spAutoFit/>
          </a:bodyPr>
          <a:lstStyle/>
          <a:p>
            <a:r>
              <a:rPr lang="en-US" sz="1800" dirty="0" smtClean="0">
                <a:solidFill>
                  <a:srgbClr val="FF0000"/>
                </a:solidFill>
                <a:cs typeface="Arial" pitchFamily="34" charset="0"/>
              </a:rPr>
              <a:t/>
            </a:r>
            <a:br>
              <a:rPr lang="en-US" sz="1800" dirty="0" smtClean="0">
                <a:solidFill>
                  <a:srgbClr val="FF0000"/>
                </a:solidFill>
                <a:cs typeface="Arial" pitchFamily="34" charset="0"/>
              </a:rPr>
            </a:br>
            <a:r>
              <a:rPr lang="en-US" sz="1800" dirty="0" smtClean="0">
                <a:solidFill>
                  <a:srgbClr val="002060"/>
                </a:solidFill>
                <a:cs typeface="Arial" pitchFamily="34" charset="0"/>
              </a:rPr>
              <a:t> So Get Married </a:t>
            </a:r>
            <a:r>
              <a:rPr lang="en-US" sz="1800" dirty="0" smtClean="0">
                <a:solidFill>
                  <a:srgbClr val="FF0000"/>
                </a:solidFill>
                <a:cs typeface="Arial" pitchFamily="34" charset="0"/>
              </a:rPr>
              <a:t>– don’t have affairs </a:t>
            </a:r>
            <a:r>
              <a:rPr lang="en-US" sz="1800" dirty="0" smtClean="0">
                <a:solidFill>
                  <a:srgbClr val="FF0000"/>
                </a:solidFill>
                <a:cs typeface="Arial" pitchFamily="34" charset="0"/>
                <a:sym typeface="Wingdings" pitchFamily="2" charset="2"/>
              </a:rPr>
              <a:t></a:t>
            </a:r>
            <a:endParaRPr lang="en-US" sz="1800" dirty="0">
              <a:solidFill>
                <a:srgbClr val="FF0000"/>
              </a:solidFill>
            </a:endParaRPr>
          </a:p>
        </p:txBody>
      </p:sp>
    </p:spTree>
    <p:custDataLst>
      <p:tags r:id="rId1"/>
    </p:custDataLst>
    <p:extLst>
      <p:ext uri="{BB962C8B-B14F-4D97-AF65-F5344CB8AC3E}">
        <p14:creationId xmlns:p14="http://schemas.microsoft.com/office/powerpoint/2010/main" xmlns="" val="2655694470"/>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9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895350"/>
            <a:ext cx="3048000" cy="148332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err="1" smtClean="0">
                <a:latin typeface="Agency FB" pitchFamily="34" charset="0"/>
              </a:rPr>
              <a:t>Cf</a:t>
            </a:r>
            <a:r>
              <a:rPr lang="en-US" sz="2800" dirty="0" smtClean="0">
                <a:latin typeface="Agency FB" pitchFamily="34" charset="0"/>
              </a:rPr>
              <a:t> push</a:t>
            </a:r>
          </a:p>
          <a:p>
            <a:pPr algn="ctr"/>
            <a:r>
              <a:rPr lang="en-US" sz="2800" dirty="0" smtClean="0">
                <a:latin typeface="Agency FB" pitchFamily="34" charset="0"/>
              </a:rPr>
              <a:t>(a command is all takes to deploy your app )</a:t>
            </a:r>
            <a:endParaRPr lang="en-US" sz="2800" dirty="0">
              <a:latin typeface="Agency FB" pitchFamily="34" charset="0"/>
            </a:endParaRPr>
          </a:p>
        </p:txBody>
      </p:sp>
      <p:sp>
        <p:nvSpPr>
          <p:cNvPr id="9" name="Rectangle 8"/>
          <p:cNvSpPr/>
          <p:nvPr/>
        </p:nvSpPr>
        <p:spPr>
          <a:xfrm>
            <a:off x="381000" y="2876550"/>
            <a:ext cx="3048000" cy="1483326"/>
          </a:xfrm>
          <a:prstGeom prst="rect">
            <a:avLst/>
          </a:prstGeom>
          <a:solidFill>
            <a:srgbClr val="0070C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smtClean="0">
                <a:latin typeface="Agency FB" pitchFamily="34" charset="0"/>
              </a:rPr>
              <a:t>Open Source Platform </a:t>
            </a:r>
          </a:p>
          <a:p>
            <a:pPr algn="ctr"/>
            <a:r>
              <a:rPr lang="en-US" sz="2000" b="1" dirty="0" smtClean="0">
                <a:latin typeface="Agency FB" pitchFamily="34" charset="0"/>
              </a:rPr>
              <a:t>( Can deploy on </a:t>
            </a:r>
            <a:r>
              <a:rPr lang="en-US" sz="2000" b="1" dirty="0" err="1" smtClean="0">
                <a:latin typeface="Agency FB" pitchFamily="34" charset="0"/>
              </a:rPr>
              <a:t>AWS,Azure</a:t>
            </a:r>
            <a:r>
              <a:rPr lang="en-US" sz="2000" b="1" dirty="0" smtClean="0">
                <a:latin typeface="Agency FB" pitchFamily="34" charset="0"/>
              </a:rPr>
              <a:t> ,</a:t>
            </a:r>
            <a:r>
              <a:rPr lang="en-US" sz="2000" b="1" dirty="0" err="1" smtClean="0">
                <a:latin typeface="Agency FB" pitchFamily="34" charset="0"/>
              </a:rPr>
              <a:t>Openstack</a:t>
            </a:r>
            <a:r>
              <a:rPr lang="en-US" sz="2000" b="1" dirty="0" smtClean="0">
                <a:latin typeface="Agency FB" pitchFamily="34" charset="0"/>
              </a:rPr>
              <a:t> ,</a:t>
            </a:r>
            <a:r>
              <a:rPr lang="en-US" sz="2000" b="1" dirty="0" err="1" smtClean="0">
                <a:latin typeface="Agency FB" pitchFamily="34" charset="0"/>
              </a:rPr>
              <a:t>Vsphere</a:t>
            </a:r>
            <a:r>
              <a:rPr lang="en-US" sz="2000" b="1" dirty="0" smtClean="0">
                <a:latin typeface="Agency FB" pitchFamily="34" charset="0"/>
              </a:rPr>
              <a:t>, GCP )</a:t>
            </a:r>
            <a:endParaRPr lang="en-US" sz="2000" b="1" dirty="0">
              <a:latin typeface="Agency FB" pitchFamily="34" charset="0"/>
            </a:endParaRPr>
          </a:p>
        </p:txBody>
      </p:sp>
      <p:sp>
        <p:nvSpPr>
          <p:cNvPr id="13" name="Rectangle 12"/>
          <p:cNvSpPr/>
          <p:nvPr/>
        </p:nvSpPr>
        <p:spPr>
          <a:xfrm>
            <a:off x="4953000" y="819150"/>
            <a:ext cx="3048000" cy="1483326"/>
          </a:xfrm>
          <a:prstGeom prst="rect">
            <a:avLst/>
          </a:prstGeom>
          <a:solidFill>
            <a:schemeClr val="accent6">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latin typeface="Agency FB" pitchFamily="34" charset="0"/>
                <a:cs typeface="Arial" pitchFamily="34" charset="0"/>
              </a:rPr>
              <a:t>Eliminate complexity of deploying apps</a:t>
            </a:r>
            <a:endParaRPr lang="en-US" sz="2400" dirty="0" smtClean="0">
              <a:latin typeface="Agency FB" pitchFamily="34" charset="0"/>
            </a:endParaRPr>
          </a:p>
        </p:txBody>
      </p:sp>
      <p:sp>
        <p:nvSpPr>
          <p:cNvPr id="14" name="Rectangle 13"/>
          <p:cNvSpPr/>
          <p:nvPr/>
        </p:nvSpPr>
        <p:spPr>
          <a:xfrm>
            <a:off x="4953000" y="2876550"/>
            <a:ext cx="3048000" cy="1483326"/>
          </a:xfrm>
          <a:prstGeom prst="rect">
            <a:avLst/>
          </a:prstGeom>
          <a:solidFill>
            <a:schemeClr val="accent4">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latin typeface="Agency FB" pitchFamily="34" charset="0"/>
                <a:cs typeface="Arial" pitchFamily="34" charset="0"/>
              </a:rPr>
              <a:t>Deploy your Apps</a:t>
            </a:r>
          </a:p>
          <a:p>
            <a:pPr algn="ctr"/>
            <a:r>
              <a:rPr lang="en-US" sz="2400" dirty="0" smtClean="0">
                <a:latin typeface="Agency FB" pitchFamily="34" charset="0"/>
                <a:cs typeface="Arial" pitchFamily="34" charset="0"/>
              </a:rPr>
              <a:t>( with no code modification)</a:t>
            </a:r>
            <a:endParaRPr lang="en-US" sz="2000" dirty="0" smtClean="0">
              <a:latin typeface="Agency FB"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grpSp>
        <p:nvGrpSpPr>
          <p:cNvPr id="2" name="Group 16"/>
          <p:cNvGrpSpPr/>
          <p:nvPr/>
        </p:nvGrpSpPr>
        <p:grpSpPr>
          <a:xfrm>
            <a:off x="0" y="4629150"/>
            <a:ext cx="9144000" cy="368592"/>
            <a:chOff x="0" y="4629150"/>
            <a:chExt cx="9144000" cy="368592"/>
          </a:xfrm>
        </p:grpSpPr>
        <p:sp>
          <p:nvSpPr>
            <p:cNvPr id="18" name="Flowchart: Process 17"/>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5800" y="4629150"/>
              <a:ext cx="628687" cy="368592"/>
            </a:xfrm>
            <a:prstGeom prst="rect">
              <a:avLst/>
            </a:prstGeom>
          </p:spPr>
        </p:pic>
      </p:grpSp>
      <p:sp>
        <p:nvSpPr>
          <p:cNvPr id="20" name="Rectangle 2"/>
          <p:cNvSpPr>
            <a:spLocks noGrp="1" noChangeArrowheads="1"/>
          </p:cNvSpPr>
          <p:nvPr>
            <p:ph type="title"/>
          </p:nvPr>
        </p:nvSpPr>
        <p:spPr bwMode="auto">
          <a:xfrm>
            <a:off x="0" y="0"/>
            <a:ext cx="8686800" cy="642938"/>
          </a:xfrm>
          <a:noFill/>
          <a:ln>
            <a:miter lim="800000"/>
            <a:headEnd/>
            <a:tailEnd/>
          </a:ln>
        </p:spPr>
        <p:txBody>
          <a:bodyPr vert="horz" wrap="square" lIns="75176" tIns="37588" rIns="75176" bIns="37588" numCol="1" anchor="t" anchorCtr="0" compatLnSpc="1">
            <a:prstTxWarp prst="textNoShape">
              <a:avLst/>
            </a:prstTxWarp>
            <a:normAutofit/>
          </a:bodyPr>
          <a:lstStyle/>
          <a:p>
            <a:pPr algn="l"/>
            <a:r>
              <a:rPr lang="en-US" sz="2400" dirty="0" smtClean="0">
                <a:solidFill>
                  <a:schemeClr val="tx2">
                    <a:lumMod val="75000"/>
                  </a:schemeClr>
                </a:solidFill>
                <a:latin typeface="Arial Rounded MT Bold" pitchFamily="34" charset="0"/>
                <a:cs typeface="Aparajita" pitchFamily="34" charset="0"/>
              </a:rPr>
              <a:t>Cloud Foundry  - Overview</a:t>
            </a:r>
            <a:endParaRPr lang="en-US" sz="2400" dirty="0">
              <a:solidFill>
                <a:srgbClr val="C00000"/>
              </a:solidFill>
              <a:latin typeface="Arial Rounded MT Bold" pitchFamily="34" charset="0"/>
              <a:cs typeface="Aparajita" pitchFamily="34" charset="0"/>
            </a:endParaRPr>
          </a:p>
        </p:txBody>
      </p:sp>
      <p:sp>
        <p:nvSpPr>
          <p:cNvPr id="22"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5"/>
              </a:rPr>
              <a:t>www.thecloudenabled.com</a:t>
            </a:r>
            <a:r>
              <a:rPr lang="en-US" dirty="0" smtClean="0"/>
              <a:t> , All rights Reserved.</a:t>
            </a:r>
            <a:endParaRPr lang="en-US" dirty="0"/>
          </a:p>
        </p:txBody>
      </p:sp>
    </p:spTree>
    <p:custDataLst>
      <p:tags r:id="rId1"/>
    </p:custDataLst>
    <p:extLst>
      <p:ext uri="{BB962C8B-B14F-4D97-AF65-F5344CB8AC3E}">
        <p14:creationId xmlns:p14="http://schemas.microsoft.com/office/powerpoint/2010/main" xmlns="" val="2204004529"/>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4629150"/>
            <a:ext cx="9144000" cy="368592"/>
            <a:chOff x="0" y="4629150"/>
            <a:chExt cx="9144000" cy="368592"/>
          </a:xfrm>
        </p:grpSpPr>
        <p:sp>
          <p:nvSpPr>
            <p:cNvPr id="6" name="Flowchart: Process 5"/>
            <p:cNvSpPr/>
            <p:nvPr/>
          </p:nvSpPr>
          <p:spPr>
            <a:xfrm>
              <a:off x="0" y="4651453"/>
              <a:ext cx="9144000" cy="342900"/>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5176" tIns="37588" rIns="75176" bIns="37588"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305800" y="4629150"/>
              <a:ext cx="628687" cy="368592"/>
            </a:xfrm>
            <a:prstGeom prst="rect">
              <a:avLst/>
            </a:prstGeom>
          </p:spPr>
        </p:pic>
      </p:grpSp>
      <p:sp>
        <p:nvSpPr>
          <p:cNvPr id="9" name="TextBox 8"/>
          <p:cNvSpPr txBox="1"/>
          <p:nvPr/>
        </p:nvSpPr>
        <p:spPr>
          <a:xfrm>
            <a:off x="3505200" y="742950"/>
            <a:ext cx="5029200" cy="584775"/>
          </a:xfrm>
          <a:prstGeom prst="rect">
            <a:avLst/>
          </a:prstGeom>
          <a:noFill/>
        </p:spPr>
        <p:txBody>
          <a:bodyPr wrap="square" rtlCol="0">
            <a:spAutoFit/>
          </a:bodyPr>
          <a:lstStyle/>
          <a:p>
            <a:r>
              <a:rPr lang="en-US" sz="3200" b="1" dirty="0" smtClean="0">
                <a:solidFill>
                  <a:srgbClr val="0070C0"/>
                </a:solidFill>
              </a:rPr>
              <a:t>CF Push    </a:t>
            </a:r>
            <a:endParaRPr lang="en-US" sz="3200" b="1" dirty="0">
              <a:solidFill>
                <a:srgbClr val="0070C0"/>
              </a:solidFill>
            </a:endParaRPr>
          </a:p>
        </p:txBody>
      </p:sp>
      <p:pic>
        <p:nvPicPr>
          <p:cNvPr id="15" name="Picture 14"/>
          <p:cNvPicPr>
            <a:picLocks noChangeAspect="1"/>
          </p:cNvPicPr>
          <p:nvPr/>
        </p:nvPicPr>
        <p:blipFill>
          <a:blip r:embed="rId5"/>
          <a:stretch>
            <a:fillRect/>
          </a:stretch>
        </p:blipFill>
        <p:spPr>
          <a:xfrm>
            <a:off x="3455193" y="1497978"/>
            <a:ext cx="2233613" cy="1551207"/>
          </a:xfrm>
          <a:prstGeom prst="rect">
            <a:avLst/>
          </a:prstGeom>
        </p:spPr>
      </p:pic>
      <p:sp>
        <p:nvSpPr>
          <p:cNvPr id="12" name="Footer Placeholder 6"/>
          <p:cNvSpPr>
            <a:spLocks noGrp="1"/>
          </p:cNvSpPr>
          <p:nvPr>
            <p:ph type="ftr" sz="quarter" idx="11"/>
          </p:nvPr>
        </p:nvSpPr>
        <p:spPr>
          <a:xfrm>
            <a:off x="-12526" y="4941814"/>
            <a:ext cx="5117925" cy="273842"/>
          </a:xfrm>
        </p:spPr>
        <p:txBody>
          <a:bodyPr/>
          <a:lstStyle/>
          <a:p>
            <a:pPr algn="l"/>
            <a:r>
              <a:rPr lang="en-US" dirty="0" smtClean="0"/>
              <a:t>Copyright Cloud Enabled ,web : </a:t>
            </a:r>
            <a:r>
              <a:rPr lang="en-US" dirty="0" smtClean="0">
                <a:hlinkClick r:id="rId6"/>
              </a:rPr>
              <a:t>www.thecloudenabled.com</a:t>
            </a:r>
            <a:r>
              <a:rPr lang="en-US" dirty="0" smtClean="0"/>
              <a:t> , All rights Reserved.</a:t>
            </a:r>
            <a:endParaRPr lang="en-US" dirty="0"/>
          </a:p>
        </p:txBody>
      </p:sp>
    </p:spTree>
    <p:custDataLst>
      <p:tags r:id="rId1"/>
    </p:custDataLst>
    <p:extLst>
      <p:ext uri="{BB962C8B-B14F-4D97-AF65-F5344CB8AC3E}">
        <p14:creationId xmlns="" xmlns:p14="http://schemas.microsoft.com/office/powerpoint/2010/main" val="3629797523"/>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379"/>
  <p:tag name="ARTICULATE_USED_LAYOUT" val="6"/>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ew Microsoft PowerPoint Presentation_0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20832</TotalTime>
  <Words>1767</Words>
  <Application>Microsoft Office PowerPoint</Application>
  <PresentationFormat>On-screen Show (16:9)</PresentationFormat>
  <Paragraphs>311</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New Microsoft PowerPoint Presentation_002</vt:lpstr>
      <vt:lpstr>Slide 1</vt:lpstr>
      <vt:lpstr>Introduction to the Course</vt:lpstr>
      <vt:lpstr>Introduction to the Course</vt:lpstr>
      <vt:lpstr>PCF Overview ? </vt:lpstr>
      <vt:lpstr>Before PCF  </vt:lpstr>
      <vt:lpstr>After PCF  </vt:lpstr>
      <vt:lpstr>PCF –  Moral of Story  </vt:lpstr>
      <vt:lpstr>Cloud Foundry  - Overview</vt:lpstr>
      <vt:lpstr>Slide 9</vt:lpstr>
      <vt:lpstr>Slide 10</vt:lpstr>
      <vt:lpstr>PCF Benefit – You manage applications and data</vt:lpstr>
      <vt:lpstr>How Pivotal Cloud Foundry Differs from Open Source Cloud Foundry</vt:lpstr>
      <vt:lpstr>PCF vs Cloud Foundry </vt:lpstr>
      <vt:lpstr>Cloud Foundry –As-A-Service Providers</vt:lpstr>
      <vt:lpstr>PCF Best Practices for App Developers</vt:lpstr>
      <vt:lpstr>Avoid Writing to the Local File System</vt:lpstr>
      <vt:lpstr>Avoid Writing to the Local File System</vt:lpstr>
      <vt:lpstr>Avoid Writing to the Local File System</vt:lpstr>
      <vt:lpstr>Cloud Foundry Updates – Implications on your deployed application</vt:lpstr>
      <vt:lpstr>Slide 20</vt:lpstr>
      <vt:lpstr>Digging Deep on Behind the scenes of CF push</vt:lpstr>
      <vt:lpstr>Slide 22</vt:lpstr>
      <vt:lpstr>Slide 23</vt:lpstr>
      <vt:lpstr>Slide 24</vt:lpstr>
      <vt:lpstr>Slide 25</vt:lpstr>
      <vt:lpstr>Slide 26</vt:lpstr>
      <vt:lpstr>Lifecycle of an Application </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Bidari, Anil</dc:creator>
  <cp:lastModifiedBy>Anil</cp:lastModifiedBy>
  <cp:revision>2001</cp:revision>
  <dcterms:created xsi:type="dcterms:W3CDTF">2006-08-16T00:00:00Z</dcterms:created>
  <dcterms:modified xsi:type="dcterms:W3CDTF">2017-06-04T16:21:45Z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DCEB5C18-267B-4C15-B97C-EB0DF88575FC</vt:lpwstr>
  </property>
  <property fmtid="{D5CDD505-2E9C-101B-9397-08002B2CF9AE}" pid="3" name="ArticulatePath">
    <vt:lpwstr>Openstack_Architecture</vt:lpwstr>
  </property>
</Properties>
</file>