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51" autoAdjust="0"/>
    <p:restoredTop sz="94615" autoAdjust="0"/>
  </p:normalViewPr>
  <p:slideViewPr>
    <p:cSldViewPr>
      <p:cViewPr varScale="1">
        <p:scale>
          <a:sx n="80" d="100"/>
          <a:sy n="80" d="100"/>
        </p:scale>
        <p:origin x="-102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7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FEA4-1812-4C17-95CE-AAD445F3BE32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4D87-519A-4AAF-8687-C8DF6A08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mprovingenterprise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hub.com/ruf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loud-images.ubuntu.com/releases/11.10/release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MCDevOps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Infrastructure In One Hour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228600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have we done?</a:t>
            </a:r>
          </a:p>
          <a:p>
            <a:pPr lvl="1" algn="l"/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Other alternatives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Microsoft stack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Other Amazon Services</a:t>
            </a:r>
            <a:endParaRPr lang="en-US" sz="1600" dirty="0">
              <a:solidFill>
                <a:schemeClr val="bg1"/>
              </a:solidFill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Other cloud platforms</a:t>
            </a: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Sponsors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17526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Improving Enterprises </a:t>
            </a:r>
            <a:r>
              <a:rPr lang="en-US" sz="2400" dirty="0" smtClean="0">
                <a:hlinkClick r:id="rId2"/>
              </a:rPr>
              <a:t>http://www.improvingenterprises.com</a:t>
            </a:r>
            <a:endParaRPr lang="en-US" sz="24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Software Development and Training Services</a:t>
            </a: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Speaker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17526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Alex </a:t>
            </a:r>
            <a:r>
              <a:rPr lang="en-US" sz="2400" dirty="0" err="1" smtClean="0">
                <a:solidFill>
                  <a:schemeClr val="bg1"/>
                </a:solidFill>
              </a:rPr>
              <a:t>Soncodi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Software Engineer for Brokerloop.com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</a:rPr>
              <a:t>soncodi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http://github.com/ruff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Toolset on </a:t>
            </a:r>
            <a:r>
              <a:rPr lang="en-US" i="1" dirty="0" err="1" smtClean="0">
                <a:solidFill>
                  <a:schemeClr val="bg1"/>
                </a:solidFill>
              </a:rPr>
              <a:t>localhost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2362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</a:t>
            </a:r>
            <a:r>
              <a:rPr lang="en-US" sz="2400" dirty="0" err="1" smtClean="0">
                <a:solidFill>
                  <a:schemeClr val="bg1"/>
                </a:solidFill>
              </a:rPr>
              <a:t>it</a:t>
            </a:r>
            <a:r>
              <a:rPr lang="en-US" sz="2400" dirty="0" smtClean="0">
                <a:solidFill>
                  <a:schemeClr val="bg1"/>
                </a:solidFill>
              </a:rPr>
              <a:t> / </a:t>
            </a:r>
            <a:r>
              <a:rPr lang="en-US" sz="2400" dirty="0" err="1" smtClean="0">
                <a:solidFill>
                  <a:schemeClr val="bg1"/>
                </a:solidFill>
              </a:rPr>
              <a:t>msysGit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TortoiseGit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PuTTY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Perforce </a:t>
            </a:r>
            <a:r>
              <a:rPr lang="en-US" sz="2400" dirty="0" smtClean="0">
                <a:solidFill>
                  <a:schemeClr val="bg1"/>
                </a:solidFill>
              </a:rPr>
              <a:t>p4Merge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Setting up VM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228600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Login to EC2 Dashboard</a:t>
            </a:r>
          </a:p>
          <a:p>
            <a:pPr lvl="1" algn="l"/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Create VM – Ubuntu Stable 11.10 </a:t>
            </a:r>
            <a:r>
              <a:rPr lang="en-US" sz="2000" dirty="0" smtClean="0">
                <a:solidFill>
                  <a:schemeClr val="bg1"/>
                </a:solidFill>
              </a:rPr>
              <a:t>AMI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http://cloud-images.ubuntu.com/releases/11.10/release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/>
          </a:p>
          <a:p>
            <a:pPr lvl="2" algn="l"/>
            <a:endParaRPr lang="en-US" sz="16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Associate IP and Security group</a:t>
            </a: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Configure LAMP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2286000"/>
          </a:xfrm>
        </p:spPr>
        <p:txBody>
          <a:bodyPr>
            <a:normAutofit fontScale="85000" lnSpcReduction="20000"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Install required packages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apt-get install php5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-server php5-mysql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unzip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apt-get install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htop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byobu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 algn="l"/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Cleanup Apache </a:t>
            </a:r>
            <a:r>
              <a:rPr lang="en-US" sz="2000" dirty="0" err="1" smtClean="0">
                <a:solidFill>
                  <a:schemeClr val="bg1"/>
                </a:solidFill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</a:rPr>
              <a:t> file</a:t>
            </a:r>
          </a:p>
          <a:p>
            <a:pPr lvl="1" algn="l"/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Prod settings: Hide Apache Version, PHP header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Enable Site, test in browser</a:t>
            </a: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Repo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228600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Basic file structure</a:t>
            </a:r>
          </a:p>
          <a:p>
            <a:pPr lvl="1" algn="l"/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Push to hosted service, like </a:t>
            </a:r>
            <a:r>
              <a:rPr lang="en-US" sz="2000" dirty="0" err="1" smtClean="0">
                <a:solidFill>
                  <a:schemeClr val="bg1"/>
                </a:solidFill>
              </a:rPr>
              <a:t>GitHub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Add SSH keys where applicable</a:t>
            </a: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Update Script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228600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Create site directory structure</a:t>
            </a:r>
          </a:p>
          <a:p>
            <a:pPr lvl="1" algn="l"/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Run update script, pull current version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View in browser</a:t>
            </a: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</a:t>
            </a:r>
            <a:r>
              <a:rPr lang="en-US" dirty="0" err="1" smtClean="0">
                <a:solidFill>
                  <a:schemeClr val="bg1"/>
                </a:solidFill>
              </a:rPr>
              <a:t>Changesets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2286000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Commit to </a:t>
            </a:r>
            <a:r>
              <a:rPr lang="en-US" sz="2000" dirty="0" err="1" smtClean="0">
                <a:solidFill>
                  <a:schemeClr val="bg1"/>
                </a:solidFill>
              </a:rPr>
              <a:t>Git</a:t>
            </a:r>
            <a:r>
              <a:rPr lang="en-US" sz="2000" dirty="0" smtClean="0">
                <a:solidFill>
                  <a:schemeClr val="bg1"/>
                </a:solidFill>
              </a:rPr>
              <a:t> Repo</a:t>
            </a:r>
          </a:p>
          <a:p>
            <a:pPr lvl="1" algn="l"/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Pull from VM with update script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.. profit?</a:t>
            </a:r>
          </a:p>
        </p:txBody>
      </p:sp>
      <p:pic>
        <p:nvPicPr>
          <p:cNvPr id="1026" name="Picture 2" descr="C:\Users\Alex\Desktop\dev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5451"/>
            <a:ext cx="256103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MCDevOps</vt:lpstr>
      <vt:lpstr>Sponsors</vt:lpstr>
      <vt:lpstr>Speaker</vt:lpstr>
      <vt:lpstr>Toolset on localhost</vt:lpstr>
      <vt:lpstr>Setting up VM</vt:lpstr>
      <vt:lpstr>Configure LAMP</vt:lpstr>
      <vt:lpstr>Create Git Repo</vt:lpstr>
      <vt:lpstr>Update Script</vt:lpstr>
      <vt:lpstr>Future Changesets</vt:lpstr>
      <vt:lpstr>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MCDevOps</dc:title>
  <dc:creator>Alex</dc:creator>
  <cp:lastModifiedBy>Alex</cp:lastModifiedBy>
  <cp:revision>23</cp:revision>
  <dcterms:created xsi:type="dcterms:W3CDTF">2012-02-21T20:54:46Z</dcterms:created>
  <dcterms:modified xsi:type="dcterms:W3CDTF">2012-02-21T21:40:30Z</dcterms:modified>
</cp:coreProperties>
</file>